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73" r:id="rId9"/>
    <p:sldId id="27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EC05D-0E5B-4CBD-893A-8A124B21A0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1F5138-0E5E-40D7-9DA7-831AA5E016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EEAF4B-9CEE-4465-81B7-384F1D0D4623}"/>
              </a:ext>
            </a:extLst>
          </p:cNvPr>
          <p:cNvSpPr>
            <a:spLocks noGrp="1"/>
          </p:cNvSpPr>
          <p:nvPr>
            <p:ph type="dt" sz="half" idx="10"/>
          </p:nvPr>
        </p:nvSpPr>
        <p:spPr/>
        <p:txBody>
          <a:bodyPr/>
          <a:lstStyle/>
          <a:p>
            <a:fld id="{D5541147-D7AC-43FC-A1DF-BAB38035C856}" type="datetimeFigureOut">
              <a:rPr lang="en-IN" smtClean="0"/>
              <a:t>07-09-2019</a:t>
            </a:fld>
            <a:endParaRPr lang="en-IN"/>
          </a:p>
        </p:txBody>
      </p:sp>
      <p:sp>
        <p:nvSpPr>
          <p:cNvPr id="5" name="Footer Placeholder 4">
            <a:extLst>
              <a:ext uri="{FF2B5EF4-FFF2-40B4-BE49-F238E27FC236}">
                <a16:creationId xmlns:a16="http://schemas.microsoft.com/office/drawing/2014/main" id="{2342EAE3-0787-4F18-BCB3-17564473A9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F72661-850A-4F31-9874-45594C6E6C9E}"/>
              </a:ext>
            </a:extLst>
          </p:cNvPr>
          <p:cNvSpPr>
            <a:spLocks noGrp="1"/>
          </p:cNvSpPr>
          <p:nvPr>
            <p:ph type="sldNum" sz="quarter" idx="12"/>
          </p:nvPr>
        </p:nvSpPr>
        <p:spPr/>
        <p:txBody>
          <a:bodyPr/>
          <a:lstStyle/>
          <a:p>
            <a:fld id="{E95D94B2-4EED-4162-99C4-8FEBC46757F4}" type="slidenum">
              <a:rPr lang="en-IN" smtClean="0"/>
              <a:t>‹#›</a:t>
            </a:fld>
            <a:endParaRPr lang="en-IN"/>
          </a:p>
        </p:txBody>
      </p:sp>
    </p:spTree>
    <p:extLst>
      <p:ext uri="{BB962C8B-B14F-4D97-AF65-F5344CB8AC3E}">
        <p14:creationId xmlns:p14="http://schemas.microsoft.com/office/powerpoint/2010/main" val="3179471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22E3-95D4-4087-8546-27B05C28D5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16FF09-BAC2-4508-9461-CF3FC2F606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87E0E2-E975-4D27-A389-665C16C6B370}"/>
              </a:ext>
            </a:extLst>
          </p:cNvPr>
          <p:cNvSpPr>
            <a:spLocks noGrp="1"/>
          </p:cNvSpPr>
          <p:nvPr>
            <p:ph type="dt" sz="half" idx="10"/>
          </p:nvPr>
        </p:nvSpPr>
        <p:spPr/>
        <p:txBody>
          <a:bodyPr/>
          <a:lstStyle/>
          <a:p>
            <a:fld id="{D5541147-D7AC-43FC-A1DF-BAB38035C856}" type="datetimeFigureOut">
              <a:rPr lang="en-IN" smtClean="0"/>
              <a:t>07-09-2019</a:t>
            </a:fld>
            <a:endParaRPr lang="en-IN"/>
          </a:p>
        </p:txBody>
      </p:sp>
      <p:sp>
        <p:nvSpPr>
          <p:cNvPr id="5" name="Footer Placeholder 4">
            <a:extLst>
              <a:ext uri="{FF2B5EF4-FFF2-40B4-BE49-F238E27FC236}">
                <a16:creationId xmlns:a16="http://schemas.microsoft.com/office/drawing/2014/main" id="{29E7B9BC-D153-4E89-85B2-09F993647A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D90815-D31C-487B-AABA-F54E4B0F04D0}"/>
              </a:ext>
            </a:extLst>
          </p:cNvPr>
          <p:cNvSpPr>
            <a:spLocks noGrp="1"/>
          </p:cNvSpPr>
          <p:nvPr>
            <p:ph type="sldNum" sz="quarter" idx="12"/>
          </p:nvPr>
        </p:nvSpPr>
        <p:spPr/>
        <p:txBody>
          <a:bodyPr/>
          <a:lstStyle/>
          <a:p>
            <a:fld id="{E95D94B2-4EED-4162-99C4-8FEBC46757F4}" type="slidenum">
              <a:rPr lang="en-IN" smtClean="0"/>
              <a:t>‹#›</a:t>
            </a:fld>
            <a:endParaRPr lang="en-IN"/>
          </a:p>
        </p:txBody>
      </p:sp>
    </p:spTree>
    <p:extLst>
      <p:ext uri="{BB962C8B-B14F-4D97-AF65-F5344CB8AC3E}">
        <p14:creationId xmlns:p14="http://schemas.microsoft.com/office/powerpoint/2010/main" val="826112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68F574-DAA9-4C4C-9ED5-9A1A1E6CF3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7294D3-6184-4FB4-ADBD-A446D126AD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48DFA-15DB-44F0-BF6D-5E78C5210A5F}"/>
              </a:ext>
            </a:extLst>
          </p:cNvPr>
          <p:cNvSpPr>
            <a:spLocks noGrp="1"/>
          </p:cNvSpPr>
          <p:nvPr>
            <p:ph type="dt" sz="half" idx="10"/>
          </p:nvPr>
        </p:nvSpPr>
        <p:spPr/>
        <p:txBody>
          <a:bodyPr/>
          <a:lstStyle/>
          <a:p>
            <a:fld id="{D5541147-D7AC-43FC-A1DF-BAB38035C856}" type="datetimeFigureOut">
              <a:rPr lang="en-IN" smtClean="0"/>
              <a:t>07-09-2019</a:t>
            </a:fld>
            <a:endParaRPr lang="en-IN"/>
          </a:p>
        </p:txBody>
      </p:sp>
      <p:sp>
        <p:nvSpPr>
          <p:cNvPr id="5" name="Footer Placeholder 4">
            <a:extLst>
              <a:ext uri="{FF2B5EF4-FFF2-40B4-BE49-F238E27FC236}">
                <a16:creationId xmlns:a16="http://schemas.microsoft.com/office/drawing/2014/main" id="{1FFCC8E9-5BBE-45F3-85E8-1E3F973142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F6FEE4-815D-4123-A2E9-89F449496BBA}"/>
              </a:ext>
            </a:extLst>
          </p:cNvPr>
          <p:cNvSpPr>
            <a:spLocks noGrp="1"/>
          </p:cNvSpPr>
          <p:nvPr>
            <p:ph type="sldNum" sz="quarter" idx="12"/>
          </p:nvPr>
        </p:nvSpPr>
        <p:spPr/>
        <p:txBody>
          <a:bodyPr/>
          <a:lstStyle/>
          <a:p>
            <a:fld id="{E95D94B2-4EED-4162-99C4-8FEBC46757F4}" type="slidenum">
              <a:rPr lang="en-IN" smtClean="0"/>
              <a:t>‹#›</a:t>
            </a:fld>
            <a:endParaRPr lang="en-IN"/>
          </a:p>
        </p:txBody>
      </p:sp>
    </p:spTree>
    <p:extLst>
      <p:ext uri="{BB962C8B-B14F-4D97-AF65-F5344CB8AC3E}">
        <p14:creationId xmlns:p14="http://schemas.microsoft.com/office/powerpoint/2010/main" val="102648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D29F-0902-462E-9294-49F239A2CC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D9D611-D7FF-48DE-87AB-240C595FA0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E098EE-0B56-44FF-A494-359B5A6A532D}"/>
              </a:ext>
            </a:extLst>
          </p:cNvPr>
          <p:cNvSpPr>
            <a:spLocks noGrp="1"/>
          </p:cNvSpPr>
          <p:nvPr>
            <p:ph type="dt" sz="half" idx="10"/>
          </p:nvPr>
        </p:nvSpPr>
        <p:spPr/>
        <p:txBody>
          <a:bodyPr/>
          <a:lstStyle/>
          <a:p>
            <a:fld id="{D5541147-D7AC-43FC-A1DF-BAB38035C856}" type="datetimeFigureOut">
              <a:rPr lang="en-IN" smtClean="0"/>
              <a:t>07-09-2019</a:t>
            </a:fld>
            <a:endParaRPr lang="en-IN"/>
          </a:p>
        </p:txBody>
      </p:sp>
      <p:sp>
        <p:nvSpPr>
          <p:cNvPr id="5" name="Footer Placeholder 4">
            <a:extLst>
              <a:ext uri="{FF2B5EF4-FFF2-40B4-BE49-F238E27FC236}">
                <a16:creationId xmlns:a16="http://schemas.microsoft.com/office/drawing/2014/main" id="{38F94154-84AC-48B4-B457-A7A57FB401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5328CF-4B7B-4198-A673-263CA5A14352}"/>
              </a:ext>
            </a:extLst>
          </p:cNvPr>
          <p:cNvSpPr>
            <a:spLocks noGrp="1"/>
          </p:cNvSpPr>
          <p:nvPr>
            <p:ph type="sldNum" sz="quarter" idx="12"/>
          </p:nvPr>
        </p:nvSpPr>
        <p:spPr/>
        <p:txBody>
          <a:bodyPr/>
          <a:lstStyle/>
          <a:p>
            <a:fld id="{E95D94B2-4EED-4162-99C4-8FEBC46757F4}" type="slidenum">
              <a:rPr lang="en-IN" smtClean="0"/>
              <a:t>‹#›</a:t>
            </a:fld>
            <a:endParaRPr lang="en-IN"/>
          </a:p>
        </p:txBody>
      </p:sp>
    </p:spTree>
    <p:extLst>
      <p:ext uri="{BB962C8B-B14F-4D97-AF65-F5344CB8AC3E}">
        <p14:creationId xmlns:p14="http://schemas.microsoft.com/office/powerpoint/2010/main" val="2217921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FA9D-0FBE-4982-BE2E-7342DBA16D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F9FAF1-1A27-47CC-8585-E2808287B4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5B0FBA-37FE-4C6E-A094-BD5E9E0E8B8A}"/>
              </a:ext>
            </a:extLst>
          </p:cNvPr>
          <p:cNvSpPr>
            <a:spLocks noGrp="1"/>
          </p:cNvSpPr>
          <p:nvPr>
            <p:ph type="dt" sz="half" idx="10"/>
          </p:nvPr>
        </p:nvSpPr>
        <p:spPr/>
        <p:txBody>
          <a:bodyPr/>
          <a:lstStyle/>
          <a:p>
            <a:fld id="{D5541147-D7AC-43FC-A1DF-BAB38035C856}" type="datetimeFigureOut">
              <a:rPr lang="en-IN" smtClean="0"/>
              <a:t>07-09-2019</a:t>
            </a:fld>
            <a:endParaRPr lang="en-IN"/>
          </a:p>
        </p:txBody>
      </p:sp>
      <p:sp>
        <p:nvSpPr>
          <p:cNvPr id="5" name="Footer Placeholder 4">
            <a:extLst>
              <a:ext uri="{FF2B5EF4-FFF2-40B4-BE49-F238E27FC236}">
                <a16:creationId xmlns:a16="http://schemas.microsoft.com/office/drawing/2014/main" id="{00D7867B-2A3F-43AB-A363-EE44580EF6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4B8693-7E18-4C41-831F-14CA0255B69D}"/>
              </a:ext>
            </a:extLst>
          </p:cNvPr>
          <p:cNvSpPr>
            <a:spLocks noGrp="1"/>
          </p:cNvSpPr>
          <p:nvPr>
            <p:ph type="sldNum" sz="quarter" idx="12"/>
          </p:nvPr>
        </p:nvSpPr>
        <p:spPr/>
        <p:txBody>
          <a:bodyPr/>
          <a:lstStyle/>
          <a:p>
            <a:fld id="{E95D94B2-4EED-4162-99C4-8FEBC46757F4}" type="slidenum">
              <a:rPr lang="en-IN" smtClean="0"/>
              <a:t>‹#›</a:t>
            </a:fld>
            <a:endParaRPr lang="en-IN"/>
          </a:p>
        </p:txBody>
      </p:sp>
    </p:spTree>
    <p:extLst>
      <p:ext uri="{BB962C8B-B14F-4D97-AF65-F5344CB8AC3E}">
        <p14:creationId xmlns:p14="http://schemas.microsoft.com/office/powerpoint/2010/main" val="241793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7E6A-34DA-4FD5-A956-65DD2317B0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3D1EA6-9E18-48D4-8C32-2078FC8AD2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E8B5F0-3229-4799-AEFD-C565BAC8D7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30B5D6-06DB-44AE-98CE-586E9E460F1E}"/>
              </a:ext>
            </a:extLst>
          </p:cNvPr>
          <p:cNvSpPr>
            <a:spLocks noGrp="1"/>
          </p:cNvSpPr>
          <p:nvPr>
            <p:ph type="dt" sz="half" idx="10"/>
          </p:nvPr>
        </p:nvSpPr>
        <p:spPr/>
        <p:txBody>
          <a:bodyPr/>
          <a:lstStyle/>
          <a:p>
            <a:fld id="{D5541147-D7AC-43FC-A1DF-BAB38035C856}" type="datetimeFigureOut">
              <a:rPr lang="en-IN" smtClean="0"/>
              <a:t>07-09-2019</a:t>
            </a:fld>
            <a:endParaRPr lang="en-IN"/>
          </a:p>
        </p:txBody>
      </p:sp>
      <p:sp>
        <p:nvSpPr>
          <p:cNvPr id="6" name="Footer Placeholder 5">
            <a:extLst>
              <a:ext uri="{FF2B5EF4-FFF2-40B4-BE49-F238E27FC236}">
                <a16:creationId xmlns:a16="http://schemas.microsoft.com/office/drawing/2014/main" id="{7701586F-D2B8-48E1-995A-8B55FE97A7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A8EB8F-7EDF-40AC-86B6-AFA2B4A09BA3}"/>
              </a:ext>
            </a:extLst>
          </p:cNvPr>
          <p:cNvSpPr>
            <a:spLocks noGrp="1"/>
          </p:cNvSpPr>
          <p:nvPr>
            <p:ph type="sldNum" sz="quarter" idx="12"/>
          </p:nvPr>
        </p:nvSpPr>
        <p:spPr/>
        <p:txBody>
          <a:bodyPr/>
          <a:lstStyle/>
          <a:p>
            <a:fld id="{E95D94B2-4EED-4162-99C4-8FEBC46757F4}" type="slidenum">
              <a:rPr lang="en-IN" smtClean="0"/>
              <a:t>‹#›</a:t>
            </a:fld>
            <a:endParaRPr lang="en-IN"/>
          </a:p>
        </p:txBody>
      </p:sp>
    </p:spTree>
    <p:extLst>
      <p:ext uri="{BB962C8B-B14F-4D97-AF65-F5344CB8AC3E}">
        <p14:creationId xmlns:p14="http://schemas.microsoft.com/office/powerpoint/2010/main" val="283517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78C4C-C25F-4E07-B805-1AA8D9D568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0DC7ED-57A0-4BD3-A0D8-0E0AD889D0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A0F9A3-A4A7-4FF6-9BFD-0A511021A6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C68A4D-5695-4ECC-88B4-2B8F23B581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401967-9FAC-4816-962C-DD6CAB9A89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3A4829-05B4-44E3-AAF4-286FF34F179C}"/>
              </a:ext>
            </a:extLst>
          </p:cNvPr>
          <p:cNvSpPr>
            <a:spLocks noGrp="1"/>
          </p:cNvSpPr>
          <p:nvPr>
            <p:ph type="dt" sz="half" idx="10"/>
          </p:nvPr>
        </p:nvSpPr>
        <p:spPr/>
        <p:txBody>
          <a:bodyPr/>
          <a:lstStyle/>
          <a:p>
            <a:fld id="{D5541147-D7AC-43FC-A1DF-BAB38035C856}" type="datetimeFigureOut">
              <a:rPr lang="en-IN" smtClean="0"/>
              <a:t>07-09-2019</a:t>
            </a:fld>
            <a:endParaRPr lang="en-IN"/>
          </a:p>
        </p:txBody>
      </p:sp>
      <p:sp>
        <p:nvSpPr>
          <p:cNvPr id="8" name="Footer Placeholder 7">
            <a:extLst>
              <a:ext uri="{FF2B5EF4-FFF2-40B4-BE49-F238E27FC236}">
                <a16:creationId xmlns:a16="http://schemas.microsoft.com/office/drawing/2014/main" id="{6732A897-8B3E-43BD-9EDE-F74B5D16F3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968F97-2755-41E9-A8E1-EEE06884266A}"/>
              </a:ext>
            </a:extLst>
          </p:cNvPr>
          <p:cNvSpPr>
            <a:spLocks noGrp="1"/>
          </p:cNvSpPr>
          <p:nvPr>
            <p:ph type="sldNum" sz="quarter" idx="12"/>
          </p:nvPr>
        </p:nvSpPr>
        <p:spPr/>
        <p:txBody>
          <a:bodyPr/>
          <a:lstStyle/>
          <a:p>
            <a:fld id="{E95D94B2-4EED-4162-99C4-8FEBC46757F4}" type="slidenum">
              <a:rPr lang="en-IN" smtClean="0"/>
              <a:t>‹#›</a:t>
            </a:fld>
            <a:endParaRPr lang="en-IN"/>
          </a:p>
        </p:txBody>
      </p:sp>
    </p:spTree>
    <p:extLst>
      <p:ext uri="{BB962C8B-B14F-4D97-AF65-F5344CB8AC3E}">
        <p14:creationId xmlns:p14="http://schemas.microsoft.com/office/powerpoint/2010/main" val="332716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8BE7-A3C5-4540-9DF8-91FE04C80E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273623-4E30-4EFB-9AC9-98C94B72B0D5}"/>
              </a:ext>
            </a:extLst>
          </p:cNvPr>
          <p:cNvSpPr>
            <a:spLocks noGrp="1"/>
          </p:cNvSpPr>
          <p:nvPr>
            <p:ph type="dt" sz="half" idx="10"/>
          </p:nvPr>
        </p:nvSpPr>
        <p:spPr/>
        <p:txBody>
          <a:bodyPr/>
          <a:lstStyle/>
          <a:p>
            <a:fld id="{D5541147-D7AC-43FC-A1DF-BAB38035C856}" type="datetimeFigureOut">
              <a:rPr lang="en-IN" smtClean="0"/>
              <a:t>07-09-2019</a:t>
            </a:fld>
            <a:endParaRPr lang="en-IN"/>
          </a:p>
        </p:txBody>
      </p:sp>
      <p:sp>
        <p:nvSpPr>
          <p:cNvPr id="4" name="Footer Placeholder 3">
            <a:extLst>
              <a:ext uri="{FF2B5EF4-FFF2-40B4-BE49-F238E27FC236}">
                <a16:creationId xmlns:a16="http://schemas.microsoft.com/office/drawing/2014/main" id="{81D27B6E-448C-47AC-B7B4-45D5123094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295CDA-4AD4-49D3-BEAD-9A53503BF1AF}"/>
              </a:ext>
            </a:extLst>
          </p:cNvPr>
          <p:cNvSpPr>
            <a:spLocks noGrp="1"/>
          </p:cNvSpPr>
          <p:nvPr>
            <p:ph type="sldNum" sz="quarter" idx="12"/>
          </p:nvPr>
        </p:nvSpPr>
        <p:spPr/>
        <p:txBody>
          <a:bodyPr/>
          <a:lstStyle/>
          <a:p>
            <a:fld id="{E95D94B2-4EED-4162-99C4-8FEBC46757F4}" type="slidenum">
              <a:rPr lang="en-IN" smtClean="0"/>
              <a:t>‹#›</a:t>
            </a:fld>
            <a:endParaRPr lang="en-IN"/>
          </a:p>
        </p:txBody>
      </p:sp>
    </p:spTree>
    <p:extLst>
      <p:ext uri="{BB962C8B-B14F-4D97-AF65-F5344CB8AC3E}">
        <p14:creationId xmlns:p14="http://schemas.microsoft.com/office/powerpoint/2010/main" val="97308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77F3BB-5A5D-412C-87DB-D9B6D5B3688B}"/>
              </a:ext>
            </a:extLst>
          </p:cNvPr>
          <p:cNvSpPr>
            <a:spLocks noGrp="1"/>
          </p:cNvSpPr>
          <p:nvPr>
            <p:ph type="dt" sz="half" idx="10"/>
          </p:nvPr>
        </p:nvSpPr>
        <p:spPr/>
        <p:txBody>
          <a:bodyPr/>
          <a:lstStyle/>
          <a:p>
            <a:fld id="{D5541147-D7AC-43FC-A1DF-BAB38035C856}" type="datetimeFigureOut">
              <a:rPr lang="en-IN" smtClean="0"/>
              <a:t>07-09-2019</a:t>
            </a:fld>
            <a:endParaRPr lang="en-IN"/>
          </a:p>
        </p:txBody>
      </p:sp>
      <p:sp>
        <p:nvSpPr>
          <p:cNvPr id="3" name="Footer Placeholder 2">
            <a:extLst>
              <a:ext uri="{FF2B5EF4-FFF2-40B4-BE49-F238E27FC236}">
                <a16:creationId xmlns:a16="http://schemas.microsoft.com/office/drawing/2014/main" id="{48E1925A-C90C-4867-9017-A808B53714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56369C-F30A-432E-9AA7-728A058BCE00}"/>
              </a:ext>
            </a:extLst>
          </p:cNvPr>
          <p:cNvSpPr>
            <a:spLocks noGrp="1"/>
          </p:cNvSpPr>
          <p:nvPr>
            <p:ph type="sldNum" sz="quarter" idx="12"/>
          </p:nvPr>
        </p:nvSpPr>
        <p:spPr/>
        <p:txBody>
          <a:bodyPr/>
          <a:lstStyle/>
          <a:p>
            <a:fld id="{E95D94B2-4EED-4162-99C4-8FEBC46757F4}" type="slidenum">
              <a:rPr lang="en-IN" smtClean="0"/>
              <a:t>‹#›</a:t>
            </a:fld>
            <a:endParaRPr lang="en-IN"/>
          </a:p>
        </p:txBody>
      </p:sp>
    </p:spTree>
    <p:extLst>
      <p:ext uri="{BB962C8B-B14F-4D97-AF65-F5344CB8AC3E}">
        <p14:creationId xmlns:p14="http://schemas.microsoft.com/office/powerpoint/2010/main" val="1389529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B5FB-C642-401A-9518-FF705339DF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7EE9CC-FB9B-416B-A4C1-56BB67F76A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D2F18C-0995-4A11-BBE8-2B34BD704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DE5E3B-0827-48EF-B532-87AD41D1A7BD}"/>
              </a:ext>
            </a:extLst>
          </p:cNvPr>
          <p:cNvSpPr>
            <a:spLocks noGrp="1"/>
          </p:cNvSpPr>
          <p:nvPr>
            <p:ph type="dt" sz="half" idx="10"/>
          </p:nvPr>
        </p:nvSpPr>
        <p:spPr/>
        <p:txBody>
          <a:bodyPr/>
          <a:lstStyle/>
          <a:p>
            <a:fld id="{D5541147-D7AC-43FC-A1DF-BAB38035C856}" type="datetimeFigureOut">
              <a:rPr lang="en-IN" smtClean="0"/>
              <a:t>07-09-2019</a:t>
            </a:fld>
            <a:endParaRPr lang="en-IN"/>
          </a:p>
        </p:txBody>
      </p:sp>
      <p:sp>
        <p:nvSpPr>
          <p:cNvPr id="6" name="Footer Placeholder 5">
            <a:extLst>
              <a:ext uri="{FF2B5EF4-FFF2-40B4-BE49-F238E27FC236}">
                <a16:creationId xmlns:a16="http://schemas.microsoft.com/office/drawing/2014/main" id="{3B87B2FF-5F27-46AA-8CE9-21B1FBD6EA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9D79AF-2916-493F-8C6A-EF5999E60334}"/>
              </a:ext>
            </a:extLst>
          </p:cNvPr>
          <p:cNvSpPr>
            <a:spLocks noGrp="1"/>
          </p:cNvSpPr>
          <p:nvPr>
            <p:ph type="sldNum" sz="quarter" idx="12"/>
          </p:nvPr>
        </p:nvSpPr>
        <p:spPr/>
        <p:txBody>
          <a:bodyPr/>
          <a:lstStyle/>
          <a:p>
            <a:fld id="{E95D94B2-4EED-4162-99C4-8FEBC46757F4}" type="slidenum">
              <a:rPr lang="en-IN" smtClean="0"/>
              <a:t>‹#›</a:t>
            </a:fld>
            <a:endParaRPr lang="en-IN"/>
          </a:p>
        </p:txBody>
      </p:sp>
    </p:spTree>
    <p:extLst>
      <p:ext uri="{BB962C8B-B14F-4D97-AF65-F5344CB8AC3E}">
        <p14:creationId xmlns:p14="http://schemas.microsoft.com/office/powerpoint/2010/main" val="1629511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48E46-481E-4AE7-9B7F-A836DDF3CC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3869D0-C790-48F2-B82A-9374218312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35AF4F-097E-4CC4-940F-2BA594FE5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5B45B-2BDB-4B2C-B348-9F6F4CF02BEB}"/>
              </a:ext>
            </a:extLst>
          </p:cNvPr>
          <p:cNvSpPr>
            <a:spLocks noGrp="1"/>
          </p:cNvSpPr>
          <p:nvPr>
            <p:ph type="dt" sz="half" idx="10"/>
          </p:nvPr>
        </p:nvSpPr>
        <p:spPr/>
        <p:txBody>
          <a:bodyPr/>
          <a:lstStyle/>
          <a:p>
            <a:fld id="{D5541147-D7AC-43FC-A1DF-BAB38035C856}" type="datetimeFigureOut">
              <a:rPr lang="en-IN" smtClean="0"/>
              <a:t>07-09-2019</a:t>
            </a:fld>
            <a:endParaRPr lang="en-IN"/>
          </a:p>
        </p:txBody>
      </p:sp>
      <p:sp>
        <p:nvSpPr>
          <p:cNvPr id="6" name="Footer Placeholder 5">
            <a:extLst>
              <a:ext uri="{FF2B5EF4-FFF2-40B4-BE49-F238E27FC236}">
                <a16:creationId xmlns:a16="http://schemas.microsoft.com/office/drawing/2014/main" id="{0A0B6F7F-DA1A-4096-8BF3-2A952DE76F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45A445-26AE-40F8-906E-8572CD9F8748}"/>
              </a:ext>
            </a:extLst>
          </p:cNvPr>
          <p:cNvSpPr>
            <a:spLocks noGrp="1"/>
          </p:cNvSpPr>
          <p:nvPr>
            <p:ph type="sldNum" sz="quarter" idx="12"/>
          </p:nvPr>
        </p:nvSpPr>
        <p:spPr/>
        <p:txBody>
          <a:bodyPr/>
          <a:lstStyle/>
          <a:p>
            <a:fld id="{E95D94B2-4EED-4162-99C4-8FEBC46757F4}" type="slidenum">
              <a:rPr lang="en-IN" smtClean="0"/>
              <a:t>‹#›</a:t>
            </a:fld>
            <a:endParaRPr lang="en-IN"/>
          </a:p>
        </p:txBody>
      </p:sp>
    </p:spTree>
    <p:extLst>
      <p:ext uri="{BB962C8B-B14F-4D97-AF65-F5344CB8AC3E}">
        <p14:creationId xmlns:p14="http://schemas.microsoft.com/office/powerpoint/2010/main" val="3721432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55E89-EF69-4146-9F26-2BA6D4FA30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6A131E-9A5B-4B80-A0B6-E36997969B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90AE6E-98D9-4A5F-A37C-F44F2B1299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41147-D7AC-43FC-A1DF-BAB38035C856}" type="datetimeFigureOut">
              <a:rPr lang="en-IN" smtClean="0"/>
              <a:t>07-09-2019</a:t>
            </a:fld>
            <a:endParaRPr lang="en-IN"/>
          </a:p>
        </p:txBody>
      </p:sp>
      <p:sp>
        <p:nvSpPr>
          <p:cNvPr id="5" name="Footer Placeholder 4">
            <a:extLst>
              <a:ext uri="{FF2B5EF4-FFF2-40B4-BE49-F238E27FC236}">
                <a16:creationId xmlns:a16="http://schemas.microsoft.com/office/drawing/2014/main" id="{A9C0665F-D83D-4DDC-AB93-1CEADF89D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7ACED6-BD4F-4CEB-A5B7-D00D7D43D9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D94B2-4EED-4162-99C4-8FEBC46757F4}" type="slidenum">
              <a:rPr lang="en-IN" smtClean="0"/>
              <a:t>‹#›</a:t>
            </a:fld>
            <a:endParaRPr lang="en-IN"/>
          </a:p>
        </p:txBody>
      </p:sp>
    </p:spTree>
    <p:extLst>
      <p:ext uri="{BB962C8B-B14F-4D97-AF65-F5344CB8AC3E}">
        <p14:creationId xmlns:p14="http://schemas.microsoft.com/office/powerpoint/2010/main" val="3920590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5F778B-7F49-4A3F-8C23-3EE45E3F5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98017" cy="6858000"/>
          </a:xfrm>
          <a:prstGeom prst="rect">
            <a:avLst/>
          </a:prstGeom>
        </p:spPr>
      </p:pic>
      <p:sp>
        <p:nvSpPr>
          <p:cNvPr id="7" name="TextBox 6">
            <a:extLst>
              <a:ext uri="{FF2B5EF4-FFF2-40B4-BE49-F238E27FC236}">
                <a16:creationId xmlns:a16="http://schemas.microsoft.com/office/drawing/2014/main" id="{E346124D-22CA-4CD7-8666-D2432D47B990}"/>
              </a:ext>
            </a:extLst>
          </p:cNvPr>
          <p:cNvSpPr txBox="1"/>
          <p:nvPr/>
        </p:nvSpPr>
        <p:spPr>
          <a:xfrm>
            <a:off x="8892209" y="4549676"/>
            <a:ext cx="2517913" cy="2308324"/>
          </a:xfrm>
          <a:prstGeom prst="rect">
            <a:avLst/>
          </a:prstGeom>
          <a:noFill/>
        </p:spPr>
        <p:txBody>
          <a:bodyPr wrap="square" rtlCol="0">
            <a:spAutoFit/>
          </a:bodyPr>
          <a:lstStyle/>
          <a:p>
            <a:r>
              <a:rPr lang="en-IN" b="1" u="sng" dirty="0"/>
              <a:t>Mentor Name:</a:t>
            </a:r>
          </a:p>
          <a:p>
            <a:r>
              <a:rPr lang="en-IN" dirty="0"/>
              <a:t>Ms. Deepa Basantani</a:t>
            </a:r>
          </a:p>
          <a:p>
            <a:r>
              <a:rPr lang="en-IN" b="1" u="sng" dirty="0"/>
              <a:t>Group Members</a:t>
            </a:r>
            <a:r>
              <a:rPr lang="en-IN" dirty="0"/>
              <a:t>:</a:t>
            </a:r>
          </a:p>
          <a:p>
            <a:r>
              <a:rPr lang="en-IN" dirty="0"/>
              <a:t>Anchal Gupta</a:t>
            </a:r>
          </a:p>
          <a:p>
            <a:r>
              <a:rPr lang="en-IN" dirty="0"/>
              <a:t>Ayushi Gupta</a:t>
            </a:r>
          </a:p>
          <a:p>
            <a:r>
              <a:rPr lang="en-IN" dirty="0"/>
              <a:t>Divya Singh</a:t>
            </a:r>
          </a:p>
          <a:p>
            <a:r>
              <a:rPr lang="en-IN" dirty="0" err="1"/>
              <a:t>Akansha</a:t>
            </a:r>
            <a:r>
              <a:rPr lang="en-IN" dirty="0"/>
              <a:t> Dhanker</a:t>
            </a:r>
          </a:p>
          <a:p>
            <a:endParaRPr lang="en-IN" dirty="0"/>
          </a:p>
        </p:txBody>
      </p:sp>
      <p:sp>
        <p:nvSpPr>
          <p:cNvPr id="8" name="TextBox 7">
            <a:extLst>
              <a:ext uri="{FF2B5EF4-FFF2-40B4-BE49-F238E27FC236}">
                <a16:creationId xmlns:a16="http://schemas.microsoft.com/office/drawing/2014/main" id="{B1D8439F-44E4-43BD-95CA-F3EED7C510BE}"/>
              </a:ext>
            </a:extLst>
          </p:cNvPr>
          <p:cNvSpPr txBox="1"/>
          <p:nvPr/>
        </p:nvSpPr>
        <p:spPr>
          <a:xfrm>
            <a:off x="3631096" y="1007165"/>
            <a:ext cx="5261113" cy="1077218"/>
          </a:xfrm>
          <a:prstGeom prst="rect">
            <a:avLst/>
          </a:prstGeom>
          <a:noFill/>
        </p:spPr>
        <p:txBody>
          <a:bodyPr wrap="square" rtlCol="0">
            <a:spAutoFit/>
          </a:bodyPr>
          <a:lstStyle/>
          <a:p>
            <a:r>
              <a:rPr lang="en-IN" sz="320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Computer Science </a:t>
            </a:r>
          </a:p>
          <a:p>
            <a:r>
              <a:rPr lang="en-IN" sz="3200" dirty="0">
                <a:latin typeface="Times New Roman" panose="02020603050405020304" pitchFamily="18" charset="0"/>
                <a:cs typeface="Times New Roman" panose="02020603050405020304" pitchFamily="18" charset="0"/>
              </a:rPr>
              <a:t>             Department</a:t>
            </a:r>
          </a:p>
        </p:txBody>
      </p:sp>
      <p:sp>
        <p:nvSpPr>
          <p:cNvPr id="9" name="TextBox 8">
            <a:extLst>
              <a:ext uri="{FF2B5EF4-FFF2-40B4-BE49-F238E27FC236}">
                <a16:creationId xmlns:a16="http://schemas.microsoft.com/office/drawing/2014/main" id="{BBC2B691-C1A2-471D-9163-FB1CD2BF1EE0}"/>
              </a:ext>
            </a:extLst>
          </p:cNvPr>
          <p:cNvSpPr txBox="1"/>
          <p:nvPr/>
        </p:nvSpPr>
        <p:spPr>
          <a:xfrm>
            <a:off x="2862470" y="3313043"/>
            <a:ext cx="5261113"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      Automobile Service Centre                      </a:t>
            </a:r>
          </a:p>
          <a:p>
            <a:r>
              <a:rPr lang="en-IN" sz="2800" dirty="0">
                <a:latin typeface="Times New Roman" panose="02020603050405020304" pitchFamily="18" charset="0"/>
                <a:cs typeface="Times New Roman" panose="02020603050405020304" pitchFamily="18" charset="0"/>
              </a:rPr>
              <a:t>                      System</a:t>
            </a:r>
          </a:p>
          <a:p>
            <a:r>
              <a:rPr lang="en-IN" sz="2800" dirty="0">
                <a:latin typeface="Times New Roman" panose="02020603050405020304" pitchFamily="18" charset="0"/>
                <a:cs typeface="Times New Roman" panose="02020603050405020304" pitchFamily="18" charset="0"/>
              </a:rPr>
              <a:t>               (AutoRepair.com)</a:t>
            </a:r>
          </a:p>
        </p:txBody>
      </p:sp>
    </p:spTree>
    <p:extLst>
      <p:ext uri="{BB962C8B-B14F-4D97-AF65-F5344CB8AC3E}">
        <p14:creationId xmlns:p14="http://schemas.microsoft.com/office/powerpoint/2010/main" val="2302801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clipse-workspace - http://localhost:8080/Automobile/first.html - Eclipse IDE">
            <a:extLst>
              <a:ext uri="{FF2B5EF4-FFF2-40B4-BE49-F238E27FC236}">
                <a16:creationId xmlns:a16="http://schemas.microsoft.com/office/drawing/2014/main" id="{FA985BE5-C9FF-45B1-A666-784EAB0C0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43" y="954157"/>
            <a:ext cx="11608906" cy="5756626"/>
          </a:xfrm>
          <a:prstGeom prst="rect">
            <a:avLst/>
          </a:prstGeom>
        </p:spPr>
      </p:pic>
      <p:sp>
        <p:nvSpPr>
          <p:cNvPr id="5" name="TextBox 4">
            <a:extLst>
              <a:ext uri="{FF2B5EF4-FFF2-40B4-BE49-F238E27FC236}">
                <a16:creationId xmlns:a16="http://schemas.microsoft.com/office/drawing/2014/main" id="{39475A9F-B26D-4FDA-9A94-19DE33F16154}"/>
              </a:ext>
            </a:extLst>
          </p:cNvPr>
          <p:cNvSpPr txBox="1"/>
          <p:nvPr/>
        </p:nvSpPr>
        <p:spPr>
          <a:xfrm>
            <a:off x="3260035" y="543339"/>
            <a:ext cx="5976730" cy="369332"/>
          </a:xfrm>
          <a:prstGeom prst="rect">
            <a:avLst/>
          </a:prstGeom>
          <a:solidFill>
            <a:schemeClr val="accent1">
              <a:lumMod val="40000"/>
              <a:lumOff val="60000"/>
            </a:schemeClr>
          </a:solidFill>
        </p:spPr>
        <p:txBody>
          <a:bodyPr wrap="square" rtlCol="0">
            <a:spAutoFit/>
          </a:bodyPr>
          <a:lstStyle/>
          <a:p>
            <a:r>
              <a:rPr lang="en-IN" dirty="0"/>
              <a:t>           INFORMATION AND SELECTION PAGE OF SERVICES</a:t>
            </a:r>
          </a:p>
        </p:txBody>
      </p:sp>
    </p:spTree>
    <p:extLst>
      <p:ext uri="{BB962C8B-B14F-4D97-AF65-F5344CB8AC3E}">
        <p14:creationId xmlns:p14="http://schemas.microsoft.com/office/powerpoint/2010/main" val="1401697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clipse-workspace - http://localhost:8080/Automobile/first.html - Eclipse IDE">
            <a:extLst>
              <a:ext uri="{FF2B5EF4-FFF2-40B4-BE49-F238E27FC236}">
                <a16:creationId xmlns:a16="http://schemas.microsoft.com/office/drawing/2014/main" id="{4FAA9354-3918-4B6D-B988-9346902AD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04" y="940903"/>
            <a:ext cx="11529392" cy="5769879"/>
          </a:xfrm>
          <a:prstGeom prst="rect">
            <a:avLst/>
          </a:prstGeom>
        </p:spPr>
      </p:pic>
      <p:sp>
        <p:nvSpPr>
          <p:cNvPr id="4" name="TextBox 3">
            <a:extLst>
              <a:ext uri="{FF2B5EF4-FFF2-40B4-BE49-F238E27FC236}">
                <a16:creationId xmlns:a16="http://schemas.microsoft.com/office/drawing/2014/main" id="{F6E318E2-DB21-4815-95BE-5A75A00A6A72}"/>
              </a:ext>
            </a:extLst>
          </p:cNvPr>
          <p:cNvSpPr txBox="1"/>
          <p:nvPr/>
        </p:nvSpPr>
        <p:spPr>
          <a:xfrm>
            <a:off x="4068417" y="357809"/>
            <a:ext cx="5353879" cy="369332"/>
          </a:xfrm>
          <a:prstGeom prst="rect">
            <a:avLst/>
          </a:prstGeom>
          <a:solidFill>
            <a:schemeClr val="accent1">
              <a:lumMod val="60000"/>
              <a:lumOff val="40000"/>
            </a:schemeClr>
          </a:solidFill>
        </p:spPr>
        <p:txBody>
          <a:bodyPr wrap="square" rtlCol="0">
            <a:spAutoFit/>
          </a:bodyPr>
          <a:lstStyle/>
          <a:p>
            <a:r>
              <a:rPr lang="en-IN" dirty="0"/>
              <a:t>                     DETAILES OF SERVICES PAGE:</a:t>
            </a:r>
          </a:p>
        </p:txBody>
      </p:sp>
    </p:spTree>
    <p:extLst>
      <p:ext uri="{BB962C8B-B14F-4D97-AF65-F5344CB8AC3E}">
        <p14:creationId xmlns:p14="http://schemas.microsoft.com/office/powerpoint/2010/main" val="196044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clipse-workspace - http://localhost:8080/Automobile/first.html - Eclipse IDE">
            <a:extLst>
              <a:ext uri="{FF2B5EF4-FFF2-40B4-BE49-F238E27FC236}">
                <a16:creationId xmlns:a16="http://schemas.microsoft.com/office/drawing/2014/main" id="{649F6830-C600-4E25-A7F0-814DE0D17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9687"/>
            <a:ext cx="12192000" cy="5571096"/>
          </a:xfrm>
          <a:prstGeom prst="rect">
            <a:avLst/>
          </a:prstGeom>
        </p:spPr>
      </p:pic>
      <p:sp>
        <p:nvSpPr>
          <p:cNvPr id="4" name="TextBox 3">
            <a:extLst>
              <a:ext uri="{FF2B5EF4-FFF2-40B4-BE49-F238E27FC236}">
                <a16:creationId xmlns:a16="http://schemas.microsoft.com/office/drawing/2014/main" id="{6738FAA5-AFF5-4DCE-8567-F50B2B423582}"/>
              </a:ext>
            </a:extLst>
          </p:cNvPr>
          <p:cNvSpPr txBox="1"/>
          <p:nvPr/>
        </p:nvSpPr>
        <p:spPr>
          <a:xfrm>
            <a:off x="4492487" y="516835"/>
            <a:ext cx="4108174" cy="369332"/>
          </a:xfrm>
          <a:prstGeom prst="rect">
            <a:avLst/>
          </a:prstGeom>
          <a:solidFill>
            <a:schemeClr val="accent1">
              <a:lumMod val="60000"/>
              <a:lumOff val="40000"/>
            </a:schemeClr>
          </a:solidFill>
        </p:spPr>
        <p:txBody>
          <a:bodyPr wrap="square" rtlCol="0">
            <a:spAutoFit/>
          </a:bodyPr>
          <a:lstStyle/>
          <a:p>
            <a:r>
              <a:rPr lang="en-IN" dirty="0"/>
              <a:t>                       PAYMENT PAGE:</a:t>
            </a:r>
          </a:p>
        </p:txBody>
      </p:sp>
    </p:spTree>
    <p:extLst>
      <p:ext uri="{BB962C8B-B14F-4D97-AF65-F5344CB8AC3E}">
        <p14:creationId xmlns:p14="http://schemas.microsoft.com/office/powerpoint/2010/main" val="35400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clipse-workspace - http://localhost:8080/Automobile/first.html - Eclipse IDE">
            <a:extLst>
              <a:ext uri="{FF2B5EF4-FFF2-40B4-BE49-F238E27FC236}">
                <a16:creationId xmlns:a16="http://schemas.microsoft.com/office/drawing/2014/main" id="{8A9F8A37-951C-4776-B6B3-4A5D1414E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04" y="1603513"/>
            <a:ext cx="11635409" cy="5107270"/>
          </a:xfrm>
          <a:prstGeom prst="rect">
            <a:avLst/>
          </a:prstGeom>
        </p:spPr>
      </p:pic>
      <p:sp>
        <p:nvSpPr>
          <p:cNvPr id="4" name="TextBox 3">
            <a:extLst>
              <a:ext uri="{FF2B5EF4-FFF2-40B4-BE49-F238E27FC236}">
                <a16:creationId xmlns:a16="http://schemas.microsoft.com/office/drawing/2014/main" id="{36289750-7425-4640-866C-1087799431BF}"/>
              </a:ext>
            </a:extLst>
          </p:cNvPr>
          <p:cNvSpPr txBox="1"/>
          <p:nvPr/>
        </p:nvSpPr>
        <p:spPr>
          <a:xfrm>
            <a:off x="4002157" y="702365"/>
            <a:ext cx="4465982" cy="369332"/>
          </a:xfrm>
          <a:prstGeom prst="rect">
            <a:avLst/>
          </a:prstGeom>
          <a:solidFill>
            <a:schemeClr val="accent1">
              <a:lumMod val="60000"/>
              <a:lumOff val="40000"/>
            </a:schemeClr>
          </a:solidFill>
        </p:spPr>
        <p:txBody>
          <a:bodyPr wrap="square" rtlCol="0">
            <a:spAutoFit/>
          </a:bodyPr>
          <a:lstStyle/>
          <a:p>
            <a:r>
              <a:rPr lang="en-IN" dirty="0"/>
              <a:t>                    CONFIRMATION PAGE:</a:t>
            </a:r>
          </a:p>
        </p:txBody>
      </p:sp>
    </p:spTree>
    <p:extLst>
      <p:ext uri="{BB962C8B-B14F-4D97-AF65-F5344CB8AC3E}">
        <p14:creationId xmlns:p14="http://schemas.microsoft.com/office/powerpoint/2010/main" val="4150782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clipse-workspace - http://localhost:8080/Automobile/first.html - Eclipse IDE">
            <a:extLst>
              <a:ext uri="{FF2B5EF4-FFF2-40B4-BE49-F238E27FC236}">
                <a16:creationId xmlns:a16="http://schemas.microsoft.com/office/drawing/2014/main" id="{FEA030D7-2514-4002-A460-6935887B2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3669"/>
            <a:ext cx="12192000" cy="5677113"/>
          </a:xfrm>
          <a:prstGeom prst="rect">
            <a:avLst/>
          </a:prstGeom>
        </p:spPr>
      </p:pic>
      <p:sp>
        <p:nvSpPr>
          <p:cNvPr id="4" name="TextBox 3">
            <a:extLst>
              <a:ext uri="{FF2B5EF4-FFF2-40B4-BE49-F238E27FC236}">
                <a16:creationId xmlns:a16="http://schemas.microsoft.com/office/drawing/2014/main" id="{50FA2748-AF99-4C89-BF7B-5C856202E0C8}"/>
              </a:ext>
            </a:extLst>
          </p:cNvPr>
          <p:cNvSpPr txBox="1"/>
          <p:nvPr/>
        </p:nvSpPr>
        <p:spPr>
          <a:xfrm>
            <a:off x="4578626" y="503582"/>
            <a:ext cx="3796748" cy="369332"/>
          </a:xfrm>
          <a:prstGeom prst="rect">
            <a:avLst/>
          </a:prstGeom>
          <a:solidFill>
            <a:schemeClr val="accent1">
              <a:lumMod val="60000"/>
              <a:lumOff val="40000"/>
            </a:schemeClr>
          </a:solidFill>
        </p:spPr>
        <p:txBody>
          <a:bodyPr wrap="square" rtlCol="0">
            <a:spAutoFit/>
          </a:bodyPr>
          <a:lstStyle/>
          <a:p>
            <a:r>
              <a:rPr lang="en-IN" dirty="0"/>
              <a:t>                           LOCATION :</a:t>
            </a:r>
          </a:p>
        </p:txBody>
      </p:sp>
    </p:spTree>
    <p:extLst>
      <p:ext uri="{BB962C8B-B14F-4D97-AF65-F5344CB8AC3E}">
        <p14:creationId xmlns:p14="http://schemas.microsoft.com/office/powerpoint/2010/main" val="219335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clipse-workspace - http://localhost:8080/Automobile/first.html - Eclipse IDE">
            <a:extLst>
              <a:ext uri="{FF2B5EF4-FFF2-40B4-BE49-F238E27FC236}">
                <a16:creationId xmlns:a16="http://schemas.microsoft.com/office/drawing/2014/main" id="{688FADD4-28DC-46AE-AEA6-06EC9201B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3913"/>
            <a:ext cx="12192000" cy="5716870"/>
          </a:xfrm>
          <a:prstGeom prst="rect">
            <a:avLst/>
          </a:prstGeom>
        </p:spPr>
      </p:pic>
      <p:sp>
        <p:nvSpPr>
          <p:cNvPr id="4" name="TextBox 3">
            <a:extLst>
              <a:ext uri="{FF2B5EF4-FFF2-40B4-BE49-F238E27FC236}">
                <a16:creationId xmlns:a16="http://schemas.microsoft.com/office/drawing/2014/main" id="{A33267BB-1DC9-4C7A-B808-42F301928D69}"/>
              </a:ext>
            </a:extLst>
          </p:cNvPr>
          <p:cNvSpPr txBox="1"/>
          <p:nvPr/>
        </p:nvSpPr>
        <p:spPr>
          <a:xfrm>
            <a:off x="3843130" y="371061"/>
            <a:ext cx="4121427" cy="369332"/>
          </a:xfrm>
          <a:prstGeom prst="rect">
            <a:avLst/>
          </a:prstGeom>
          <a:solidFill>
            <a:schemeClr val="accent1">
              <a:lumMod val="60000"/>
              <a:lumOff val="40000"/>
            </a:schemeClr>
          </a:solidFill>
        </p:spPr>
        <p:txBody>
          <a:bodyPr wrap="square" rtlCol="0">
            <a:spAutoFit/>
          </a:bodyPr>
          <a:lstStyle/>
          <a:p>
            <a:r>
              <a:rPr lang="en-IN" dirty="0"/>
              <a:t>     CUSTOMER REVIEW AND RATING:</a:t>
            </a:r>
          </a:p>
        </p:txBody>
      </p:sp>
    </p:spTree>
    <p:extLst>
      <p:ext uri="{BB962C8B-B14F-4D97-AF65-F5344CB8AC3E}">
        <p14:creationId xmlns:p14="http://schemas.microsoft.com/office/powerpoint/2010/main" val="1492151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BF4E4E-D872-48FA-8E1A-0F03D8F35381}"/>
              </a:ext>
            </a:extLst>
          </p:cNvPr>
          <p:cNvSpPr txBox="1"/>
          <p:nvPr/>
        </p:nvSpPr>
        <p:spPr>
          <a:xfrm>
            <a:off x="1868557" y="1789044"/>
            <a:ext cx="8415131" cy="3693319"/>
          </a:xfrm>
          <a:prstGeom prst="rect">
            <a:avLst/>
          </a:prstGeom>
          <a:noFill/>
        </p:spPr>
        <p:txBody>
          <a:bodyPr wrap="square" rtlCol="0">
            <a:spAutoFit/>
          </a:bodyPr>
          <a:lstStyle/>
          <a:p>
            <a:r>
              <a:rPr lang="en-US" dirty="0"/>
              <a:t>This software system will be an </a:t>
            </a:r>
            <a:r>
              <a:rPr lang="en-US" b="1" dirty="0"/>
              <a:t>Automobile Service Centre System</a:t>
            </a:r>
            <a:r>
              <a:rPr lang="en-US" dirty="0"/>
              <a:t>. This system will be designed to help Automobile Owners and Service Providers to find the suitable Service Providers to the customers according to their need and comfort. The software provides a simple navigation through the nearby Service providers and the services which are offered by them which will be beneficial to the customers to help them with the easiest and quick solutions. With a simple registration, new Customers and Service Providers can register to the portal and can find easy and more comfortable area of working which will be helpful economically as well as commercially.</a:t>
            </a:r>
            <a:endParaRPr lang="en-IN" dirty="0"/>
          </a:p>
          <a:p>
            <a:r>
              <a:rPr lang="en-US" dirty="0"/>
              <a:t> </a:t>
            </a:r>
            <a:endParaRPr lang="en-IN" dirty="0"/>
          </a:p>
          <a:p>
            <a:r>
              <a:rPr lang="en-US" dirty="0"/>
              <a:t>More specifically, this system is designed to provide a list of available Service Providers to the searching Customers. It will facilitate communication between Automobile Owners and Automobile Service Providers via E-Mail and Contact Number.</a:t>
            </a:r>
            <a:endParaRPr lang="en-IN" dirty="0"/>
          </a:p>
          <a:p>
            <a:endParaRPr lang="en-IN" dirty="0"/>
          </a:p>
        </p:txBody>
      </p:sp>
      <p:sp>
        <p:nvSpPr>
          <p:cNvPr id="3" name="TextBox 2">
            <a:extLst>
              <a:ext uri="{FF2B5EF4-FFF2-40B4-BE49-F238E27FC236}">
                <a16:creationId xmlns:a16="http://schemas.microsoft.com/office/drawing/2014/main" id="{7E0E7E28-DC81-4E10-B20E-0E3A33BD8A6F}"/>
              </a:ext>
            </a:extLst>
          </p:cNvPr>
          <p:cNvSpPr txBox="1"/>
          <p:nvPr/>
        </p:nvSpPr>
        <p:spPr>
          <a:xfrm>
            <a:off x="3220279" y="768626"/>
            <a:ext cx="5141844" cy="369332"/>
          </a:xfrm>
          <a:prstGeom prst="rect">
            <a:avLst/>
          </a:prstGeom>
          <a:solidFill>
            <a:schemeClr val="accent1">
              <a:lumMod val="40000"/>
              <a:lumOff val="60000"/>
            </a:schemeClr>
          </a:solidFill>
        </p:spPr>
        <p:txBody>
          <a:bodyPr wrap="square" rtlCol="0">
            <a:spAutoFit/>
          </a:bodyPr>
          <a:lstStyle/>
          <a:p>
            <a:r>
              <a:rPr lang="en-IN" dirty="0"/>
              <a:t>                                    Project Scope:</a:t>
            </a:r>
          </a:p>
        </p:txBody>
      </p:sp>
    </p:spTree>
    <p:extLst>
      <p:ext uri="{BB962C8B-B14F-4D97-AF65-F5344CB8AC3E}">
        <p14:creationId xmlns:p14="http://schemas.microsoft.com/office/powerpoint/2010/main" val="721500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C3BDDA-D0DD-4ACD-85FA-6E945C687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3C6B6CED-76CB-47DB-BF6A-9EDF8CC3857F}"/>
              </a:ext>
            </a:extLst>
          </p:cNvPr>
          <p:cNvSpPr txBox="1"/>
          <p:nvPr/>
        </p:nvSpPr>
        <p:spPr>
          <a:xfrm>
            <a:off x="3220278" y="2570922"/>
            <a:ext cx="6029739" cy="830997"/>
          </a:xfrm>
          <a:prstGeom prst="rect">
            <a:avLst/>
          </a:prstGeom>
          <a:noFill/>
          <a:ln>
            <a:solidFill>
              <a:schemeClr val="accent5">
                <a:lumMod val="75000"/>
              </a:schemeClr>
            </a:solidFill>
          </a:ln>
        </p:spPr>
        <p:txBody>
          <a:bodyPr wrap="square" rtlCol="0">
            <a:spAutoFit/>
          </a:bodyPr>
          <a:lstStyle/>
          <a:p>
            <a:pPr algn="ctr"/>
            <a:r>
              <a:rPr lang="en-IN" sz="4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44480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291EB5-2EC1-407B-942F-8F1C23828FCD}"/>
              </a:ext>
            </a:extLst>
          </p:cNvPr>
          <p:cNvSpPr txBox="1"/>
          <p:nvPr/>
        </p:nvSpPr>
        <p:spPr>
          <a:xfrm>
            <a:off x="1921566" y="457201"/>
            <a:ext cx="4055164" cy="461666"/>
          </a:xfrm>
          <a:prstGeom prst="rect">
            <a:avLst/>
          </a:prstGeom>
          <a:noFill/>
        </p:spPr>
        <p:txBody>
          <a:bodyPr wrap="square" rtlCol="0">
            <a:spAutoFit/>
          </a:bodyPr>
          <a:lstStyle/>
          <a:p>
            <a:r>
              <a:rPr lang="en-IN" sz="2400" b="1" u="sng" dirty="0">
                <a:solidFill>
                  <a:schemeClr val="accent1"/>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E50659CF-FF0A-48B0-BA42-70175708E8BF}"/>
              </a:ext>
            </a:extLst>
          </p:cNvPr>
          <p:cNvSpPr txBox="1"/>
          <p:nvPr/>
        </p:nvSpPr>
        <p:spPr>
          <a:xfrm>
            <a:off x="2080591" y="962512"/>
            <a:ext cx="7301949" cy="3263488"/>
          </a:xfrm>
          <a:prstGeom prst="rect">
            <a:avLst/>
          </a:prstGeom>
          <a:noFill/>
        </p:spPr>
        <p:txBody>
          <a:bodyPr wrap="square" rtlCol="0">
            <a:spAutoFit/>
          </a:bodyPr>
          <a:lstStyle/>
          <a:p>
            <a:r>
              <a:rPr lang="en-US" dirty="0"/>
              <a:t>The </a:t>
            </a:r>
            <a:r>
              <a:rPr lang="en-US" b="1" u="sng" dirty="0"/>
              <a:t>AutoRepair.com </a:t>
            </a:r>
            <a:r>
              <a:rPr lang="en-US" dirty="0"/>
              <a:t>is intended to provide complete solutions for Automobile Repairing and Servicing for all type of Automobiles through an online Platform to bring the Local Automobile Service Providers and the Customers on one common platform. It will enable Customers to search for local as well as branded Service Providers, Customers to browse online and search for the various provided Services and book the service accordingly. The purpose of this document is to present a detailed description of the </a:t>
            </a:r>
            <a:r>
              <a:rPr lang="en-US" b="1" u="sng" dirty="0"/>
              <a:t>AutoRepair.com </a:t>
            </a:r>
            <a:r>
              <a:rPr lang="en-US" dirty="0"/>
              <a:t>System. It will explain the purpose and features of the system, the interfaces of the system, what the system will do, the constraints under which it must operate and how the system will react to external stimuli. </a:t>
            </a:r>
            <a:endParaRPr lang="en-IN" dirty="0"/>
          </a:p>
        </p:txBody>
      </p:sp>
      <p:pic>
        <p:nvPicPr>
          <p:cNvPr id="5" name="Picture 4">
            <a:extLst>
              <a:ext uri="{FF2B5EF4-FFF2-40B4-BE49-F238E27FC236}">
                <a16:creationId xmlns:a16="http://schemas.microsoft.com/office/drawing/2014/main" id="{8E282220-D36A-4C28-99EB-FA60BCF34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183" y="4121427"/>
            <a:ext cx="1857634" cy="1774062"/>
          </a:xfrm>
          <a:prstGeom prst="rect">
            <a:avLst/>
          </a:prstGeom>
        </p:spPr>
      </p:pic>
      <p:sp>
        <p:nvSpPr>
          <p:cNvPr id="9" name="TextBox 8">
            <a:extLst>
              <a:ext uri="{FF2B5EF4-FFF2-40B4-BE49-F238E27FC236}">
                <a16:creationId xmlns:a16="http://schemas.microsoft.com/office/drawing/2014/main" id="{28D45FA7-13F9-459E-9097-25D57F6E51DE}"/>
              </a:ext>
            </a:extLst>
          </p:cNvPr>
          <p:cNvSpPr txBox="1"/>
          <p:nvPr/>
        </p:nvSpPr>
        <p:spPr>
          <a:xfrm>
            <a:off x="4572000" y="6228522"/>
            <a:ext cx="3657600" cy="369332"/>
          </a:xfrm>
          <a:prstGeom prst="rect">
            <a:avLst/>
          </a:prstGeom>
          <a:solidFill>
            <a:schemeClr val="accent1"/>
          </a:solidFill>
        </p:spPr>
        <p:txBody>
          <a:bodyPr wrap="square" rtlCol="0">
            <a:spAutoFit/>
          </a:bodyPr>
          <a:lstStyle/>
          <a:p>
            <a:r>
              <a:rPr lang="en-IN" dirty="0"/>
              <a:t>           Logo Of AutoRepair.com</a:t>
            </a:r>
          </a:p>
        </p:txBody>
      </p:sp>
    </p:spTree>
    <p:extLst>
      <p:ext uri="{BB962C8B-B14F-4D97-AF65-F5344CB8AC3E}">
        <p14:creationId xmlns:p14="http://schemas.microsoft.com/office/powerpoint/2010/main" val="2924421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95FB7D-DC52-4C0E-9F80-C059025E7848}"/>
              </a:ext>
            </a:extLst>
          </p:cNvPr>
          <p:cNvSpPr txBox="1"/>
          <p:nvPr/>
        </p:nvSpPr>
        <p:spPr>
          <a:xfrm>
            <a:off x="1086678" y="463826"/>
            <a:ext cx="4094922" cy="461665"/>
          </a:xfrm>
          <a:prstGeom prst="rect">
            <a:avLst/>
          </a:prstGeom>
          <a:noFill/>
        </p:spPr>
        <p:txBody>
          <a:bodyPr wrap="square" rtlCol="0">
            <a:spAutoFit/>
          </a:bodyPr>
          <a:lstStyle/>
          <a:p>
            <a:r>
              <a:rPr lang="en-IN" sz="2400" b="1" u="sng" dirty="0">
                <a:solidFill>
                  <a:schemeClr val="accent1"/>
                </a:solidFill>
                <a:latin typeface="Times New Roman" panose="02020603050405020304" pitchFamily="18" charset="0"/>
                <a:cs typeface="Times New Roman" panose="02020603050405020304" pitchFamily="18" charset="0"/>
              </a:rPr>
              <a:t>PRODUCT FEATURES:</a:t>
            </a:r>
          </a:p>
        </p:txBody>
      </p:sp>
      <p:sp>
        <p:nvSpPr>
          <p:cNvPr id="3" name="TextBox 2">
            <a:extLst>
              <a:ext uri="{FF2B5EF4-FFF2-40B4-BE49-F238E27FC236}">
                <a16:creationId xmlns:a16="http://schemas.microsoft.com/office/drawing/2014/main" id="{3EAF11A2-80BD-4370-BEE9-9E7A45FECE16}"/>
              </a:ext>
            </a:extLst>
          </p:cNvPr>
          <p:cNvSpPr txBox="1"/>
          <p:nvPr/>
        </p:nvSpPr>
        <p:spPr>
          <a:xfrm>
            <a:off x="1232451" y="1298713"/>
            <a:ext cx="7527235" cy="3139321"/>
          </a:xfrm>
          <a:prstGeom prst="rect">
            <a:avLst/>
          </a:prstGeom>
          <a:noFill/>
        </p:spPr>
        <p:txBody>
          <a:bodyPr wrap="square" rtlCol="0">
            <a:spAutoFit/>
          </a:bodyPr>
          <a:lstStyle/>
          <a:p>
            <a:pPr marL="285750" lvl="0" indent="-285750">
              <a:buFont typeface="Wingdings" panose="05000000000000000000" pitchFamily="2" charset="2"/>
              <a:buChar char="q"/>
            </a:pPr>
            <a:r>
              <a:rPr lang="en-US" dirty="0"/>
              <a:t>It is easy to use the product with all the information provided in the form of links.</a:t>
            </a:r>
            <a:endParaRPr lang="en-IN" dirty="0"/>
          </a:p>
          <a:p>
            <a:pPr marL="285750" lvl="0" indent="-285750">
              <a:buFont typeface="Wingdings" panose="05000000000000000000" pitchFamily="2" charset="2"/>
              <a:buChar char="q"/>
            </a:pPr>
            <a:r>
              <a:rPr lang="en-US" dirty="0"/>
              <a:t>The Service Providers and the Customers can access the portal with simple registration.</a:t>
            </a:r>
            <a:endParaRPr lang="en-IN" dirty="0"/>
          </a:p>
          <a:p>
            <a:pPr marL="285750" lvl="0" indent="-285750">
              <a:buFont typeface="Wingdings" panose="05000000000000000000" pitchFamily="2" charset="2"/>
              <a:buChar char="q"/>
            </a:pPr>
            <a:r>
              <a:rPr lang="en-US" dirty="0"/>
              <a:t>The product enables the Customers to choose which Service they want.</a:t>
            </a:r>
            <a:endParaRPr lang="en-IN" dirty="0"/>
          </a:p>
          <a:p>
            <a:pPr marL="285750" lvl="0" indent="-285750">
              <a:buFont typeface="Wingdings" panose="05000000000000000000" pitchFamily="2" charset="2"/>
              <a:buChar char="q"/>
            </a:pPr>
            <a:r>
              <a:rPr lang="en-US" dirty="0"/>
              <a:t>Customer can access all the Service provided by the Service Providers by paying some monetary value.</a:t>
            </a:r>
            <a:endParaRPr lang="en-IN" dirty="0"/>
          </a:p>
          <a:p>
            <a:pPr marL="285750" lvl="0" indent="-285750">
              <a:buFont typeface="Wingdings" panose="05000000000000000000" pitchFamily="2" charset="2"/>
              <a:buChar char="q"/>
            </a:pPr>
            <a:r>
              <a:rPr lang="en-US" dirty="0"/>
              <a:t> Customers can check the status of their automobiles time to time from there date of placing the order to the date of delivery on a regular basis.</a:t>
            </a:r>
            <a:endParaRPr lang="en-IN" dirty="0"/>
          </a:p>
          <a:p>
            <a:pPr marL="285750" lvl="0" indent="-285750">
              <a:buFont typeface="Wingdings" panose="05000000000000000000" pitchFamily="2" charset="2"/>
              <a:buChar char="q"/>
            </a:pPr>
            <a:r>
              <a:rPr lang="en-US" dirty="0"/>
              <a:t>Customers can discuss their problems with Service Providers via e-mail and Contact Number.       </a:t>
            </a:r>
            <a:endParaRPr lang="en-IN" dirty="0"/>
          </a:p>
        </p:txBody>
      </p:sp>
      <p:sp>
        <p:nvSpPr>
          <p:cNvPr id="4" name="TextBox 3">
            <a:extLst>
              <a:ext uri="{FF2B5EF4-FFF2-40B4-BE49-F238E27FC236}">
                <a16:creationId xmlns:a16="http://schemas.microsoft.com/office/drawing/2014/main" id="{9CA91C7E-8CD7-4E69-B791-3B8DAFE31F3D}"/>
              </a:ext>
            </a:extLst>
          </p:cNvPr>
          <p:cNvSpPr txBox="1"/>
          <p:nvPr/>
        </p:nvSpPr>
        <p:spPr>
          <a:xfrm>
            <a:off x="1086678" y="4438034"/>
            <a:ext cx="5552661" cy="461665"/>
          </a:xfrm>
          <a:prstGeom prst="rect">
            <a:avLst/>
          </a:prstGeom>
          <a:noFill/>
        </p:spPr>
        <p:txBody>
          <a:bodyPr wrap="square" rtlCol="0">
            <a:spAutoFit/>
          </a:bodyPr>
          <a:lstStyle/>
          <a:p>
            <a:r>
              <a:rPr lang="en-IN" sz="2400" b="1" u="sng" dirty="0">
                <a:solidFill>
                  <a:schemeClr val="accent1"/>
                </a:solidFill>
                <a:latin typeface="Times New Roman" panose="02020603050405020304" pitchFamily="18" charset="0"/>
                <a:cs typeface="Times New Roman" panose="02020603050405020304" pitchFamily="18" charset="0"/>
              </a:rPr>
              <a:t>USER CLASSSES USED</a:t>
            </a:r>
            <a:r>
              <a:rPr lang="en-IN" dirty="0"/>
              <a:t>:</a:t>
            </a:r>
          </a:p>
        </p:txBody>
      </p:sp>
      <p:sp>
        <p:nvSpPr>
          <p:cNvPr id="6" name="TextBox 5">
            <a:extLst>
              <a:ext uri="{FF2B5EF4-FFF2-40B4-BE49-F238E27FC236}">
                <a16:creationId xmlns:a16="http://schemas.microsoft.com/office/drawing/2014/main" id="{01896EFD-06DB-40F2-B4FC-959DD7A90AB9}"/>
              </a:ext>
            </a:extLst>
          </p:cNvPr>
          <p:cNvSpPr txBox="1"/>
          <p:nvPr/>
        </p:nvSpPr>
        <p:spPr>
          <a:xfrm>
            <a:off x="1232451" y="5115339"/>
            <a:ext cx="3843132" cy="923330"/>
          </a:xfrm>
          <a:prstGeom prst="rect">
            <a:avLst/>
          </a:prstGeom>
          <a:solidFill>
            <a:schemeClr val="accent1">
              <a:lumMod val="60000"/>
              <a:lumOff val="40000"/>
            </a:schemeClr>
          </a:solidFill>
        </p:spPr>
        <p:txBody>
          <a:bodyPr wrap="square" rtlCol="0">
            <a:spAutoFit/>
          </a:bodyPr>
          <a:lstStyle/>
          <a:p>
            <a:pPr marL="285750" indent="-285750">
              <a:buFont typeface="Wingdings" panose="05000000000000000000" pitchFamily="2" charset="2"/>
              <a:buChar char="q"/>
            </a:pPr>
            <a:r>
              <a:rPr lang="en-IN" dirty="0"/>
              <a:t>Automobile Owner/user</a:t>
            </a:r>
          </a:p>
          <a:p>
            <a:pPr marL="285750" indent="-285750">
              <a:buFont typeface="Wingdings" panose="05000000000000000000" pitchFamily="2" charset="2"/>
              <a:buChar char="q"/>
            </a:pPr>
            <a:r>
              <a:rPr lang="en-IN" dirty="0"/>
              <a:t>Service Provider/Mechanic</a:t>
            </a:r>
          </a:p>
          <a:p>
            <a:pPr marL="285750" indent="-285750">
              <a:buFont typeface="Wingdings" panose="05000000000000000000" pitchFamily="2" charset="2"/>
              <a:buChar char="q"/>
            </a:pPr>
            <a:r>
              <a:rPr lang="en-IN" dirty="0"/>
              <a:t>Customer Support</a:t>
            </a:r>
          </a:p>
        </p:txBody>
      </p:sp>
    </p:spTree>
    <p:extLst>
      <p:ext uri="{BB962C8B-B14F-4D97-AF65-F5344CB8AC3E}">
        <p14:creationId xmlns:p14="http://schemas.microsoft.com/office/powerpoint/2010/main" val="1769321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A98D76-7D98-4BBB-A882-196E1A4A6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8" name="TextBox 7">
            <a:extLst>
              <a:ext uri="{FF2B5EF4-FFF2-40B4-BE49-F238E27FC236}">
                <a16:creationId xmlns:a16="http://schemas.microsoft.com/office/drawing/2014/main" id="{6DC7818A-EF01-4608-9159-027EC9CB1079}"/>
              </a:ext>
            </a:extLst>
          </p:cNvPr>
          <p:cNvSpPr txBox="1"/>
          <p:nvPr/>
        </p:nvSpPr>
        <p:spPr>
          <a:xfrm>
            <a:off x="1205948" y="278296"/>
            <a:ext cx="4890052" cy="461665"/>
          </a:xfrm>
          <a:prstGeom prst="rect">
            <a:avLst/>
          </a:prstGeom>
          <a:noFill/>
        </p:spPr>
        <p:txBody>
          <a:bodyPr wrap="square" rtlCol="0">
            <a:spAutoFit/>
          </a:bodyPr>
          <a:lstStyle/>
          <a:p>
            <a:r>
              <a:rPr lang="en-IN" sz="2400" b="1" u="sng" dirty="0">
                <a:solidFill>
                  <a:schemeClr val="accent1">
                    <a:lumMod val="75000"/>
                  </a:schemeClr>
                </a:solidFill>
                <a:latin typeface="Times New Roman" panose="02020603050405020304" pitchFamily="18" charset="0"/>
                <a:cs typeface="Times New Roman" panose="02020603050405020304" pitchFamily="18" charset="0"/>
              </a:rPr>
              <a:t>OPERATING ENVIRONMENT</a:t>
            </a:r>
            <a:r>
              <a:rPr lang="en-IN" sz="2400" b="1" u="sng"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B4E50948-814A-4BE0-BCFC-FD0E610E23F9}"/>
              </a:ext>
            </a:extLst>
          </p:cNvPr>
          <p:cNvSpPr txBox="1"/>
          <p:nvPr/>
        </p:nvSpPr>
        <p:spPr>
          <a:xfrm>
            <a:off x="1358348" y="430696"/>
            <a:ext cx="343757" cy="939175"/>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881177E9-7133-4C36-9CA1-D8E20A599674}"/>
              </a:ext>
            </a:extLst>
          </p:cNvPr>
          <p:cNvSpPr txBox="1"/>
          <p:nvPr/>
        </p:nvSpPr>
        <p:spPr>
          <a:xfrm>
            <a:off x="1510748" y="583096"/>
            <a:ext cx="343757" cy="939175"/>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BF3FADD4-4697-4455-A36D-52DEA0C93021}"/>
              </a:ext>
            </a:extLst>
          </p:cNvPr>
          <p:cNvSpPr txBox="1"/>
          <p:nvPr/>
        </p:nvSpPr>
        <p:spPr>
          <a:xfrm>
            <a:off x="1815548" y="887896"/>
            <a:ext cx="343757" cy="939175"/>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9FD0159E-25C4-4DFC-9193-7BEFC72F85C1}"/>
              </a:ext>
            </a:extLst>
          </p:cNvPr>
          <p:cNvSpPr txBox="1"/>
          <p:nvPr/>
        </p:nvSpPr>
        <p:spPr>
          <a:xfrm>
            <a:off x="1967948" y="1040296"/>
            <a:ext cx="343757" cy="939175"/>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56A04C9A-4B79-4D8E-AB37-00C2EC94BB24}"/>
              </a:ext>
            </a:extLst>
          </p:cNvPr>
          <p:cNvSpPr txBox="1"/>
          <p:nvPr/>
        </p:nvSpPr>
        <p:spPr>
          <a:xfrm>
            <a:off x="2120348" y="1192696"/>
            <a:ext cx="343757" cy="939175"/>
          </a:xfrm>
          <a:prstGeom prst="rect">
            <a:avLst/>
          </a:prstGeom>
          <a:noFill/>
        </p:spPr>
        <p:txBody>
          <a:bodyPr wrap="square" rtlCol="0">
            <a:spAutoFit/>
          </a:bodyPr>
          <a:lstStyle/>
          <a:p>
            <a:endParaRPr lang="en-IN" dirty="0"/>
          </a:p>
        </p:txBody>
      </p:sp>
      <p:sp>
        <p:nvSpPr>
          <p:cNvPr id="15" name="TextBox 14">
            <a:extLst>
              <a:ext uri="{FF2B5EF4-FFF2-40B4-BE49-F238E27FC236}">
                <a16:creationId xmlns:a16="http://schemas.microsoft.com/office/drawing/2014/main" id="{FF79E8DF-E218-4C57-9529-D0EAC89ADD10}"/>
              </a:ext>
            </a:extLst>
          </p:cNvPr>
          <p:cNvSpPr txBox="1"/>
          <p:nvPr/>
        </p:nvSpPr>
        <p:spPr>
          <a:xfrm>
            <a:off x="2272748" y="1345096"/>
            <a:ext cx="343757" cy="939175"/>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23B338F1-D393-457F-8A33-74E86149AA27}"/>
              </a:ext>
            </a:extLst>
          </p:cNvPr>
          <p:cNvSpPr txBox="1"/>
          <p:nvPr/>
        </p:nvSpPr>
        <p:spPr>
          <a:xfrm>
            <a:off x="2425148" y="1497496"/>
            <a:ext cx="343757" cy="939175"/>
          </a:xfrm>
          <a:prstGeom prst="rect">
            <a:avLst/>
          </a:prstGeom>
          <a:noFill/>
        </p:spPr>
        <p:txBody>
          <a:bodyPr wrap="square" rtlCol="0">
            <a:spAutoFit/>
          </a:bodyPr>
          <a:lstStyle/>
          <a:p>
            <a:endParaRPr lang="en-IN" dirty="0"/>
          </a:p>
        </p:txBody>
      </p:sp>
      <p:sp>
        <p:nvSpPr>
          <p:cNvPr id="17" name="TextBox 16">
            <a:extLst>
              <a:ext uri="{FF2B5EF4-FFF2-40B4-BE49-F238E27FC236}">
                <a16:creationId xmlns:a16="http://schemas.microsoft.com/office/drawing/2014/main" id="{26ACFD41-E9A5-412E-BEB1-44DC2B8C23B5}"/>
              </a:ext>
            </a:extLst>
          </p:cNvPr>
          <p:cNvSpPr txBox="1"/>
          <p:nvPr/>
        </p:nvSpPr>
        <p:spPr>
          <a:xfrm>
            <a:off x="1510748" y="1851846"/>
            <a:ext cx="2895600" cy="2585323"/>
          </a:xfrm>
          <a:prstGeom prst="rect">
            <a:avLst/>
          </a:prstGeom>
          <a:noFill/>
        </p:spPr>
        <p:txBody>
          <a:bodyPr wrap="square" rtlCol="0">
            <a:spAutoFit/>
          </a:bodyPr>
          <a:lstStyle/>
          <a:p>
            <a:pPr marL="285750" indent="-285750">
              <a:buFont typeface="Arial" panose="020B0604020202020204" pitchFamily="34" charset="0"/>
              <a:buChar char="•"/>
            </a:pPr>
            <a:r>
              <a:rPr lang="en-IN" dirty="0"/>
              <a:t>JAVA</a:t>
            </a:r>
          </a:p>
          <a:p>
            <a:pPr marL="285750" indent="-285750">
              <a:buFont typeface="Arial" panose="020B0604020202020204" pitchFamily="34" charset="0"/>
              <a:buChar char="•"/>
            </a:pPr>
            <a:r>
              <a:rPr lang="en-IN" dirty="0"/>
              <a:t>HTML</a:t>
            </a:r>
          </a:p>
          <a:p>
            <a:pPr marL="285750" indent="-285750">
              <a:buFont typeface="Arial" panose="020B0604020202020204" pitchFamily="34" charset="0"/>
              <a:buChar char="•"/>
            </a:pPr>
            <a:r>
              <a:rPr lang="en-IN" dirty="0"/>
              <a:t>BOOTSTRAP</a:t>
            </a:r>
          </a:p>
          <a:p>
            <a:pPr marL="285750" indent="-285750">
              <a:buFont typeface="Arial" panose="020B0604020202020204" pitchFamily="34" charset="0"/>
              <a:buChar char="•"/>
            </a:pPr>
            <a:r>
              <a:rPr lang="en-IN" dirty="0"/>
              <a:t>CSS</a:t>
            </a:r>
          </a:p>
          <a:p>
            <a:pPr marL="285750" indent="-285750">
              <a:buFont typeface="Arial" panose="020B0604020202020204" pitchFamily="34" charset="0"/>
              <a:buChar char="•"/>
            </a:pPr>
            <a:r>
              <a:rPr lang="en-IN" dirty="0"/>
              <a:t>JAVASCRIPT</a:t>
            </a:r>
            <a:br>
              <a:rPr lang="en-IN" dirty="0"/>
            </a:br>
            <a:br>
              <a:rPr lang="en-IN" dirty="0"/>
            </a:br>
            <a:br>
              <a:rPr lang="en-IN" dirty="0"/>
            </a:br>
            <a:br>
              <a:rPr lang="en-IN" dirty="0"/>
            </a:br>
            <a:endParaRPr lang="en-IN" dirty="0"/>
          </a:p>
        </p:txBody>
      </p:sp>
      <p:sp>
        <p:nvSpPr>
          <p:cNvPr id="18" name="TextBox 17">
            <a:extLst>
              <a:ext uri="{FF2B5EF4-FFF2-40B4-BE49-F238E27FC236}">
                <a16:creationId xmlns:a16="http://schemas.microsoft.com/office/drawing/2014/main" id="{CD31886E-0155-4ED7-90BC-190E87855D75}"/>
              </a:ext>
            </a:extLst>
          </p:cNvPr>
          <p:cNvSpPr txBox="1"/>
          <p:nvPr/>
        </p:nvSpPr>
        <p:spPr>
          <a:xfrm>
            <a:off x="2729948" y="1802296"/>
            <a:ext cx="343757" cy="939175"/>
          </a:xfrm>
          <a:prstGeom prst="rect">
            <a:avLst/>
          </a:prstGeom>
          <a:noFill/>
        </p:spPr>
        <p:txBody>
          <a:bodyPr wrap="square" rtlCol="0">
            <a:spAutoFit/>
          </a:bodyPr>
          <a:lstStyle/>
          <a:p>
            <a:endParaRPr lang="en-IN" dirty="0"/>
          </a:p>
        </p:txBody>
      </p:sp>
      <p:sp>
        <p:nvSpPr>
          <p:cNvPr id="19" name="TextBox 18">
            <a:extLst>
              <a:ext uri="{FF2B5EF4-FFF2-40B4-BE49-F238E27FC236}">
                <a16:creationId xmlns:a16="http://schemas.microsoft.com/office/drawing/2014/main" id="{80B354D5-DA15-4AA0-9538-1304684E979E}"/>
              </a:ext>
            </a:extLst>
          </p:cNvPr>
          <p:cNvSpPr txBox="1"/>
          <p:nvPr/>
        </p:nvSpPr>
        <p:spPr>
          <a:xfrm>
            <a:off x="2882348" y="1954696"/>
            <a:ext cx="343757" cy="939175"/>
          </a:xfrm>
          <a:prstGeom prst="rect">
            <a:avLst/>
          </a:prstGeom>
          <a:noFill/>
        </p:spPr>
        <p:txBody>
          <a:bodyPr wrap="square" rtlCol="0">
            <a:spAutoFit/>
          </a:bodyPr>
          <a:lstStyle/>
          <a:p>
            <a:endParaRPr lang="en-IN" dirty="0"/>
          </a:p>
        </p:txBody>
      </p:sp>
      <p:sp>
        <p:nvSpPr>
          <p:cNvPr id="20" name="TextBox 19">
            <a:extLst>
              <a:ext uri="{FF2B5EF4-FFF2-40B4-BE49-F238E27FC236}">
                <a16:creationId xmlns:a16="http://schemas.microsoft.com/office/drawing/2014/main" id="{F282DA35-5FCD-43A7-9A96-45DDE728AA25}"/>
              </a:ext>
            </a:extLst>
          </p:cNvPr>
          <p:cNvSpPr txBox="1"/>
          <p:nvPr/>
        </p:nvSpPr>
        <p:spPr>
          <a:xfrm>
            <a:off x="3034748" y="2107096"/>
            <a:ext cx="343757" cy="939175"/>
          </a:xfrm>
          <a:prstGeom prst="rect">
            <a:avLst/>
          </a:prstGeom>
          <a:noFill/>
        </p:spPr>
        <p:txBody>
          <a:bodyPr wrap="square" rtlCol="0">
            <a:spAutoFit/>
          </a:bodyPr>
          <a:lstStyle/>
          <a:p>
            <a:endParaRPr lang="en-IN" dirty="0"/>
          </a:p>
        </p:txBody>
      </p:sp>
      <p:sp>
        <p:nvSpPr>
          <p:cNvPr id="21" name="TextBox 20">
            <a:extLst>
              <a:ext uri="{FF2B5EF4-FFF2-40B4-BE49-F238E27FC236}">
                <a16:creationId xmlns:a16="http://schemas.microsoft.com/office/drawing/2014/main" id="{8CD5D383-2E71-4344-A08B-65014CA0927C}"/>
              </a:ext>
            </a:extLst>
          </p:cNvPr>
          <p:cNvSpPr txBox="1"/>
          <p:nvPr/>
        </p:nvSpPr>
        <p:spPr>
          <a:xfrm>
            <a:off x="3187148" y="2259496"/>
            <a:ext cx="343757" cy="939175"/>
          </a:xfrm>
          <a:prstGeom prst="rect">
            <a:avLst/>
          </a:prstGeom>
          <a:noFill/>
        </p:spPr>
        <p:txBody>
          <a:bodyPr wrap="square" rtlCol="0">
            <a:spAutoFit/>
          </a:bodyPr>
          <a:lstStyle/>
          <a:p>
            <a:endParaRPr lang="en-IN" dirty="0"/>
          </a:p>
        </p:txBody>
      </p:sp>
      <p:sp>
        <p:nvSpPr>
          <p:cNvPr id="22" name="TextBox 21">
            <a:extLst>
              <a:ext uri="{FF2B5EF4-FFF2-40B4-BE49-F238E27FC236}">
                <a16:creationId xmlns:a16="http://schemas.microsoft.com/office/drawing/2014/main" id="{D130D01F-D1C8-4155-A483-71132AE6CC2A}"/>
              </a:ext>
            </a:extLst>
          </p:cNvPr>
          <p:cNvSpPr txBox="1"/>
          <p:nvPr/>
        </p:nvSpPr>
        <p:spPr>
          <a:xfrm>
            <a:off x="3339548" y="2411896"/>
            <a:ext cx="343757" cy="939175"/>
          </a:xfrm>
          <a:prstGeom prst="rect">
            <a:avLst/>
          </a:prstGeom>
          <a:noFill/>
        </p:spPr>
        <p:txBody>
          <a:bodyPr wrap="square" rtlCol="0">
            <a:spAutoFit/>
          </a:bodyPr>
          <a:lstStyle/>
          <a:p>
            <a:endParaRPr lang="en-IN" dirty="0"/>
          </a:p>
        </p:txBody>
      </p:sp>
      <p:sp>
        <p:nvSpPr>
          <p:cNvPr id="23" name="TextBox 22">
            <a:extLst>
              <a:ext uri="{FF2B5EF4-FFF2-40B4-BE49-F238E27FC236}">
                <a16:creationId xmlns:a16="http://schemas.microsoft.com/office/drawing/2014/main" id="{4E61AB03-15B9-44CA-BF64-D5A9FFB5404C}"/>
              </a:ext>
            </a:extLst>
          </p:cNvPr>
          <p:cNvSpPr txBox="1"/>
          <p:nvPr/>
        </p:nvSpPr>
        <p:spPr>
          <a:xfrm>
            <a:off x="3491948" y="2564296"/>
            <a:ext cx="343757" cy="939175"/>
          </a:xfrm>
          <a:prstGeom prst="rect">
            <a:avLst/>
          </a:prstGeom>
          <a:noFill/>
        </p:spPr>
        <p:txBody>
          <a:bodyPr wrap="square" rtlCol="0">
            <a:spAutoFit/>
          </a:bodyPr>
          <a:lstStyle/>
          <a:p>
            <a:endParaRPr lang="en-IN" dirty="0"/>
          </a:p>
        </p:txBody>
      </p:sp>
      <p:sp>
        <p:nvSpPr>
          <p:cNvPr id="24" name="TextBox 23">
            <a:extLst>
              <a:ext uri="{FF2B5EF4-FFF2-40B4-BE49-F238E27FC236}">
                <a16:creationId xmlns:a16="http://schemas.microsoft.com/office/drawing/2014/main" id="{9ED4681B-FB1B-4F77-9A71-45A42CB102FD}"/>
              </a:ext>
            </a:extLst>
          </p:cNvPr>
          <p:cNvSpPr txBox="1"/>
          <p:nvPr/>
        </p:nvSpPr>
        <p:spPr>
          <a:xfrm>
            <a:off x="3644348" y="2716696"/>
            <a:ext cx="343757" cy="939175"/>
          </a:xfrm>
          <a:prstGeom prst="rect">
            <a:avLst/>
          </a:prstGeom>
          <a:noFill/>
        </p:spPr>
        <p:txBody>
          <a:bodyPr wrap="square" rtlCol="0">
            <a:spAutoFit/>
          </a:bodyPr>
          <a:lstStyle/>
          <a:p>
            <a:endParaRPr lang="en-IN" dirty="0"/>
          </a:p>
        </p:txBody>
      </p:sp>
      <p:sp>
        <p:nvSpPr>
          <p:cNvPr id="25" name="TextBox 24">
            <a:extLst>
              <a:ext uri="{FF2B5EF4-FFF2-40B4-BE49-F238E27FC236}">
                <a16:creationId xmlns:a16="http://schemas.microsoft.com/office/drawing/2014/main" id="{098813EE-6E59-426E-B742-65C1B9FA4983}"/>
              </a:ext>
            </a:extLst>
          </p:cNvPr>
          <p:cNvSpPr txBox="1"/>
          <p:nvPr/>
        </p:nvSpPr>
        <p:spPr>
          <a:xfrm>
            <a:off x="3796748" y="2869096"/>
            <a:ext cx="343757" cy="939175"/>
          </a:xfrm>
          <a:prstGeom prst="rect">
            <a:avLst/>
          </a:prstGeom>
          <a:noFill/>
        </p:spPr>
        <p:txBody>
          <a:bodyPr wrap="square" rtlCol="0">
            <a:spAutoFit/>
          </a:bodyPr>
          <a:lstStyle/>
          <a:p>
            <a:endParaRPr lang="en-IN" dirty="0"/>
          </a:p>
        </p:txBody>
      </p:sp>
      <p:sp>
        <p:nvSpPr>
          <p:cNvPr id="26" name="TextBox 25">
            <a:extLst>
              <a:ext uri="{FF2B5EF4-FFF2-40B4-BE49-F238E27FC236}">
                <a16:creationId xmlns:a16="http://schemas.microsoft.com/office/drawing/2014/main" id="{7441CF3C-3060-41AB-A443-4BA6CB78AE63}"/>
              </a:ext>
            </a:extLst>
          </p:cNvPr>
          <p:cNvSpPr txBox="1"/>
          <p:nvPr/>
        </p:nvSpPr>
        <p:spPr>
          <a:xfrm>
            <a:off x="3949148" y="3021496"/>
            <a:ext cx="343757" cy="939175"/>
          </a:xfrm>
          <a:prstGeom prst="rect">
            <a:avLst/>
          </a:prstGeom>
          <a:noFill/>
        </p:spPr>
        <p:txBody>
          <a:bodyPr wrap="square" rtlCol="0">
            <a:spAutoFit/>
          </a:bodyPr>
          <a:lstStyle/>
          <a:p>
            <a:endParaRPr lang="en-IN" dirty="0"/>
          </a:p>
        </p:txBody>
      </p:sp>
      <p:sp>
        <p:nvSpPr>
          <p:cNvPr id="27" name="TextBox 26">
            <a:extLst>
              <a:ext uri="{FF2B5EF4-FFF2-40B4-BE49-F238E27FC236}">
                <a16:creationId xmlns:a16="http://schemas.microsoft.com/office/drawing/2014/main" id="{97DD568F-C4F7-48EC-B682-F4B83F0945B3}"/>
              </a:ext>
            </a:extLst>
          </p:cNvPr>
          <p:cNvSpPr txBox="1"/>
          <p:nvPr/>
        </p:nvSpPr>
        <p:spPr>
          <a:xfrm>
            <a:off x="4101548" y="3173896"/>
            <a:ext cx="343757" cy="939175"/>
          </a:xfrm>
          <a:prstGeom prst="rect">
            <a:avLst/>
          </a:prstGeom>
          <a:noFill/>
        </p:spPr>
        <p:txBody>
          <a:bodyPr wrap="square" rtlCol="0">
            <a:spAutoFit/>
          </a:bodyPr>
          <a:lstStyle/>
          <a:p>
            <a:endParaRPr lang="en-IN" dirty="0"/>
          </a:p>
        </p:txBody>
      </p:sp>
      <p:sp>
        <p:nvSpPr>
          <p:cNvPr id="28" name="TextBox 27">
            <a:extLst>
              <a:ext uri="{FF2B5EF4-FFF2-40B4-BE49-F238E27FC236}">
                <a16:creationId xmlns:a16="http://schemas.microsoft.com/office/drawing/2014/main" id="{4D6D2D8B-D7E2-42C1-8A62-982ED8C89797}"/>
              </a:ext>
            </a:extLst>
          </p:cNvPr>
          <p:cNvSpPr txBox="1"/>
          <p:nvPr/>
        </p:nvSpPr>
        <p:spPr>
          <a:xfrm>
            <a:off x="4253948" y="3326296"/>
            <a:ext cx="343757" cy="939175"/>
          </a:xfrm>
          <a:prstGeom prst="rect">
            <a:avLst/>
          </a:prstGeom>
          <a:noFill/>
        </p:spPr>
        <p:txBody>
          <a:bodyPr wrap="square" rtlCol="0">
            <a:spAutoFit/>
          </a:bodyPr>
          <a:lstStyle/>
          <a:p>
            <a:endParaRPr lang="en-IN" dirty="0"/>
          </a:p>
        </p:txBody>
      </p:sp>
      <p:sp>
        <p:nvSpPr>
          <p:cNvPr id="29" name="TextBox 28">
            <a:extLst>
              <a:ext uri="{FF2B5EF4-FFF2-40B4-BE49-F238E27FC236}">
                <a16:creationId xmlns:a16="http://schemas.microsoft.com/office/drawing/2014/main" id="{6A0C368C-B81F-4A5A-AADD-9BC8D25CDDA7}"/>
              </a:ext>
            </a:extLst>
          </p:cNvPr>
          <p:cNvSpPr txBox="1"/>
          <p:nvPr/>
        </p:nvSpPr>
        <p:spPr>
          <a:xfrm>
            <a:off x="4406348" y="3478696"/>
            <a:ext cx="343757" cy="939175"/>
          </a:xfrm>
          <a:prstGeom prst="rect">
            <a:avLst/>
          </a:prstGeom>
          <a:noFill/>
        </p:spPr>
        <p:txBody>
          <a:bodyPr wrap="square" rtlCol="0">
            <a:spAutoFit/>
          </a:bodyPr>
          <a:lstStyle/>
          <a:p>
            <a:endParaRPr lang="en-IN" dirty="0"/>
          </a:p>
        </p:txBody>
      </p:sp>
      <p:sp>
        <p:nvSpPr>
          <p:cNvPr id="31" name="TextBox 30">
            <a:extLst>
              <a:ext uri="{FF2B5EF4-FFF2-40B4-BE49-F238E27FC236}">
                <a16:creationId xmlns:a16="http://schemas.microsoft.com/office/drawing/2014/main" id="{0BC4DCE0-EA18-41F7-BB23-2B6ACDEEB92B}"/>
              </a:ext>
            </a:extLst>
          </p:cNvPr>
          <p:cNvSpPr txBox="1"/>
          <p:nvPr/>
        </p:nvSpPr>
        <p:spPr>
          <a:xfrm>
            <a:off x="1358348" y="1040296"/>
            <a:ext cx="2629757" cy="369332"/>
          </a:xfrm>
          <a:prstGeom prst="rect">
            <a:avLst/>
          </a:prstGeom>
          <a:noFill/>
        </p:spPr>
        <p:txBody>
          <a:bodyPr wrap="square" rtlCol="0">
            <a:spAutoFit/>
          </a:bodyPr>
          <a:lstStyle/>
          <a:p>
            <a:r>
              <a:rPr lang="en-IN" b="1" u="sng" dirty="0"/>
              <a:t>Programming Languages</a:t>
            </a:r>
            <a:r>
              <a:rPr lang="en-IN" dirty="0"/>
              <a:t>:</a:t>
            </a:r>
          </a:p>
        </p:txBody>
      </p:sp>
      <p:sp>
        <p:nvSpPr>
          <p:cNvPr id="32" name="TextBox 31">
            <a:extLst>
              <a:ext uri="{FF2B5EF4-FFF2-40B4-BE49-F238E27FC236}">
                <a16:creationId xmlns:a16="http://schemas.microsoft.com/office/drawing/2014/main" id="{63A414CB-F804-41E8-942F-5B00AAD58D63}"/>
              </a:ext>
            </a:extLst>
          </p:cNvPr>
          <p:cNvSpPr txBox="1"/>
          <p:nvPr/>
        </p:nvSpPr>
        <p:spPr>
          <a:xfrm>
            <a:off x="7262191" y="1192696"/>
            <a:ext cx="3571461" cy="369332"/>
          </a:xfrm>
          <a:prstGeom prst="rect">
            <a:avLst/>
          </a:prstGeom>
          <a:noFill/>
        </p:spPr>
        <p:txBody>
          <a:bodyPr wrap="square" rtlCol="0">
            <a:spAutoFit/>
          </a:bodyPr>
          <a:lstStyle/>
          <a:p>
            <a:endParaRPr lang="en-IN" dirty="0"/>
          </a:p>
        </p:txBody>
      </p:sp>
      <p:sp>
        <p:nvSpPr>
          <p:cNvPr id="33" name="TextBox 32">
            <a:extLst>
              <a:ext uri="{FF2B5EF4-FFF2-40B4-BE49-F238E27FC236}">
                <a16:creationId xmlns:a16="http://schemas.microsoft.com/office/drawing/2014/main" id="{88E04EB8-77DD-4A58-8891-0CBD8B0B9FEF}"/>
              </a:ext>
            </a:extLst>
          </p:cNvPr>
          <p:cNvSpPr txBox="1"/>
          <p:nvPr/>
        </p:nvSpPr>
        <p:spPr>
          <a:xfrm>
            <a:off x="6679095" y="1040296"/>
            <a:ext cx="4346713" cy="369332"/>
          </a:xfrm>
          <a:prstGeom prst="rect">
            <a:avLst/>
          </a:prstGeom>
          <a:noFill/>
        </p:spPr>
        <p:txBody>
          <a:bodyPr wrap="square" rtlCol="0">
            <a:spAutoFit/>
          </a:bodyPr>
          <a:lstStyle/>
          <a:p>
            <a:r>
              <a:rPr lang="en-IN" b="1" u="sng" dirty="0"/>
              <a:t>Tools And Development ENVIRONMENT</a:t>
            </a:r>
          </a:p>
        </p:txBody>
      </p:sp>
      <p:sp>
        <p:nvSpPr>
          <p:cNvPr id="34" name="TextBox 33">
            <a:extLst>
              <a:ext uri="{FF2B5EF4-FFF2-40B4-BE49-F238E27FC236}">
                <a16:creationId xmlns:a16="http://schemas.microsoft.com/office/drawing/2014/main" id="{0C4905EB-0B5A-46AD-A21D-6A6C120F1AE9}"/>
              </a:ext>
            </a:extLst>
          </p:cNvPr>
          <p:cNvSpPr txBox="1"/>
          <p:nvPr/>
        </p:nvSpPr>
        <p:spPr>
          <a:xfrm>
            <a:off x="6910609" y="1562028"/>
            <a:ext cx="3465843" cy="1200329"/>
          </a:xfrm>
          <a:prstGeom prst="rect">
            <a:avLst/>
          </a:prstGeom>
          <a:noFill/>
        </p:spPr>
        <p:txBody>
          <a:bodyPr wrap="square" rtlCol="0">
            <a:spAutoFit/>
          </a:bodyPr>
          <a:lstStyle/>
          <a:p>
            <a:pPr marL="285750" indent="-285750">
              <a:buFont typeface="Arial" panose="020B0604020202020204" pitchFamily="34" charset="0"/>
              <a:buChar char="•"/>
            </a:pPr>
            <a:r>
              <a:rPr lang="en-IN" dirty="0"/>
              <a:t>Eclipse IDE</a:t>
            </a:r>
          </a:p>
          <a:p>
            <a:pPr marL="285750" indent="-285750">
              <a:buFont typeface="Arial" panose="020B0604020202020204" pitchFamily="34" charset="0"/>
              <a:buChar char="•"/>
            </a:pPr>
            <a:r>
              <a:rPr lang="en-IN" dirty="0"/>
              <a:t>Apache-Tomcat 9.0.22 Server</a:t>
            </a:r>
          </a:p>
          <a:p>
            <a:pPr marL="285750" indent="-285750">
              <a:buFont typeface="Arial" panose="020B0604020202020204" pitchFamily="34" charset="0"/>
              <a:buChar char="•"/>
            </a:pPr>
            <a:r>
              <a:rPr lang="en-IN" dirty="0"/>
              <a:t>MySQL</a:t>
            </a:r>
          </a:p>
          <a:p>
            <a:endParaRPr lang="en-IN" dirty="0"/>
          </a:p>
        </p:txBody>
      </p:sp>
    </p:spTree>
    <p:extLst>
      <p:ext uri="{BB962C8B-B14F-4D97-AF65-F5344CB8AC3E}">
        <p14:creationId xmlns:p14="http://schemas.microsoft.com/office/powerpoint/2010/main" val="2793338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clipse-workspace - http://localhost:8080/Automobile/first.html - Eclipse IDE">
            <a:extLst>
              <a:ext uri="{FF2B5EF4-FFF2-40B4-BE49-F238E27FC236}">
                <a16:creationId xmlns:a16="http://schemas.microsoft.com/office/drawing/2014/main" id="{9A1B19C2-B94D-41C3-AB04-B90036539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86" y="862834"/>
            <a:ext cx="11317358" cy="5995166"/>
          </a:xfrm>
          <a:prstGeom prst="rect">
            <a:avLst/>
          </a:prstGeom>
        </p:spPr>
      </p:pic>
      <p:sp>
        <p:nvSpPr>
          <p:cNvPr id="5" name="TextBox 4">
            <a:extLst>
              <a:ext uri="{FF2B5EF4-FFF2-40B4-BE49-F238E27FC236}">
                <a16:creationId xmlns:a16="http://schemas.microsoft.com/office/drawing/2014/main" id="{3CF189B8-2660-4FB8-AF33-AA0447650469}"/>
              </a:ext>
            </a:extLst>
          </p:cNvPr>
          <p:cNvSpPr txBox="1"/>
          <p:nvPr/>
        </p:nvSpPr>
        <p:spPr>
          <a:xfrm>
            <a:off x="2173357" y="304800"/>
            <a:ext cx="7116417" cy="369332"/>
          </a:xfrm>
          <a:prstGeom prst="rect">
            <a:avLst/>
          </a:prstGeom>
          <a:solidFill>
            <a:schemeClr val="accent1">
              <a:lumMod val="60000"/>
              <a:lumOff val="40000"/>
            </a:schemeClr>
          </a:solidFill>
        </p:spPr>
        <p:txBody>
          <a:bodyPr wrap="square" rtlCol="0">
            <a:spAutoFit/>
          </a:bodyPr>
          <a:lstStyle/>
          <a:p>
            <a:r>
              <a:rPr lang="en-IN" dirty="0"/>
              <a:t>                                                    HOME PAGE:</a:t>
            </a:r>
          </a:p>
        </p:txBody>
      </p:sp>
    </p:spTree>
    <p:extLst>
      <p:ext uri="{BB962C8B-B14F-4D97-AF65-F5344CB8AC3E}">
        <p14:creationId xmlns:p14="http://schemas.microsoft.com/office/powerpoint/2010/main" val="145309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clipse-workspace - http://localhost:8080/Automobile/first.html - Eclipse IDE">
            <a:extLst>
              <a:ext uri="{FF2B5EF4-FFF2-40B4-BE49-F238E27FC236}">
                <a16:creationId xmlns:a16="http://schemas.microsoft.com/office/drawing/2014/main" id="{17D26954-75E5-47D1-BF2A-4B204AAB4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83" y="980661"/>
            <a:ext cx="11701670" cy="5730121"/>
          </a:xfrm>
          <a:prstGeom prst="rect">
            <a:avLst/>
          </a:prstGeom>
        </p:spPr>
      </p:pic>
      <p:sp>
        <p:nvSpPr>
          <p:cNvPr id="4" name="TextBox 3">
            <a:extLst>
              <a:ext uri="{FF2B5EF4-FFF2-40B4-BE49-F238E27FC236}">
                <a16:creationId xmlns:a16="http://schemas.microsoft.com/office/drawing/2014/main" id="{7336CDB9-CE53-4B36-BA29-19B5E3C098DF}"/>
              </a:ext>
            </a:extLst>
          </p:cNvPr>
          <p:cNvSpPr txBox="1"/>
          <p:nvPr/>
        </p:nvSpPr>
        <p:spPr>
          <a:xfrm>
            <a:off x="3180522" y="503583"/>
            <a:ext cx="5287617" cy="369332"/>
          </a:xfrm>
          <a:prstGeom prst="rect">
            <a:avLst/>
          </a:prstGeom>
          <a:solidFill>
            <a:schemeClr val="accent1">
              <a:lumMod val="40000"/>
              <a:lumOff val="60000"/>
            </a:schemeClr>
          </a:solidFill>
        </p:spPr>
        <p:txBody>
          <a:bodyPr wrap="square" rtlCol="0">
            <a:spAutoFit/>
          </a:bodyPr>
          <a:lstStyle/>
          <a:p>
            <a:r>
              <a:rPr lang="en-IN" dirty="0"/>
              <a:t>                            REGISTRATION PAGE:</a:t>
            </a:r>
          </a:p>
        </p:txBody>
      </p:sp>
    </p:spTree>
    <p:extLst>
      <p:ext uri="{BB962C8B-B14F-4D97-AF65-F5344CB8AC3E}">
        <p14:creationId xmlns:p14="http://schemas.microsoft.com/office/powerpoint/2010/main" val="4187400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eclipse-workspace - http://localhost:8080/Automobile/first.html - Eclipse IDE">
            <a:extLst>
              <a:ext uri="{FF2B5EF4-FFF2-40B4-BE49-F238E27FC236}">
                <a16:creationId xmlns:a16="http://schemas.microsoft.com/office/drawing/2014/main" id="{87E210D3-B863-48E4-AA4D-8239EEECA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64" y="1219200"/>
            <a:ext cx="11701671" cy="5877339"/>
          </a:xfrm>
          <a:prstGeom prst="rect">
            <a:avLst/>
          </a:prstGeom>
        </p:spPr>
      </p:pic>
      <p:sp>
        <p:nvSpPr>
          <p:cNvPr id="11" name="TextBox 10">
            <a:extLst>
              <a:ext uri="{FF2B5EF4-FFF2-40B4-BE49-F238E27FC236}">
                <a16:creationId xmlns:a16="http://schemas.microsoft.com/office/drawing/2014/main" id="{8C74D6D6-67FA-421F-A5C4-E88FF9713344}"/>
              </a:ext>
            </a:extLst>
          </p:cNvPr>
          <p:cNvSpPr txBox="1"/>
          <p:nvPr/>
        </p:nvSpPr>
        <p:spPr>
          <a:xfrm>
            <a:off x="3101009" y="477078"/>
            <a:ext cx="6718852" cy="369332"/>
          </a:xfrm>
          <a:prstGeom prst="rect">
            <a:avLst/>
          </a:prstGeom>
          <a:solidFill>
            <a:schemeClr val="accent1">
              <a:lumMod val="60000"/>
              <a:lumOff val="40000"/>
            </a:schemeClr>
          </a:solidFill>
        </p:spPr>
        <p:txBody>
          <a:bodyPr wrap="square" rtlCol="0">
            <a:spAutoFit/>
          </a:bodyPr>
          <a:lstStyle/>
          <a:p>
            <a:r>
              <a:rPr lang="en-IN" dirty="0"/>
              <a:t> 			ABOUT PAGE:			</a:t>
            </a:r>
          </a:p>
        </p:txBody>
      </p:sp>
    </p:spTree>
    <p:extLst>
      <p:ext uri="{BB962C8B-B14F-4D97-AF65-F5344CB8AC3E}">
        <p14:creationId xmlns:p14="http://schemas.microsoft.com/office/powerpoint/2010/main" val="1065266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clipse-workspace - http://localhost:8080/Automobile/first.html - Eclipse IDE">
            <a:extLst>
              <a:ext uri="{FF2B5EF4-FFF2-40B4-BE49-F238E27FC236}">
                <a16:creationId xmlns:a16="http://schemas.microsoft.com/office/drawing/2014/main" id="{10247D56-1BB1-4C69-A58F-724E3BD4F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58" y="935796"/>
            <a:ext cx="4572000" cy="4007265"/>
          </a:xfrm>
          <a:prstGeom prst="rect">
            <a:avLst/>
          </a:prstGeom>
        </p:spPr>
      </p:pic>
      <p:pic>
        <p:nvPicPr>
          <p:cNvPr id="5" name="Picture 4" descr="eclipse-workspace - http://localhost:8080/Automobile/first.html - Eclipse IDE">
            <a:extLst>
              <a:ext uri="{FF2B5EF4-FFF2-40B4-BE49-F238E27FC236}">
                <a16:creationId xmlns:a16="http://schemas.microsoft.com/office/drawing/2014/main" id="{41FA2DEF-547C-4870-9408-003456ADA0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841" y="935795"/>
            <a:ext cx="4572000" cy="4007265"/>
          </a:xfrm>
          <a:prstGeom prst="rect">
            <a:avLst/>
          </a:prstGeom>
        </p:spPr>
      </p:pic>
      <p:sp>
        <p:nvSpPr>
          <p:cNvPr id="6" name="TextBox 5">
            <a:extLst>
              <a:ext uri="{FF2B5EF4-FFF2-40B4-BE49-F238E27FC236}">
                <a16:creationId xmlns:a16="http://schemas.microsoft.com/office/drawing/2014/main" id="{01E0EF70-6C06-4C92-A0C4-B4208FF65601}"/>
              </a:ext>
            </a:extLst>
          </p:cNvPr>
          <p:cNvSpPr txBox="1"/>
          <p:nvPr/>
        </p:nvSpPr>
        <p:spPr>
          <a:xfrm>
            <a:off x="3975652" y="331304"/>
            <a:ext cx="3882887" cy="369332"/>
          </a:xfrm>
          <a:prstGeom prst="rect">
            <a:avLst/>
          </a:prstGeom>
          <a:solidFill>
            <a:schemeClr val="accent1">
              <a:lumMod val="40000"/>
              <a:lumOff val="60000"/>
            </a:schemeClr>
          </a:solidFill>
        </p:spPr>
        <p:txBody>
          <a:bodyPr wrap="square" rtlCol="0">
            <a:spAutoFit/>
          </a:bodyPr>
          <a:lstStyle/>
          <a:p>
            <a:r>
              <a:rPr lang="en-IN" dirty="0"/>
              <a:t>                DESCRIPTION PAGE</a:t>
            </a:r>
          </a:p>
        </p:txBody>
      </p:sp>
    </p:spTree>
    <p:extLst>
      <p:ext uri="{BB962C8B-B14F-4D97-AF65-F5344CB8AC3E}">
        <p14:creationId xmlns:p14="http://schemas.microsoft.com/office/powerpoint/2010/main" val="1151944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clipse-workspace - http://localhost:8080/Automobile/first.html - Eclipse IDE">
            <a:extLst>
              <a:ext uri="{FF2B5EF4-FFF2-40B4-BE49-F238E27FC236}">
                <a16:creationId xmlns:a16="http://schemas.microsoft.com/office/drawing/2014/main" id="{4946D67F-0FE6-45E9-8C19-2E4938F30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330" y="1099929"/>
            <a:ext cx="5088835" cy="4651513"/>
          </a:xfrm>
          <a:prstGeom prst="rect">
            <a:avLst/>
          </a:prstGeom>
        </p:spPr>
      </p:pic>
      <p:pic>
        <p:nvPicPr>
          <p:cNvPr id="7" name="Picture 6" descr="eclipse-workspace - http://localhost:8080/Automobile/process.html - Eclipse IDE">
            <a:extLst>
              <a:ext uri="{FF2B5EF4-FFF2-40B4-BE49-F238E27FC236}">
                <a16:creationId xmlns:a16="http://schemas.microsoft.com/office/drawing/2014/main" id="{673B7241-48E8-40E6-BE8F-DFE34ADA0F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539" y="1099930"/>
            <a:ext cx="5181599" cy="4651512"/>
          </a:xfrm>
          <a:prstGeom prst="rect">
            <a:avLst/>
          </a:prstGeom>
        </p:spPr>
      </p:pic>
      <p:sp>
        <p:nvSpPr>
          <p:cNvPr id="9" name="TextBox 8">
            <a:extLst>
              <a:ext uri="{FF2B5EF4-FFF2-40B4-BE49-F238E27FC236}">
                <a16:creationId xmlns:a16="http://schemas.microsoft.com/office/drawing/2014/main" id="{12571573-04EB-41F0-8193-46C9C723C21A}"/>
              </a:ext>
            </a:extLst>
          </p:cNvPr>
          <p:cNvSpPr txBox="1"/>
          <p:nvPr/>
        </p:nvSpPr>
        <p:spPr>
          <a:xfrm>
            <a:off x="4081670" y="371061"/>
            <a:ext cx="4068417" cy="369332"/>
          </a:xfrm>
          <a:prstGeom prst="rect">
            <a:avLst/>
          </a:prstGeom>
          <a:solidFill>
            <a:schemeClr val="accent1">
              <a:lumMod val="40000"/>
              <a:lumOff val="60000"/>
            </a:schemeClr>
          </a:solidFill>
        </p:spPr>
        <p:txBody>
          <a:bodyPr wrap="square" rtlCol="0">
            <a:spAutoFit/>
          </a:bodyPr>
          <a:lstStyle/>
          <a:p>
            <a:r>
              <a:rPr lang="en-IN" dirty="0"/>
              <a:t>                       SPECIAL OFFERS</a:t>
            </a:r>
          </a:p>
        </p:txBody>
      </p:sp>
    </p:spTree>
    <p:extLst>
      <p:ext uri="{BB962C8B-B14F-4D97-AF65-F5344CB8AC3E}">
        <p14:creationId xmlns:p14="http://schemas.microsoft.com/office/powerpoint/2010/main" val="1061501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432</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Ayushi Gupta</dc:creator>
  <cp:lastModifiedBy>Ayushi Gupta</cp:lastModifiedBy>
  <cp:revision>16</cp:revision>
  <dcterms:created xsi:type="dcterms:W3CDTF">2019-09-01T17:13:14Z</dcterms:created>
  <dcterms:modified xsi:type="dcterms:W3CDTF">2019-09-07T06:39:11Z</dcterms:modified>
</cp:coreProperties>
</file>