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07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1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6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926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3743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006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0077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1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714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1524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9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A928B5-24D7-4DEA-822E-574761D84002}" type="datetimeFigureOut">
              <a:rPr lang="es-CO" smtClean="0"/>
              <a:t>30/09/2024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1623E8-5B58-462F-9A8F-36BD71B8CDC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36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FDF3D8-7295-8894-F165-259ABFF83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77" t="16003" r="13295" b="6030"/>
          <a:stretch/>
        </p:blipFill>
        <p:spPr>
          <a:xfrm>
            <a:off x="526543" y="42553"/>
            <a:ext cx="11478643" cy="6815447"/>
          </a:xfrm>
        </p:spPr>
      </p:pic>
    </p:spTree>
    <p:extLst>
      <p:ext uri="{BB962C8B-B14F-4D97-AF65-F5344CB8AC3E}">
        <p14:creationId xmlns:p14="http://schemas.microsoft.com/office/powerpoint/2010/main" val="330474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23CB-BCE9-22D7-72C0-7ED1120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Índice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1DB20-C6F9-A72B-D59B-4E5BB8F2E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840658"/>
            <a:ext cx="10178322" cy="5634957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Sección para: Creadores de contenido -Personas-Negocios- Empresas </a:t>
            </a:r>
          </a:p>
          <a:p>
            <a:r>
              <a:rPr lang="es-ES" dirty="0"/>
              <a:t>Sitio web personal (precio) plan </a:t>
            </a:r>
            <a:r>
              <a:rPr lang="es-CO" i="0" dirty="0">
                <a:effectLst/>
                <a:latin typeface="DM Sans" panose="020F0502020204030204" pitchFamily="2" charset="0"/>
              </a:rPr>
              <a:t>Single</a:t>
            </a:r>
            <a:endParaRPr lang="es-ES" dirty="0"/>
          </a:p>
          <a:p>
            <a:r>
              <a:rPr lang="es-ES" dirty="0"/>
              <a:t>Sitio web para negocios pequeños (precio) plan Premium</a:t>
            </a:r>
          </a:p>
          <a:p>
            <a:r>
              <a:rPr lang="es-ES" dirty="0"/>
              <a:t>Sitio web para negocios Grandes (precio) plan </a:t>
            </a:r>
            <a:r>
              <a:rPr lang="es-CO" i="0" dirty="0">
                <a:effectLst/>
                <a:latin typeface="DM Sans" pitchFamily="2" charset="0"/>
              </a:rPr>
              <a:t>Premium</a:t>
            </a:r>
          </a:p>
          <a:p>
            <a:endParaRPr lang="es-CO" dirty="0">
              <a:latin typeface="DM Sans" pitchFamily="2" charset="0"/>
            </a:endParaRPr>
          </a:p>
          <a:p>
            <a:endParaRPr lang="es-CO" i="0" dirty="0">
              <a:effectLst/>
              <a:latin typeface="DM Sans" pitchFamily="2" charset="0"/>
            </a:endParaRPr>
          </a:p>
          <a:p>
            <a:r>
              <a:rPr lang="es-CO" dirty="0">
                <a:latin typeface="DM Sans" pitchFamily="2" charset="0"/>
              </a:rPr>
              <a:t>Sitios web múltiples personal </a:t>
            </a:r>
            <a:r>
              <a:rPr lang="es-ES" dirty="0"/>
              <a:t>(precio)</a:t>
            </a:r>
            <a:r>
              <a:rPr lang="es-CO" dirty="0">
                <a:latin typeface="DM Sans" pitchFamily="2" charset="0"/>
              </a:rPr>
              <a:t>  plan Premium</a:t>
            </a:r>
          </a:p>
          <a:p>
            <a:r>
              <a:rPr lang="es-CO" dirty="0">
                <a:latin typeface="DM Sans" pitchFamily="2" charset="0"/>
              </a:rPr>
              <a:t>Sitios web múltiples negocios pequeños </a:t>
            </a:r>
            <a:r>
              <a:rPr lang="es-ES" dirty="0"/>
              <a:t>(precio)</a:t>
            </a:r>
            <a:r>
              <a:rPr lang="es-CO" dirty="0">
                <a:latin typeface="DM Sans" pitchFamily="2" charset="0"/>
              </a:rPr>
              <a:t>  plan Business</a:t>
            </a:r>
            <a:endParaRPr lang="es-CO" dirty="0"/>
          </a:p>
          <a:p>
            <a:r>
              <a:rPr lang="es-CO" dirty="0">
                <a:latin typeface="DM Sans" pitchFamily="2" charset="0"/>
              </a:rPr>
              <a:t>Sitios web múltiples  negocios grandes</a:t>
            </a:r>
            <a:r>
              <a:rPr lang="es-ES" dirty="0"/>
              <a:t>(precio)</a:t>
            </a:r>
            <a:r>
              <a:rPr lang="es-CO" dirty="0">
                <a:latin typeface="DM Sans" pitchFamily="2" charset="0"/>
              </a:rPr>
              <a:t>  plan Business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8808986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315</TotalTime>
  <Words>68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DM Sans</vt:lpstr>
      <vt:lpstr>Gill Sans MT</vt:lpstr>
      <vt:lpstr>Impact</vt:lpstr>
      <vt:lpstr>Distintivo</vt:lpstr>
      <vt:lpstr>Presentación de PowerPoint</vt:lpstr>
      <vt:lpstr>Índice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Deisy Carrillo</dc:creator>
  <cp:lastModifiedBy>Deisy Carrillo</cp:lastModifiedBy>
  <cp:revision>4</cp:revision>
  <dcterms:created xsi:type="dcterms:W3CDTF">2024-09-12T16:37:53Z</dcterms:created>
  <dcterms:modified xsi:type="dcterms:W3CDTF">2024-10-01T04:11:05Z</dcterms:modified>
</cp:coreProperties>
</file>