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qlitebrowser.org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449f527c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449f527c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449f527c0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449f527c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449f527c0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449f527c0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449f527c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449f527c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449f527c0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449f527c0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 browser for sqllite: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https://sqlitebrowser.org/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48b7214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48b7214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48b7214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48b7214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449f527c0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449f527c0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449f527c0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449f527c0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449f527c0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449f527c0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449f527c0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449f527c0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449f527c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449f527c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449f527c0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449f527c0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449f527c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449f527c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449f527c0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449f527c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729625" y="1408325"/>
            <a:ext cx="583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Python Avanzado</a:t>
            </a:r>
            <a:endParaRPr b="1" sz="4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IITA - 2023</a:t>
            </a:r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Nicolás Hussein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0950" y="4080025"/>
            <a:ext cx="2515800" cy="8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1">
  <p:cSld name="TITLE_1">
    <p:bg>
      <p:bgPr>
        <a:solidFill>
          <a:schemeClr val="l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7" name="Google Shape;87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3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4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5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813" y="4339975"/>
            <a:ext cx="1917281" cy="6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djangoproject.com/en/4.2/topics/db/models/" TargetMode="External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Avanzado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IITA - 2023</a:t>
            </a:r>
            <a:endParaRPr/>
          </a:p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-GB">
                <a:solidFill>
                  <a:srgbClr val="595959"/>
                </a:solidFill>
              </a:rPr>
              <a:t>Nicolás Hussein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0950" y="4080025"/>
            <a:ext cx="2515800" cy="8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Django: ORM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107125"/>
            <a:ext cx="5151867" cy="37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Django: ORM</a:t>
            </a:r>
            <a:endParaRPr/>
          </a:p>
        </p:txBody>
      </p:sp>
      <p:sp>
        <p:nvSpPr>
          <p:cNvPr id="182" name="Google Shape;182;p28"/>
          <p:cNvSpPr txBox="1"/>
          <p:nvPr/>
        </p:nvSpPr>
        <p:spPr>
          <a:xfrm>
            <a:off x="3345900" y="1371600"/>
            <a:ext cx="24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i="1" lang="en-GB">
                <a:latin typeface="Lato"/>
                <a:ea typeface="Lato"/>
                <a:cs typeface="Lato"/>
                <a:sym typeface="Lato"/>
              </a:rPr>
              <a:t>python manage.py shell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38" y="1771800"/>
            <a:ext cx="50387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188" y="2571750"/>
            <a:ext cx="63436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Django: ORM</a:t>
            </a:r>
            <a:endParaRPr/>
          </a:p>
        </p:txBody>
      </p:sp>
      <p:sp>
        <p:nvSpPr>
          <p:cNvPr id="190" name="Google Shape;190;p29"/>
          <p:cNvSpPr txBox="1"/>
          <p:nvPr/>
        </p:nvSpPr>
        <p:spPr>
          <a:xfrm>
            <a:off x="2660075" y="1371600"/>
            <a:ext cx="41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i="1" lang="en-GB">
                <a:latin typeface="Lato"/>
                <a:ea typeface="Lato"/>
                <a:cs typeface="Lato"/>
                <a:sym typeface="Lato"/>
              </a:rPr>
              <a:t>f</a:t>
            </a:r>
            <a:r>
              <a:rPr i="1" lang="en-GB">
                <a:latin typeface="Lato"/>
                <a:ea typeface="Lato"/>
                <a:cs typeface="Lato"/>
                <a:sym typeface="Lato"/>
              </a:rPr>
              <a:t>rom  appname.models import ModelName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088" y="2036275"/>
            <a:ext cx="7123825" cy="16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Django: ORM - queries</a:t>
            </a:r>
            <a:endParaRPr/>
          </a:p>
        </p:txBody>
      </p:sp>
      <p:sp>
        <p:nvSpPr>
          <p:cNvPr id="197" name="Google Shape;197;p30"/>
          <p:cNvSpPr txBox="1"/>
          <p:nvPr/>
        </p:nvSpPr>
        <p:spPr>
          <a:xfrm>
            <a:off x="218225" y="1402750"/>
            <a:ext cx="41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i="1" lang="en-GB">
                <a:latin typeface="Lato"/>
                <a:ea typeface="Lato"/>
                <a:cs typeface="Lato"/>
                <a:sym typeface="Lato"/>
              </a:rPr>
              <a:t>Get all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50" y="1924213"/>
            <a:ext cx="23431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951" y="1688577"/>
            <a:ext cx="3889449" cy="130811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/>
          <p:nvPr/>
        </p:nvSpPr>
        <p:spPr>
          <a:xfrm>
            <a:off x="4703650" y="1192075"/>
            <a:ext cx="41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i="1" lang="en-GB">
                <a:latin typeface="Lato"/>
                <a:ea typeface="Lato"/>
                <a:cs typeface="Lato"/>
                <a:sym typeface="Lato"/>
              </a:rPr>
              <a:t>Modificar valores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8975" y="3599938"/>
            <a:ext cx="26098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/>
        </p:nvSpPr>
        <p:spPr>
          <a:xfrm>
            <a:off x="1930200" y="3093000"/>
            <a:ext cx="41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i="1" lang="en-GB">
                <a:latin typeface="Lato"/>
                <a:ea typeface="Lato"/>
                <a:cs typeface="Lato"/>
                <a:sym typeface="Lato"/>
              </a:rPr>
              <a:t>Guardamos en la bdd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Vamos a hacer un proyecto más completo…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1860300" y="1492575"/>
            <a:ext cx="52842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Creamos un proyecto: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django-admin startproject university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3639975" y="3442325"/>
            <a:ext cx="55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1929900" y="2271275"/>
            <a:ext cx="52842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Creamos un app: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python manage.py startapp courses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1929900" y="2856800"/>
            <a:ext cx="52842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Migramos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python manage.py migrate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Vamos a hacer un proyecto más completo…</a:t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1860300" y="1492575"/>
            <a:ext cx="52842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Creamos un proyecto: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django-admin startproject university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6175775" y="4375075"/>
            <a:ext cx="27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Y vamos para adelante nomás!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1860300" y="2101050"/>
            <a:ext cx="52842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Creamos un app: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python manage.py startapp courses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1929900" y="2709525"/>
            <a:ext cx="52842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Migramos: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python manage.py migrate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1929900" y="3318000"/>
            <a:ext cx="52842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Creamos un superuser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python manage.py createsuperuser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Django: models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209900" y="1409225"/>
            <a:ext cx="3811500" cy="28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Representan la estructura y comportamiento de los datos que se almacenarán en la base de datos. Los modelos en Django se definen como clases de Python que heredan de la clase </a:t>
            </a:r>
            <a:r>
              <a:rPr lang="en-GB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django.db.models.Model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modelo en Django es </a:t>
            </a: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equivalente a una tabla en una base de datos relacional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Define los campos (fields) y sus tipos de datos, así como las relaciones entre tablas. Cada atributo en la clase del modelo representa un campo en la tabla correspondiente en la base de datos.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875" y="1380695"/>
            <a:ext cx="4673300" cy="28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Django: models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261850" y="1611300"/>
            <a:ext cx="2169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Ejemplo: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Docs: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https://docs.djangoproject.com/en/4.2/topics/db/models/</a:t>
            </a:r>
            <a:r>
              <a:rPr lang="en-GB"/>
              <a:t> 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1813" y="1280238"/>
            <a:ext cx="572452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Django: migraciones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7650" y="1195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>
                <a:solidFill>
                  <a:srgbClr val="434343"/>
                </a:solidFill>
              </a:rPr>
              <a:t>Debemos crear un archivo de migraciones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i="1" lang="en-GB">
                <a:solidFill>
                  <a:srgbClr val="434343"/>
                </a:solidFill>
              </a:rPr>
              <a:t>p</a:t>
            </a:r>
            <a:r>
              <a:rPr lang="en-GB">
                <a:solidFill>
                  <a:srgbClr val="434343"/>
                </a:solidFill>
              </a:rPr>
              <a:t>ython manage.py makemigrations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963" y="2040075"/>
            <a:ext cx="5708075" cy="13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Django: migrations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050" y="760775"/>
            <a:ext cx="5056494" cy="37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Django: migraciones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7650" y="1195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FF0000"/>
                </a:solidFill>
              </a:rPr>
              <a:t>Atencion!</a:t>
            </a:r>
            <a:r>
              <a:rPr lang="en-GB"/>
              <a:t> </a:t>
            </a:r>
            <a:r>
              <a:rPr lang="en-GB"/>
              <a:t>Una vez que hayas definido tus modelos, debes decirle a Django que vas a utilizar esos modelos. Haz esto editando tu archivo de configuración y cambiando la configuración INSTALLED_APPS para agregar el nombre del módulo que contiene tu archivo models.py.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725" y="1998525"/>
            <a:ext cx="2757050" cy="19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5766950" y="24730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Cuando agregues nuevas aplicaciones a INSTALLED_APPS, asegúrate de ejecutar: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manage.py migrate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Django: migraciones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7650" y="1195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>
                <a:solidFill>
                  <a:srgbClr val="434343"/>
                </a:solidFill>
              </a:rPr>
              <a:t>Si vemos que generó el comando:</a:t>
            </a:r>
            <a:r>
              <a:rPr i="1" lang="en-GB">
                <a:solidFill>
                  <a:srgbClr val="434343"/>
                </a:solidFill>
              </a:rPr>
              <a:t> </a:t>
            </a:r>
            <a:r>
              <a:rPr i="1" lang="en-GB">
                <a:solidFill>
                  <a:srgbClr val="434343"/>
                </a:solidFill>
              </a:rPr>
              <a:t>p</a:t>
            </a:r>
            <a:r>
              <a:rPr lang="en-GB">
                <a:solidFill>
                  <a:srgbClr val="434343"/>
                </a:solidFill>
              </a:rPr>
              <a:t>ython manage.py makemigrations (0001_initial.py)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50" y="1846150"/>
            <a:ext cx="3068775" cy="20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0594" y="1542925"/>
            <a:ext cx="4565750" cy="28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Django: migraciones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7650" y="1195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>
                <a:solidFill>
                  <a:srgbClr val="434343"/>
                </a:solidFill>
              </a:rPr>
              <a:t>Ahora nuevamente</a:t>
            </a:r>
            <a:r>
              <a:rPr lang="en-GB">
                <a:solidFill>
                  <a:srgbClr val="434343"/>
                </a:solidFill>
              </a:rPr>
              <a:t>:</a:t>
            </a:r>
            <a:r>
              <a:rPr i="1" lang="en-GB">
                <a:solidFill>
                  <a:srgbClr val="434343"/>
                </a:solidFill>
              </a:rPr>
              <a:t> p</a:t>
            </a:r>
            <a:r>
              <a:rPr lang="en-GB">
                <a:solidFill>
                  <a:srgbClr val="434343"/>
                </a:solidFill>
              </a:rPr>
              <a:t>ython manage.py migrate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790700"/>
            <a:ext cx="8155125" cy="12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Django: ORM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7650" y="1195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-GB" sz="1500">
                <a:solidFill>
                  <a:srgbClr val="434343"/>
                </a:solidFill>
              </a:rPr>
              <a:t>ORM (Object-Relational Mapping) es un concepto utilizado en el desarrollo de software para mapear objetos en un lenguaje de programación a tablas en una base de datos relacional. En Django, el ORM es una </a:t>
            </a:r>
            <a:r>
              <a:rPr b="1" lang="en-GB" sz="1500">
                <a:solidFill>
                  <a:srgbClr val="434343"/>
                </a:solidFill>
              </a:rPr>
              <a:t>capa de abstracción</a:t>
            </a:r>
            <a:r>
              <a:rPr lang="en-GB" sz="1500">
                <a:solidFill>
                  <a:srgbClr val="434343"/>
                </a:solidFill>
              </a:rPr>
              <a:t> que permite interactuar con la base de datos utilizando objetos y consultas en lugar de escribir sentencias SQL directamente.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-GB" sz="1500">
                <a:solidFill>
                  <a:srgbClr val="434343"/>
                </a:solidFill>
              </a:rPr>
              <a:t>El ORM de Django se encarga de traducir las operaciones realizadas en objetos Python (</a:t>
            </a:r>
            <a:r>
              <a:rPr lang="en-GB" sz="1500">
                <a:solidFill>
                  <a:srgbClr val="434343"/>
                </a:solidFill>
              </a:rPr>
              <a:t>cómo</a:t>
            </a:r>
            <a:r>
              <a:rPr lang="en-GB" sz="1500">
                <a:solidFill>
                  <a:srgbClr val="434343"/>
                </a:solidFill>
              </a:rPr>
              <a:t> crear, leer, actualizar o eliminar registros) en consultas SQL correspondientes en la base de datos. Esto facilita el desarrollo al permitir a los programadores interactuar con la base de datos de manera más intuitiva y sin tener que preocuparse por los detalles específicos de cada motor de base de datos.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