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jockiemusic.com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669b574f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669b574f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669b574f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669b574f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https://www.jockiemusic.com/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669b574f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669b574f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669b574f8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669b574f8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669b574f8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669b574f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669b574f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669b574f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669b574f8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669b574f8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669b574f8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5669b574f8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669b574f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669b574f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669b574f8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669b574f8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669b574f8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669b574f8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669b574f8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669b574f8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669b574f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669b574f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669b574f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669b574f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669b574f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669b574f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669b574f8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669b574f8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729625" y="1408325"/>
            <a:ext cx="583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Python Avanzado</a:t>
            </a:r>
            <a:endParaRPr b="1" sz="4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IITA - 2023</a:t>
            </a:r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Nicolás Hussein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0950" y="4080025"/>
            <a:ext cx="2515800" cy="8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1">
  <p:cSld name="TITLE_1">
    <p:bg>
      <p:bgPr>
        <a:solidFill>
          <a:schemeClr val="l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7" name="Google Shape;87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3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4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5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5">
  <p:cSld name="TITLE_6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0" name="Google Shape;110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813" y="4339975"/>
            <a:ext cx="1917281" cy="6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yno.gg/" TargetMode="External"/><Relationship Id="rId4" Type="http://schemas.openxmlformats.org/officeDocument/2006/relationships/hyperlink" Target="https://mee6.xyz/en/" TargetMode="External"/><Relationship Id="rId5" Type="http://schemas.openxmlformats.org/officeDocument/2006/relationships/hyperlink" Target="https://groovy.bot/" TargetMode="External"/><Relationship Id="rId6" Type="http://schemas.openxmlformats.org/officeDocument/2006/relationships/hyperlink" Target="https://tatsu.gg/" TargetMode="External"/><Relationship Id="rId7" Type="http://schemas.openxmlformats.org/officeDocument/2006/relationships/hyperlink" Target="https://dankmemer.lol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inbenta.com/es/blog/10-ejemplos-de-chatbot-para-inspirar-tu-proyect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Avanzado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IITA - 2023</a:t>
            </a:r>
            <a:endParaRPr/>
          </a:p>
        </p:txBody>
      </p:sp>
      <p:sp>
        <p:nvSpPr>
          <p:cNvPr id="117" name="Google Shape;117;p1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-GB">
                <a:solidFill>
                  <a:srgbClr val="595959"/>
                </a:solidFill>
              </a:rPr>
              <a:t>Nicolás Hussein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0950" y="4080025"/>
            <a:ext cx="2515800" cy="8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Casos de uso - Discord: ejemplos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729450" y="1414275"/>
            <a:ext cx="7688700" cy="29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73333"/>
              <a:buFont typeface="Arial"/>
              <a:buChar char="●"/>
            </a:pPr>
            <a:r>
              <a:rPr b="1" lang="en-GB" sz="1500" u="sng">
                <a:solidFill>
                  <a:schemeClr val="hlink"/>
                </a:solidFill>
                <a:hlinkClick r:id="rId3"/>
              </a:rPr>
              <a:t>Dyno</a:t>
            </a:r>
            <a:r>
              <a:rPr lang="en-GB" sz="1500"/>
              <a:t>: Es un bot de moderación y gestión de servidores. Puede ayudar a moderar el chat, gestionar roles, realizar seguimiento de usuarios, establecer límites de velocidad y mucho más.</a:t>
            </a:r>
            <a:endParaRPr sz="1500"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333"/>
              <a:buFont typeface="Arial"/>
              <a:buChar char="●"/>
            </a:pPr>
            <a:r>
              <a:rPr b="1" lang="en-GB" sz="1500" u="sng">
                <a:solidFill>
                  <a:schemeClr val="hlink"/>
                </a:solidFill>
                <a:hlinkClick r:id="rId4"/>
              </a:rPr>
              <a:t>MEE6</a:t>
            </a:r>
            <a:r>
              <a:rPr lang="en-GB" sz="1500"/>
              <a:t>: Es un bot versátil que ofrece funciones de moderación, niveles, música, notificaciones y más. Puede ayudar a mantener un servidor organizado y brindar incentivos a los usuarios mediante un sistema de niveles.</a:t>
            </a:r>
            <a:endParaRPr sz="1500"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333"/>
              <a:buFont typeface="Arial"/>
              <a:buChar char="●"/>
            </a:pPr>
            <a:r>
              <a:rPr b="1" lang="en-GB" sz="1500" u="sng">
                <a:solidFill>
                  <a:schemeClr val="hlink"/>
                </a:solidFill>
                <a:hlinkClick r:id="rId5"/>
              </a:rPr>
              <a:t>Groovy</a:t>
            </a:r>
            <a:r>
              <a:rPr lang="en-GB" sz="1500"/>
              <a:t>: Es un bot de reproducción de música. Permite a los usuarios reproducir música de diferentes plataformas como YouTube, Spotify y SoundCloud en los canales de voz de Discord.</a:t>
            </a:r>
            <a:endParaRPr sz="1500"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333"/>
              <a:buFont typeface="Arial"/>
              <a:buChar char="●"/>
            </a:pPr>
            <a:r>
              <a:rPr b="1" lang="en-GB" sz="1500" u="sng">
                <a:solidFill>
                  <a:schemeClr val="hlink"/>
                </a:solidFill>
                <a:hlinkClick r:id="rId6"/>
              </a:rPr>
              <a:t>Tatsumaki</a:t>
            </a:r>
            <a:r>
              <a:rPr lang="en-GB" sz="1500"/>
              <a:t>: Es un bot de gamificación y diversión. Proporciona un sistema de niveles, comandos de diversión, estadísticas de usuarios y más para fomentar la participación y la interacción en el servidor.</a:t>
            </a:r>
            <a:endParaRPr sz="1500"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333"/>
              <a:buFont typeface="Arial"/>
              <a:buChar char="●"/>
            </a:pPr>
            <a:r>
              <a:rPr b="1" lang="en-GB" sz="1500" u="sng">
                <a:solidFill>
                  <a:schemeClr val="hlink"/>
                </a:solidFill>
                <a:hlinkClick r:id="rId7"/>
              </a:rPr>
              <a:t>Dank Memer</a:t>
            </a:r>
            <a:r>
              <a:rPr lang="en-GB" sz="1500"/>
              <a:t>: Es un bot de entretenimiento que ofrece memes, comandos de juegos, minijuegos y características de economía virtual para divertirse con los miembros del servidor.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Introducción a la automatización de tareas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729450" y="1414275"/>
            <a:ext cx="7688700" cy="29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500"/>
              <a:t>La automatización es el proceso de utilizar tecnología para realizar tareas y procesos de manera automática, sin intervención humana. La automatización tiene una gran importancia en diversos campos y puede tener un impacto significativo en la mejora de la productividad.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Reducción de errores y tiempo de ejecución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Optimización de recursos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Mayor capacidad de escalabilidad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Enfoque en tareas de mayor valor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Mejora de la precisión y consistencia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Ejemplos de tareas automatizadas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729450" y="1414275"/>
            <a:ext cx="7688700" cy="29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73333"/>
              <a:buFont typeface="Arial"/>
              <a:buChar char="●"/>
            </a:pPr>
            <a:r>
              <a:rPr b="1" lang="en-GB" sz="1500"/>
              <a:t>Procesamiento de facturas</a:t>
            </a:r>
            <a:r>
              <a:rPr lang="en-GB" sz="1500"/>
              <a:t>: La automatización puede agilizar el proceso de recepción, revisión y contabilización de facturas. Los sistemas automatizados pueden extraer la información relevante de las facturas, validarla y generar registros contables correspondientes.</a:t>
            </a:r>
            <a:endParaRPr sz="1500"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333"/>
              <a:buFont typeface="Arial"/>
              <a:buChar char="●"/>
            </a:pPr>
            <a:r>
              <a:rPr b="1" lang="en-GB" sz="1500"/>
              <a:t>Envío de correos electrónicos programados</a:t>
            </a:r>
            <a:r>
              <a:rPr lang="en-GB" sz="1500"/>
              <a:t>: En lugar de enviar correos electrónicos manualmente en momentos específicos, se pueden utilizar herramientas de automatización para programar y enviar correos electrónicos automáticamente, ahorrando tiempo y asegurando la puntualidad en la comunicación.</a:t>
            </a:r>
            <a:endParaRPr sz="1500"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333"/>
              <a:buFont typeface="Arial"/>
              <a:buChar char="●"/>
            </a:pPr>
            <a:r>
              <a:rPr b="1" lang="en-GB" sz="1500"/>
              <a:t>Generación de informes</a:t>
            </a:r>
            <a:r>
              <a:rPr lang="en-GB" sz="1500"/>
              <a:t>: Los sistemas automatizados pueden recopilar datos de diferentes fuentes, procesarlos y generar informes completos y precisos. Esto elimina la necesidad de realizar el trabajo manualmente y reduce el riesgo de errores.</a:t>
            </a:r>
            <a:endParaRPr sz="1500"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333"/>
              <a:buFont typeface="Arial"/>
              <a:buChar char="●"/>
            </a:pPr>
            <a:r>
              <a:rPr b="1" lang="en-GB" sz="1500"/>
              <a:t>Gestión de inventario</a:t>
            </a:r>
            <a:r>
              <a:rPr lang="en-GB" sz="1500"/>
              <a:t>: La automatización puede ayudar a rastrear el inventario, controlar los niveles de stock y generar pedidos de reposición automáticamente. Esto optimiza el inventario, evita la falta de existencias y reduce los costos de almacenamiento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Ejemplos de tareas automatizadas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729450" y="1414275"/>
            <a:ext cx="7688700" cy="29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73333"/>
              <a:buFont typeface="Arial"/>
              <a:buChar char="●"/>
            </a:pPr>
            <a:r>
              <a:rPr b="1" lang="en-GB" sz="1500"/>
              <a:t>Respuestas automáticas de atención al cliente</a:t>
            </a:r>
            <a:r>
              <a:rPr lang="en-GB" sz="1500"/>
              <a:t>: Los sistemas de atención al cliente automatizados pueden responder automáticamente a consultas y preguntas frecuentes, proporcionando respuestas inmediatas y reduciendo la carga de trabajo del personal de atención al cliente.</a:t>
            </a:r>
            <a:endParaRPr sz="1500"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333"/>
              <a:buFont typeface="Arial"/>
              <a:buChar char="●"/>
            </a:pPr>
            <a:r>
              <a:rPr b="1" lang="en-GB" sz="1500"/>
              <a:t>Programación y recordatorios</a:t>
            </a:r>
            <a:r>
              <a:rPr lang="en-GB" sz="1500"/>
              <a:t>: Las herramientas de automatización pueden ayudar a programar citas, reuniones y recordatorios, y enviar notificaciones automáticamente a los participantes. Esto ayuda a mantener una agenda organizada y evitar olvidos.</a:t>
            </a:r>
            <a:endParaRPr sz="1500"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333"/>
              <a:buFont typeface="Arial"/>
              <a:buChar char="●"/>
            </a:pPr>
            <a:r>
              <a:rPr b="1" lang="en-GB" sz="1500"/>
              <a:t>Procesamiento de pagos</a:t>
            </a:r>
            <a:r>
              <a:rPr lang="en-GB" sz="1500"/>
              <a:t>: La automatización puede facilitar el proceso de pago al utilizar sistemas de pago automatizados que procesan transacciones de forma rápida y segura, ahorrando tiempo y reduciendo los errores.</a:t>
            </a:r>
            <a:endParaRPr sz="1500"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333"/>
              <a:buFont typeface="Arial"/>
              <a:buChar char="●"/>
            </a:pPr>
            <a:r>
              <a:rPr b="1" lang="en-GB" sz="1500"/>
              <a:t>Gestión de redes sociales</a:t>
            </a:r>
            <a:r>
              <a:rPr lang="en-GB" sz="1500"/>
              <a:t>: Las herramientas de automatización de redes sociales pueden programar publicaciones, realizar seguimiento de menciones y responder automáticamente a ciertos tipos de interacciones en las redes sociales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Automatización: consideraciones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729450" y="1414275"/>
            <a:ext cx="7688700" cy="29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GB" sz="1500"/>
              <a:t>Seguridad de los datos: Al automatizar procesos, es crucial garantizar la seguridad de los datos involucrados. Se deben implementar medidas de seguridad adecuadas, como el cifrado de datos, la autenticación de usuarios y el monitoreo de acceso para proteger la información confidencial.</a:t>
            </a:r>
            <a:endParaRPr sz="15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GB" sz="1500"/>
              <a:t>Supervisión y control: Es importante establecer mecanismos de supervisión y control para garantizar que la automatización se esté ejecutando correctamente y cumpliendo con los objetivos deseados. Esto implica monitorear el rendimiento de los sistemas automatizados, realizar pruebas periódicas y mantener una supervisión humana para intervenir en caso de problemas.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Automatización: consideraciones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729450" y="1414275"/>
            <a:ext cx="7688700" cy="29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3. Gestión del cambio: La implementación de la automatización puede requerir cambios en los procesos y en la forma en que los empleados realizan sus tareas. Es esencial gestionar el cambio adecuadamente, proporcionar capacitación y comunicar claramente los beneficios de la automatización para obtener el apoyo y la adopción de los empleados.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4. Integración con sistemas existentes: Al automatizar tareas, es importante considerar la integración con los sistemas existentes en la organización. La automatización debe funcionar en armonía con los sistemas y procesos existentes, y se deben establecer interfaces y flujos de datos adecuados para garantizar la compatibilidad y el intercambio de información sin problemas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Automatización: consideraciones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729450" y="1414275"/>
            <a:ext cx="7688700" cy="29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4. Ética y responsabilidad: La automatización plantea cuestiones éticas y de responsabilidad. Es importante evaluar el impacto social y laboral de la automatización, así como considerar aspectos como la equidad, la privacidad y el impacto en los empleados y la comunidad en general.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5. Mantenimiento y actualización: Los sistemas automatizados requieren mantenimiento y actualización regular para asegurar su funcionamiento óptimo y la corrección de posibles errores o fallas. Es fundamental contar con un plan de mantenimiento y actualización adecuado para garantizar la continuidad y la eficacia de la automatización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Introducción a los bots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259700" y="1341125"/>
            <a:ext cx="7688700" cy="27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</a:t>
            </a:r>
            <a:r>
              <a:rPr lang="en-GB" sz="1500"/>
              <a:t>rogramas informáticos diseñados para </a:t>
            </a:r>
            <a:r>
              <a:rPr b="1" lang="en-GB" sz="1500"/>
              <a:t>realizar tareas automatizadas y responder a comandos de manera autónoma. Estos bots pueden interactuar con los usuarios a través de interfaces de chat, voz o incluso a través de redes sociales.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Se han vuelto cada vez más relevantes en nuestra vida cotidiana, ya que han demostrado ser herramientas poderosas para mejorar la eficiencia y simplificar diversas tareas.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Han transformado la forma en que interactuamos con la tecnología y han demostrado ser herramientas valiosas para agilizar tareas, mejorar la comunicación y brindar servicios más eficientes en diversos contextos.</a:t>
            </a:r>
            <a:endParaRPr sz="1500"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7725" y="1462275"/>
            <a:ext cx="1366275" cy="13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Introducción a los bots: entornos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729450" y="1609350"/>
            <a:ext cx="7688700" cy="27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500"/>
              <a:t>En entornos empresariales</a:t>
            </a:r>
            <a:r>
              <a:rPr lang="en-GB" sz="1500"/>
              <a:t>, los bots pueden automatizar procesos repetitivos y liberar a los empleados de tareas tediosas, permitiéndoles enfocarse en actividades más estratégicas.</a:t>
            </a:r>
            <a:endParaRPr sz="15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500"/>
              <a:t>En el </a:t>
            </a:r>
            <a:r>
              <a:rPr b="1" lang="en-GB" sz="1500"/>
              <a:t>ámbito de servicio al cliente</a:t>
            </a:r>
            <a:r>
              <a:rPr lang="en-GB" sz="1500"/>
              <a:t>, los bots de chat se utilizan para brindar respuestas rápidas y precisas a consultas frecuentes, reduciendo el tiempo de espera y mejorando la satisfacción del cliente.</a:t>
            </a:r>
            <a:endParaRPr sz="15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500"/>
              <a:t>Además, los </a:t>
            </a:r>
            <a:r>
              <a:rPr b="1" lang="en-GB" sz="1500"/>
              <a:t>bots sociales</a:t>
            </a:r>
            <a:r>
              <a:rPr lang="en-GB" sz="1500"/>
              <a:t> pueden interactuar con los usuarios en plataformas como Facebook, Twitter e Instagram, proporcionando información, recomendaciones o incluso entretenimiento personalizado.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Tipos de bots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729450" y="1609350"/>
            <a:ext cx="7688700" cy="27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500"/>
              <a:t>Chatbots</a:t>
            </a:r>
            <a:r>
              <a:rPr lang="en-GB" sz="1500"/>
              <a:t>: Estos bots están diseñados para interactuar con los usuarios a través de una interfaz de chat. Utilizan algoritmos de procesamiento del lenguaje natural para comprender y responder preguntas de los usuarios de manera conversacional.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chemeClr val="hlink"/>
                </a:solidFill>
                <a:hlinkClick r:id="rId3"/>
              </a:rPr>
              <a:t>https://www.inbenta.com/es/blog/10-ejemplos-de-chatbot-para-inspirar-tu-proyecto/</a:t>
            </a:r>
            <a:r>
              <a:rPr lang="en-GB" sz="1500"/>
              <a:t> </a:t>
            </a:r>
            <a:endParaRPr sz="15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500"/>
              <a:t>Bots de redes sociales</a:t>
            </a:r>
            <a:r>
              <a:rPr lang="en-GB" sz="1500"/>
              <a:t>: Estos bots operan en plataformas de redes sociales como Facebook, Twitter, Instagram, entre otros. Pueden realizar diversas funciones, como publicar contenido automáticamente, responder a mensajes directos, seguir hashtags y generar análisis de redes sociales.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Tipos de bots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729450" y="1609350"/>
            <a:ext cx="7688700" cy="27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500"/>
              <a:t>Bots de atención al cliente: </a:t>
            </a:r>
            <a:r>
              <a:rPr lang="en-GB" sz="1500"/>
              <a:t>Estos bots se utilizan para proporcionar asistencia y soporte al cliente de manera automatizada. Pueden responder consultas comunes, ayudar con la navegación del sitio web, brindar información sobre productos o servicios, entre otras tareas relacionadas con la atención al cliente.</a:t>
            </a:r>
            <a:endParaRPr sz="15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500"/>
              <a:t>Bots de comercio electrónico: </a:t>
            </a:r>
            <a:r>
              <a:rPr lang="en-GB" sz="1500"/>
              <a:t>Estos bots se utilizan en el ámbito del comercio electrónico para ayudar a los usuarios en su proceso de compra. Pueden ofrecer recomendaciones personalizadas de productos, responder preguntas sobre disponibilidad, realizar seguimiento de envíos y procesar pagos.</a:t>
            </a:r>
            <a:endParaRPr b="1"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Tipos de bots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729450" y="1609350"/>
            <a:ext cx="7688700" cy="27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500"/>
              <a:t>Bots de juegos: </a:t>
            </a:r>
            <a:r>
              <a:rPr lang="en-GB" sz="1500"/>
              <a:t>Estos bots están diseñados para interactuar con los jugadores en videojuegos o plataformas de juegos en línea. Pueden actuar como personajes no jugadores (NPC), proporcionar pistas o consejos, y facilitar la interacción entre jugadores.</a:t>
            </a:r>
            <a:endParaRPr sz="15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500"/>
              <a:t>Bots de búsqueda web: </a:t>
            </a:r>
            <a:r>
              <a:rPr lang="en-GB" sz="1500"/>
              <a:t>Estos bots rastrean y recopilan información en la web. Los motores de búsqueda utilizan bots para indexar páginas web y proporcionar resultados relevantes a las consultas de búsqueda de los usuarios.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Tipos de bots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729450" y="1609350"/>
            <a:ext cx="7688700" cy="27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500"/>
              <a:t>Bots de asistentes virtuales: </a:t>
            </a:r>
            <a:r>
              <a:rPr lang="en-GB" sz="1500"/>
              <a:t>Estos bots, como Siri, Google Assistant y Alexa, son asistentes personales digitales que interactúan con los usuarios a través de comandos de voz. Pueden realizar diversas tareas, como responder preguntas, programar recordatorios, reproducir música, controlar dispositivos inteligentes y más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850" y="2862075"/>
            <a:ext cx="3533775" cy="20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Beneficios de los </a:t>
            </a:r>
            <a:r>
              <a:rPr lang="en-GB"/>
              <a:t>bots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729450" y="1609350"/>
            <a:ext cx="7688700" cy="27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500"/>
              <a:t>Automatización de tareas repetitivas</a:t>
            </a:r>
            <a:endParaRPr b="1" sz="15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500"/>
              <a:t>Mejora de la eficiencia</a:t>
            </a:r>
            <a:endParaRPr b="1" sz="15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500"/>
              <a:t>Disponibilidad las 24 horas</a:t>
            </a:r>
            <a:endParaRPr b="1" sz="15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500"/>
              <a:t>Atención al cliente mejorada</a:t>
            </a:r>
            <a:endParaRPr b="1" sz="15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500"/>
              <a:t>Ahorro de costos/tiempo</a:t>
            </a:r>
            <a:endParaRPr b="1" sz="15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500"/>
              <a:t>Personalización y recomendaciones</a:t>
            </a:r>
            <a:endParaRPr b="1" sz="15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500"/>
              <a:t>Interacciones consistentes</a:t>
            </a:r>
            <a:endParaRPr b="1" sz="15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500"/>
              <a:t>Mayor escalabilidad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375" y="1107125"/>
            <a:ext cx="32956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Casos de uso: Discord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729450" y="1609350"/>
            <a:ext cx="7688700" cy="27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500"/>
              <a:t>Discord es una plataforma de comunicación popular utilizada por comunidades en línea, jugadores y grupos de trabajo. Los bots en Discord son programas desarrollados por la comunidad que agregan funcionalidades adicionales y mejoran la experiencia de los usuarios.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Los bots en Discord pueden realizar diversas funciones, cómo moderar el chat, reproducir música, proporcionar información, administrar roles y mucho más. Estos bots permiten personalizar y adaptar los servidores de Discord para satisfacer las necesidades específicas de los usuarios.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