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5FEE-0B37-4D4C-B0E0-E6FA2A3044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ADF8-6290-4201-BF75-1F971197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186"/>
            <a:ext cx="12192000" cy="69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bhb</dc:creator>
  <cp:lastModifiedBy>bhb</cp:lastModifiedBy>
  <cp:revision>2</cp:revision>
  <dcterms:created xsi:type="dcterms:W3CDTF">2021-10-03T07:22:06Z</dcterms:created>
  <dcterms:modified xsi:type="dcterms:W3CDTF">2021-10-03T08:21:44Z</dcterms:modified>
</cp:coreProperties>
</file>