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70" r:id="rId7"/>
    <p:sldId id="265" r:id="rId8"/>
    <p:sldId id="266" r:id="rId9"/>
    <p:sldId id="269" r:id="rId10"/>
    <p:sldId id="263" r:id="rId11"/>
    <p:sldId id="267" r:id="rId12"/>
    <p:sldId id="268" r:id="rId13"/>
    <p:sldId id="264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>
        <p:scale>
          <a:sx n="87" d="100"/>
          <a:sy n="87" d="100"/>
        </p:scale>
        <p:origin x="57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73442-B63E-4830-87F2-21EF12BE59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Three</a:t>
            </a:r>
            <a:r>
              <a:rPr lang="de-DE" dirty="0"/>
              <a:t> dimensional </a:t>
            </a:r>
            <a:r>
              <a:rPr lang="de-DE" dirty="0" err="1"/>
              <a:t>Knapsack</a:t>
            </a:r>
            <a:r>
              <a:rPr lang="de-DE" dirty="0"/>
              <a:t> </a:t>
            </a:r>
            <a:r>
              <a:rPr lang="de-DE" dirty="0" err="1"/>
              <a:t>problems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FDFADB-7A31-40A7-B4FC-2BB61B67F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rPr lang="de-DE" dirty="0"/>
              <a:t>Phase 1.3, </a:t>
            </a:r>
            <a:r>
              <a:rPr lang="de-DE" dirty="0" err="1"/>
              <a:t>group</a:t>
            </a:r>
            <a:r>
              <a:rPr lang="de-DE" dirty="0"/>
              <a:t> 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3754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59672-3BE7-401D-99FE-C34BE82D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pentominoes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Can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cargo</a:t>
            </a:r>
            <a:r>
              <a:rPr lang="de-DE" dirty="0"/>
              <a:t>- Space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 </a:t>
            </a:r>
            <a:r>
              <a:rPr lang="de-DE" dirty="0" err="1"/>
              <a:t>completely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88D5E-563E-4715-8AF5-0017693DF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43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42273-3049-440C-B626-3053A07A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pentominoes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Can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cargo</a:t>
            </a:r>
            <a:r>
              <a:rPr lang="de-DE" dirty="0"/>
              <a:t>- Space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 </a:t>
            </a:r>
            <a:r>
              <a:rPr lang="de-DE" dirty="0" err="1"/>
              <a:t>completely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64851A-7376-4042-9DBC-DF5E9C277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468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D3D92-2EC6-4D37-A02D-0AC5364B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Pentominoes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Maximum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Cargo- </a:t>
            </a:r>
            <a:r>
              <a:rPr lang="de-DE" dirty="0" err="1"/>
              <a:t>space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72855E-5CEF-48B0-91EA-BAAB92BB7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5661A-C2D7-4FF0-AA1A-B1D6B4EF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19E387-93F6-4E01-81CB-234586DF5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cargo</a:t>
            </a:r>
            <a:r>
              <a:rPr lang="de-DE" dirty="0"/>
              <a:t>-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boxes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fit in </a:t>
            </a:r>
            <a:r>
              <a:rPr lang="de-DE" dirty="0" err="1"/>
              <a:t>it</a:t>
            </a: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 err="1">
                <a:sym typeface="Wingdings" panose="05000000000000000000" pitchFamily="2" charset="2"/>
              </a:rPr>
              <a:t>changes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total </a:t>
            </a:r>
            <a:r>
              <a:rPr lang="de-DE" dirty="0" err="1">
                <a:sym typeface="Wingdings" panose="05000000000000000000" pitchFamily="2" charset="2"/>
              </a:rPr>
              <a:t>value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content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space</a:t>
            </a: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41700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7EDAF-BB56-40DC-B237-4D0F5D76D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C0AA3D-3CCF-48D5-A150-2F40A7652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Group 2:  </a:t>
            </a:r>
            <a:r>
              <a:rPr lang="de-DE" dirty="0" err="1"/>
              <a:t>wouter</a:t>
            </a:r>
            <a:r>
              <a:rPr lang="de-DE" dirty="0"/>
              <a:t> van </a:t>
            </a:r>
            <a:r>
              <a:rPr lang="de-DE" dirty="0" err="1"/>
              <a:t>elteren</a:t>
            </a:r>
            <a:r>
              <a:rPr lang="de-DE" dirty="0"/>
              <a:t>, </a:t>
            </a:r>
            <a:r>
              <a:rPr lang="de-DE" dirty="0" err="1"/>
              <a:t>kim</a:t>
            </a:r>
            <a:r>
              <a:rPr lang="de-DE" dirty="0"/>
              <a:t> </a:t>
            </a:r>
            <a:r>
              <a:rPr lang="de-DE" dirty="0" err="1"/>
              <a:t>roggenbuck</a:t>
            </a:r>
            <a:r>
              <a:rPr lang="de-DE" dirty="0"/>
              <a:t>, </a:t>
            </a:r>
            <a:r>
              <a:rPr lang="de-DE" dirty="0" err="1"/>
              <a:t>tobias</a:t>
            </a:r>
            <a:r>
              <a:rPr lang="de-DE" dirty="0"/>
              <a:t> </a:t>
            </a:r>
            <a:r>
              <a:rPr lang="de-DE" dirty="0" err="1"/>
              <a:t>mersch</a:t>
            </a:r>
            <a:r>
              <a:rPr lang="de-DE" dirty="0"/>
              <a:t>, </a:t>
            </a:r>
            <a:r>
              <a:rPr lang="de-DE" dirty="0" err="1"/>
              <a:t>hao</a:t>
            </a:r>
            <a:r>
              <a:rPr lang="de-DE" dirty="0"/>
              <a:t> </a:t>
            </a:r>
            <a:r>
              <a:rPr lang="de-DE" dirty="0" err="1"/>
              <a:t>yun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67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61685-B76F-4E1C-92FE-2DACF976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28AB13-6F5C-43F3-9347-23C12A0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description</a:t>
            </a:r>
            <a:endParaRPr lang="de-DE" dirty="0"/>
          </a:p>
          <a:p>
            <a:r>
              <a:rPr lang="de-DE" dirty="0"/>
              <a:t>Possible </a:t>
            </a:r>
            <a:r>
              <a:rPr lang="de-DE" dirty="0" err="1"/>
              <a:t>solutions</a:t>
            </a:r>
            <a:endParaRPr lang="de-DE" dirty="0"/>
          </a:p>
          <a:p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  <a:p>
            <a:r>
              <a:rPr lang="de-DE" dirty="0"/>
              <a:t>3D </a:t>
            </a:r>
            <a:r>
              <a:rPr lang="de-DE" dirty="0" err="1"/>
              <a:t>visualization</a:t>
            </a:r>
            <a:r>
              <a:rPr lang="de-DE" dirty="0"/>
              <a:t> (a and b)</a:t>
            </a:r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boxes</a:t>
            </a:r>
            <a:endParaRPr lang="de-DE" dirty="0"/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pentominoes</a:t>
            </a:r>
            <a:endParaRPr lang="de-DE" dirty="0"/>
          </a:p>
          <a:p>
            <a:r>
              <a:rPr lang="de-DE" dirty="0" err="1"/>
              <a:t>Conclusions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698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5B194-D103-4D43-9DE9-EB69DDC2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description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7D519A-F772-4BCE-BBF6-95BCD3292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582" y="1899982"/>
            <a:ext cx="10496435" cy="41996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project is about solving a three dimensional knapsack problem:</a:t>
            </a:r>
          </a:p>
          <a:p>
            <a:pPr marL="0" indent="0">
              <a:buNone/>
            </a:pPr>
            <a:r>
              <a:rPr lang="en-US" dirty="0"/>
              <a:t>A cargo-space (with dimensions 16.5 x 2.5 x 4.0 ) has to be filled with parcels of different sizes and values in a way that the maximum value is reached</a:t>
            </a:r>
          </a:p>
          <a:p>
            <a:r>
              <a:rPr lang="de-DE" dirty="0"/>
              <a:t>Boxes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parcels</a:t>
            </a:r>
            <a:r>
              <a:rPr lang="de-DE" dirty="0"/>
              <a:t>: A: 1.0 x 1.0 x 2.0; B: 1.0 x 1.5 x 2.0; C: 1.5 x 1.5 x 1.5 </a:t>
            </a:r>
          </a:p>
          <a:p>
            <a:r>
              <a:rPr lang="de-DE" dirty="0" err="1"/>
              <a:t>Pentominoes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parcels</a:t>
            </a:r>
            <a:r>
              <a:rPr lang="de-DE" dirty="0"/>
              <a:t>: </a:t>
            </a:r>
            <a:r>
              <a:rPr lang="de-DE" dirty="0" err="1"/>
              <a:t>each</a:t>
            </a:r>
            <a:r>
              <a:rPr lang="de-DE" dirty="0"/>
              <a:t> block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letter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a </a:t>
            </a:r>
            <a:r>
              <a:rPr lang="de-DE" dirty="0" err="1"/>
              <a:t>square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0.5</a:t>
            </a:r>
          </a:p>
          <a:p>
            <a:r>
              <a:rPr lang="en-US" dirty="0"/>
              <a:t>user friendly interface to decide on the variety and amount of different parcels</a:t>
            </a:r>
            <a:endParaRPr lang="de-DE" dirty="0"/>
          </a:p>
          <a:p>
            <a:r>
              <a:rPr lang="de-DE" dirty="0"/>
              <a:t>Questions: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a/c)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cargo</a:t>
            </a:r>
            <a:r>
              <a:rPr lang="de-DE" dirty="0"/>
              <a:t>-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parcels</a:t>
            </a:r>
            <a:r>
              <a:rPr lang="de-DE" dirty="0"/>
              <a:t>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b/d) what is the maximum value that you can store in your cargo-space if the parcels represent values of 3, 4 and 5 unites respectively?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210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E4230-587D-4A57-98F3-8B2C2939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Possible </a:t>
            </a:r>
            <a:r>
              <a:rPr lang="de-DE" dirty="0" err="1"/>
              <a:t>solutions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01B34A-A8DD-4C30-BD34-0BE06837D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Backtracking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>
                <a:sym typeface="Wingdings" panose="05000000000000000000" pitchFamily="2" charset="2"/>
              </a:rPr>
              <a:t>solution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a)/c):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trough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possible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parcels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check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 	</a:t>
            </a:r>
            <a:r>
              <a:rPr lang="de-DE" dirty="0" err="1"/>
              <a:t>completely</a:t>
            </a:r>
            <a:endParaRPr lang="de-DE" dirty="0"/>
          </a:p>
          <a:p>
            <a:r>
              <a:rPr lang="de-DE" dirty="0" err="1"/>
              <a:t>Greedy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b)/d):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 err="1">
                <a:sym typeface="Wingdings" panose="05000000000000000000" pitchFamily="2" charset="2"/>
              </a:rPr>
              <a:t>decides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step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step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what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highest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value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next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few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coordinates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puts</a:t>
            </a:r>
            <a:r>
              <a:rPr lang="de-DE" dirty="0">
                <a:sym typeface="Wingdings" panose="05000000000000000000" pitchFamily="2" charset="2"/>
              </a:rPr>
              <a:t> 	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parcel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fits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Dynamic </a:t>
            </a:r>
            <a:r>
              <a:rPr lang="de-DE" dirty="0" err="1">
                <a:sym typeface="Wingdings" panose="05000000000000000000" pitchFamily="2" charset="2"/>
              </a:rPr>
              <a:t>programming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solution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b)/d):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 err="1">
                <a:sym typeface="Wingdings" panose="05000000000000000000" pitchFamily="2" charset="2"/>
              </a:rPr>
              <a:t>divides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problem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smaller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tasks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solves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first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order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combine</a:t>
            </a:r>
            <a:r>
              <a:rPr lang="de-DE" dirty="0">
                <a:sym typeface="Wingdings" panose="05000000000000000000" pitchFamily="2" charset="2"/>
              </a:rPr>
              <a:t> 	</a:t>
            </a:r>
            <a:r>
              <a:rPr lang="de-DE" dirty="0" err="1">
                <a:sym typeface="Wingdings" panose="05000000000000000000" pitchFamily="2" charset="2"/>
              </a:rPr>
              <a:t>them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recursively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119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E3AA2-0512-4FF7-BF5B-3A377674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: </a:t>
            </a:r>
            <a:r>
              <a:rPr lang="de-DE" dirty="0" err="1"/>
              <a:t>greedy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28B480-DD39-4061-8912-D0EF7993C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99981"/>
            <a:ext cx="9603275" cy="42325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(){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for</a:t>
            </a:r>
            <a:r>
              <a:rPr lang="de-DE" dirty="0"/>
              <a:t>(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boxes</a:t>
            </a:r>
            <a:r>
              <a:rPr lang="de-DE" dirty="0"/>
              <a:t> )</a:t>
            </a:r>
          </a:p>
          <a:p>
            <a:pPr marL="0" indent="0">
              <a:buNone/>
            </a:pPr>
            <a:r>
              <a:rPr lang="de-DE" dirty="0"/>
              <a:t>      </a:t>
            </a:r>
            <a:r>
              <a:rPr lang="de-DE" dirty="0" err="1"/>
              <a:t>for</a:t>
            </a:r>
            <a:r>
              <a:rPr lang="de-DE" dirty="0"/>
              <a:t>(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x- </a:t>
            </a:r>
            <a:r>
              <a:rPr lang="de-DE" dirty="0" err="1"/>
              <a:t>coordiante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truck</a:t>
            </a:r>
            <a:r>
              <a:rPr lang="de-DE" dirty="0"/>
              <a:t> )</a:t>
            </a:r>
          </a:p>
          <a:p>
            <a:pPr marL="0" indent="0">
              <a:buNone/>
            </a:pPr>
            <a:r>
              <a:rPr lang="de-DE" dirty="0"/>
              <a:t>        </a:t>
            </a:r>
            <a:r>
              <a:rPr lang="de-DE" dirty="0" err="1"/>
              <a:t>for</a:t>
            </a:r>
            <a:r>
              <a:rPr lang="de-DE" dirty="0"/>
              <a:t>(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y- </a:t>
            </a:r>
            <a:r>
              <a:rPr lang="de-DE" dirty="0" err="1"/>
              <a:t>coordiante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truck</a:t>
            </a:r>
            <a:r>
              <a:rPr lang="de-DE" dirty="0"/>
              <a:t> )</a:t>
            </a:r>
          </a:p>
          <a:p>
            <a:pPr marL="0" indent="0">
              <a:buNone/>
            </a:pPr>
            <a:r>
              <a:rPr lang="de-DE" dirty="0"/>
              <a:t>          </a:t>
            </a:r>
            <a:r>
              <a:rPr lang="de-DE" dirty="0" err="1"/>
              <a:t>for</a:t>
            </a:r>
            <a:r>
              <a:rPr lang="de-DE" dirty="0"/>
              <a:t>(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z- </a:t>
            </a:r>
            <a:r>
              <a:rPr lang="de-DE" dirty="0" err="1"/>
              <a:t>coordiante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truck</a:t>
            </a:r>
            <a:r>
              <a:rPr lang="de-DE" dirty="0"/>
              <a:t> )</a:t>
            </a:r>
          </a:p>
          <a:p>
            <a:pPr marL="0" indent="0">
              <a:buNone/>
            </a:pPr>
            <a:r>
              <a:rPr lang="de-DE" dirty="0"/>
              <a:t>            </a:t>
            </a:r>
            <a:r>
              <a:rPr lang="de-DE" dirty="0" err="1"/>
              <a:t>if</a:t>
            </a:r>
            <a:r>
              <a:rPr lang="de-DE" dirty="0"/>
              <a:t>( </a:t>
            </a:r>
            <a:r>
              <a:rPr lang="de-DE" dirty="0" err="1"/>
              <a:t>that</a:t>
            </a:r>
            <a:r>
              <a:rPr lang="de-DE" dirty="0"/>
              <a:t> box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available</a:t>
            </a:r>
            <a:r>
              <a:rPr lang="de-DE" dirty="0"/>
              <a:t> )</a:t>
            </a:r>
          </a:p>
          <a:p>
            <a:pPr marL="0" indent="0">
              <a:buNone/>
            </a:pPr>
            <a:r>
              <a:rPr lang="de-DE" dirty="0"/>
              <a:t>              </a:t>
            </a:r>
            <a:r>
              <a:rPr lang="de-DE" dirty="0" err="1"/>
              <a:t>for</a:t>
            </a:r>
            <a:r>
              <a:rPr lang="de-DE" dirty="0"/>
              <a:t>(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rotation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check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fits</a:t>
            </a:r>
            <a:r>
              <a:rPr lang="de-DE" dirty="0"/>
              <a:t> ){</a:t>
            </a:r>
          </a:p>
          <a:p>
            <a:pPr marL="0" indent="0">
              <a:buNone/>
            </a:pPr>
            <a:r>
              <a:rPr lang="de-DE" dirty="0"/>
              <a:t>                </a:t>
            </a:r>
            <a:r>
              <a:rPr lang="de-DE" dirty="0" err="1"/>
              <a:t>if</a:t>
            </a:r>
            <a:r>
              <a:rPr lang="de-DE" dirty="0"/>
              <a:t>(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fits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truck</a:t>
            </a:r>
            <a:r>
              <a:rPr lang="de-DE" dirty="0"/>
              <a:t> ){  </a:t>
            </a:r>
            <a:r>
              <a:rPr lang="de-DE" dirty="0" err="1"/>
              <a:t>place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box;  }</a:t>
            </a:r>
          </a:p>
          <a:p>
            <a:pPr marL="0" indent="0">
              <a:buNone/>
            </a:pPr>
            <a:r>
              <a:rPr lang="de-DE" dirty="0"/>
              <a:t>                </a:t>
            </a:r>
            <a:r>
              <a:rPr lang="de-DE" dirty="0" err="1"/>
              <a:t>else</a:t>
            </a:r>
            <a:r>
              <a:rPr lang="de-DE" dirty="0"/>
              <a:t>{ 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x- </a:t>
            </a:r>
            <a:r>
              <a:rPr lang="de-DE" dirty="0" err="1"/>
              <a:t>rotation</a:t>
            </a:r>
            <a:r>
              <a:rPr lang="de-DE" dirty="0"/>
              <a:t>;</a:t>
            </a:r>
          </a:p>
          <a:p>
            <a:pPr marL="0" indent="0">
              <a:buNone/>
            </a:pPr>
            <a:r>
              <a:rPr lang="de-DE" dirty="0"/>
              <a:t>	         </a:t>
            </a:r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/>
              <a:t>each</a:t>
            </a:r>
            <a:r>
              <a:rPr lang="de-DE" dirty="0"/>
              <a:t> x- </a:t>
            </a:r>
            <a:r>
              <a:rPr lang="de-DE" dirty="0" err="1"/>
              <a:t>rotation</a:t>
            </a:r>
            <a:r>
              <a:rPr lang="de-DE" dirty="0"/>
              <a:t> </a:t>
            </a:r>
            <a:r>
              <a:rPr lang="de-DE" dirty="0" err="1"/>
              <a:t>tried</a:t>
            </a:r>
            <a:r>
              <a:rPr lang="de-DE" dirty="0"/>
              <a:t>, </a:t>
            </a:r>
            <a:r>
              <a:rPr lang="de-DE" dirty="0" err="1"/>
              <a:t>rotate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on y- </a:t>
            </a:r>
            <a:r>
              <a:rPr lang="de-DE" dirty="0" err="1"/>
              <a:t>axes</a:t>
            </a:r>
            <a:r>
              <a:rPr lang="de-DE" dirty="0"/>
              <a:t>);</a:t>
            </a:r>
          </a:p>
          <a:p>
            <a:pPr marL="0" indent="0">
              <a:buNone/>
            </a:pPr>
            <a:r>
              <a:rPr lang="de-DE" dirty="0"/>
              <a:t>	         </a:t>
            </a:r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/>
              <a:t>each</a:t>
            </a:r>
            <a:r>
              <a:rPr lang="de-DE" dirty="0"/>
              <a:t> y- </a:t>
            </a:r>
            <a:r>
              <a:rPr lang="de-DE" dirty="0" err="1"/>
              <a:t>rotation</a:t>
            </a:r>
            <a:r>
              <a:rPr lang="de-DE" dirty="0"/>
              <a:t> and all possible x- </a:t>
            </a:r>
            <a:r>
              <a:rPr lang="de-DE" dirty="0" err="1"/>
              <a:t>rotations</a:t>
            </a:r>
            <a:r>
              <a:rPr lang="de-DE" dirty="0"/>
              <a:t> </a:t>
            </a:r>
            <a:r>
              <a:rPr lang="de-DE" dirty="0" err="1"/>
              <a:t>tried</a:t>
            </a:r>
            <a:r>
              <a:rPr lang="de-DE" dirty="0"/>
              <a:t>, </a:t>
            </a:r>
            <a:r>
              <a:rPr lang="de-DE" dirty="0" err="1"/>
              <a:t>rotate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on z- </a:t>
            </a:r>
            <a:r>
              <a:rPr lang="de-DE" dirty="0" err="1"/>
              <a:t>axes</a:t>
            </a:r>
            <a:r>
              <a:rPr lang="de-DE" dirty="0"/>
              <a:t>);   }  }</a:t>
            </a:r>
          </a:p>
        </p:txBody>
      </p:sp>
    </p:spTree>
    <p:extLst>
      <p:ext uri="{BB962C8B-B14F-4D97-AF65-F5344CB8AC3E}">
        <p14:creationId xmlns:p14="http://schemas.microsoft.com/office/powerpoint/2010/main" val="206381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81E58-B0FE-4F67-BDB7-C4EB918F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3D </a:t>
            </a:r>
            <a:r>
              <a:rPr lang="de-DE" dirty="0" err="1"/>
              <a:t>visualization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B9D23C3-05FC-4DF3-B3DC-6FE2031B9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8095" y="2016125"/>
            <a:ext cx="5170134" cy="3449638"/>
          </a:xfrm>
        </p:spPr>
      </p:pic>
    </p:spTree>
    <p:extLst>
      <p:ext uri="{BB962C8B-B14F-4D97-AF65-F5344CB8AC3E}">
        <p14:creationId xmlns:p14="http://schemas.microsoft.com/office/powerpoint/2010/main" val="161298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B36E8-49BD-4AB9-BA18-926BE0CE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boxes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Can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cargo</a:t>
            </a:r>
            <a:r>
              <a:rPr lang="de-DE" dirty="0"/>
              <a:t>- Space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 </a:t>
            </a:r>
            <a:r>
              <a:rPr lang="de-DE" dirty="0" err="1"/>
              <a:t>completely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FB92AD-CAC9-4AFE-9347-970DD70C1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529657"/>
            <a:ext cx="9603275" cy="2936688"/>
          </a:xfrm>
        </p:spPr>
        <p:txBody>
          <a:bodyPr>
            <a:normAutofit/>
          </a:bodyPr>
          <a:lstStyle/>
          <a:p>
            <a:r>
              <a:rPr lang="de-DE" dirty="0"/>
              <a:t>Not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boxes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type A, B </a:t>
            </a:r>
            <a:r>
              <a:rPr lang="de-DE" dirty="0" err="1"/>
              <a:t>or</a:t>
            </a:r>
            <a:r>
              <a:rPr lang="de-DE" dirty="0"/>
              <a:t> C </a:t>
            </a:r>
            <a:r>
              <a:rPr lang="en-US" dirty="0"/>
              <a:t>due to the size of these boxes: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Dimensions of boxes A: 1.0 x 1.0 x 2.0 cannot fill the width of 2.5 m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Dimensions of boxes B: 1.0 x 1.5 x 2.0 cannot fill the length of 16.5 m at the same time with filling out the 2.5 m width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Dimensions of box C: 1.5 x 1.5 x 1.5 cannot fill the height of 4.0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0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0BEA0-4C39-4B80-A23F-DAD6EDC5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boxes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Can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cargo</a:t>
            </a:r>
            <a:r>
              <a:rPr lang="de-DE" dirty="0"/>
              <a:t>- Space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 </a:t>
            </a:r>
            <a:r>
              <a:rPr lang="de-DE" dirty="0" err="1"/>
              <a:t>completely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6E76AD-8031-473F-9FBB-78CDF48E0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and B</a:t>
            </a:r>
          </a:p>
          <a:p>
            <a:r>
              <a:rPr lang="de-DE" dirty="0"/>
              <a:t>A and C</a:t>
            </a:r>
          </a:p>
          <a:p>
            <a:r>
              <a:rPr lang="de-DE" dirty="0"/>
              <a:t>B and C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A, B and C</a:t>
            </a:r>
          </a:p>
        </p:txBody>
      </p:sp>
    </p:spTree>
    <p:extLst>
      <p:ext uri="{BB962C8B-B14F-4D97-AF65-F5344CB8AC3E}">
        <p14:creationId xmlns:p14="http://schemas.microsoft.com/office/powerpoint/2010/main" val="2337078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FC914-6969-4F0D-8EF6-0716BB63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Boxes:</a:t>
            </a:r>
            <a:br>
              <a:rPr lang="de-DE" dirty="0"/>
            </a:br>
            <a:r>
              <a:rPr lang="de-DE" dirty="0"/>
              <a:t>Maximum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Cargo- </a:t>
            </a:r>
            <a:r>
              <a:rPr lang="de-DE" dirty="0" err="1"/>
              <a:t>space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FCF6F9-95FA-4FEC-BED5-C8F091D6D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51058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455</Words>
  <Application>Microsoft Office PowerPoint</Application>
  <PresentationFormat>Breitbild</PresentationFormat>
  <Paragraphs>59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Wingdings</vt:lpstr>
      <vt:lpstr>Galerie</vt:lpstr>
      <vt:lpstr>Three dimensional Knapsack problems</vt:lpstr>
      <vt:lpstr>contents</vt:lpstr>
      <vt:lpstr>Problem description </vt:lpstr>
      <vt:lpstr>Possible solutions</vt:lpstr>
      <vt:lpstr>Algorithms that we used: greedy algorithm</vt:lpstr>
      <vt:lpstr>3D visualization</vt:lpstr>
      <vt:lpstr>results for boxes:  Can the cargo- Space be filled completely?</vt:lpstr>
      <vt:lpstr>results for boxes:  Can the cargo- Space be filled completely?</vt:lpstr>
      <vt:lpstr>Results for Boxes: Maximum value of Cargo- space</vt:lpstr>
      <vt:lpstr>results for pentominoes: Can the cargo- Space be filled completely?</vt:lpstr>
      <vt:lpstr>results for pentominoes: Can the cargo- Space be filled completely?</vt:lpstr>
      <vt:lpstr>Results for Pentominoes: Maximum value of Cargo- space</vt:lpstr>
      <vt:lpstr>conclusions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dimensional Knapsack problems</dc:title>
  <dc:creator>Kim Roggenbuck</dc:creator>
  <cp:lastModifiedBy>Kim Roggenbuck</cp:lastModifiedBy>
  <cp:revision>17</cp:revision>
  <dcterms:created xsi:type="dcterms:W3CDTF">2018-01-18T10:57:10Z</dcterms:created>
  <dcterms:modified xsi:type="dcterms:W3CDTF">2018-01-18T19:57:34Z</dcterms:modified>
</cp:coreProperties>
</file>