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73" r:id="rId6"/>
    <p:sldId id="274" r:id="rId7"/>
    <p:sldId id="261" r:id="rId8"/>
    <p:sldId id="270" r:id="rId9"/>
    <p:sldId id="265" r:id="rId10"/>
    <p:sldId id="266" r:id="rId11"/>
    <p:sldId id="269" r:id="rId12"/>
    <p:sldId id="263" r:id="rId13"/>
    <p:sldId id="267" r:id="rId14"/>
    <p:sldId id="268" r:id="rId15"/>
    <p:sldId id="264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 varScale="1">
        <p:scale>
          <a:sx n="87" d="100"/>
          <a:sy n="87" d="100"/>
        </p:scale>
        <p:origin x="57" y="2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73442-B63E-4830-87F2-21EF12BE59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Three</a:t>
            </a:r>
            <a:r>
              <a:rPr lang="de-DE" dirty="0"/>
              <a:t> dimensional </a:t>
            </a:r>
            <a:r>
              <a:rPr lang="de-DE" dirty="0" err="1"/>
              <a:t>Knapsack</a:t>
            </a:r>
            <a:r>
              <a:rPr lang="de-DE" dirty="0"/>
              <a:t> </a:t>
            </a:r>
            <a:r>
              <a:rPr lang="de-DE" dirty="0" err="1"/>
              <a:t>problems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EFDFADB-7A31-40A7-B4FC-2BB61B67F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/>
          <a:lstStyle/>
          <a:p>
            <a:r>
              <a:rPr lang="de-DE" dirty="0"/>
              <a:t>Phase 1.3, </a:t>
            </a:r>
            <a:r>
              <a:rPr lang="de-DE" dirty="0" err="1"/>
              <a:t>group</a:t>
            </a:r>
            <a:r>
              <a:rPr lang="de-DE" dirty="0"/>
              <a:t> 2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3754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0BEA0-4C39-4B80-A23F-DAD6EDC53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boxes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Can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cargo</a:t>
            </a:r>
            <a:r>
              <a:rPr lang="de-DE" dirty="0"/>
              <a:t>- Space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filled</a:t>
            </a:r>
            <a:r>
              <a:rPr lang="de-DE" dirty="0"/>
              <a:t> </a:t>
            </a:r>
            <a:r>
              <a:rPr lang="de-DE" dirty="0" err="1"/>
              <a:t>completely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6E76AD-8031-473F-9FBB-78CDF48E0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 and B</a:t>
            </a:r>
          </a:p>
          <a:p>
            <a:r>
              <a:rPr lang="de-DE" dirty="0"/>
              <a:t>A and C</a:t>
            </a:r>
          </a:p>
          <a:p>
            <a:r>
              <a:rPr lang="de-DE" dirty="0"/>
              <a:t>B and C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A, B and C</a:t>
            </a:r>
          </a:p>
        </p:txBody>
      </p:sp>
    </p:spTree>
    <p:extLst>
      <p:ext uri="{BB962C8B-B14F-4D97-AF65-F5344CB8AC3E}">
        <p14:creationId xmlns:p14="http://schemas.microsoft.com/office/powerpoint/2010/main" val="2337078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5FC914-6969-4F0D-8EF6-0716BB630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Boxes:</a:t>
            </a:r>
            <a:br>
              <a:rPr lang="de-DE" dirty="0"/>
            </a:br>
            <a:r>
              <a:rPr lang="de-DE" dirty="0"/>
              <a:t>Maximum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Cargo- </a:t>
            </a:r>
            <a:r>
              <a:rPr lang="de-DE" dirty="0" err="1"/>
              <a:t>space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FCF6F9-95FA-4FEC-BED5-C8F091D6D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Maximum </a:t>
            </a:r>
            <a:r>
              <a:rPr lang="de-DE" dirty="0" err="1"/>
              <a:t>value</a:t>
            </a:r>
            <a:r>
              <a:rPr lang="de-DE" dirty="0"/>
              <a:t>: 230 </a:t>
            </a:r>
            <a:r>
              <a:rPr lang="de-DE" dirty="0" err="1"/>
              <a:t>units</a:t>
            </a:r>
            <a:r>
              <a:rPr lang="de-DE" dirty="0"/>
              <a:t>,  </a:t>
            </a:r>
            <a:r>
              <a:rPr lang="de-DE" dirty="0" err="1"/>
              <a:t>achieved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0 </a:t>
            </a:r>
            <a:r>
              <a:rPr lang="de-DE" dirty="0" err="1"/>
              <a:t>boxes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type A</a:t>
            </a:r>
          </a:p>
          <a:p>
            <a:pPr lvl="1"/>
            <a:r>
              <a:rPr lang="de-DE" dirty="0"/>
              <a:t>26 </a:t>
            </a:r>
            <a:r>
              <a:rPr lang="de-DE" dirty="0" err="1"/>
              <a:t>boxes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type B</a:t>
            </a:r>
          </a:p>
          <a:p>
            <a:pPr lvl="1"/>
            <a:r>
              <a:rPr lang="de-DE" dirty="0"/>
              <a:t>22 </a:t>
            </a:r>
            <a:r>
              <a:rPr lang="de-DE" dirty="0" err="1"/>
              <a:t>boxes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type C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 due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greedy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algorithm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only</a:t>
            </a:r>
            <a:r>
              <a:rPr lang="de-DE" dirty="0">
                <a:sym typeface="Wingdings" panose="05000000000000000000" pitchFamily="2" charset="2"/>
              </a:rPr>
              <a:t> box </a:t>
            </a:r>
            <a:r>
              <a:rPr lang="de-DE" dirty="0" err="1">
                <a:sym typeface="Wingdings" panose="05000000000000000000" pitchFamily="2" charset="2"/>
              </a:rPr>
              <a:t>chosen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would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</a:t>
            </a:r>
            <a:r>
              <a:rPr lang="de-DE" dirty="0">
                <a:sym typeface="Wingdings" panose="05000000000000000000" pitchFamily="2" charset="2"/>
              </a:rPr>
              <a:t> type A, </a:t>
            </a:r>
            <a:r>
              <a:rPr lang="de-DE" dirty="0" err="1">
                <a:sym typeface="Wingdings" panose="05000000000000000000" pitchFamily="2" charset="2"/>
              </a:rPr>
              <a:t>if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would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enough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boxes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it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this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can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achieved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using</a:t>
            </a:r>
            <a:r>
              <a:rPr lang="de-DE" dirty="0">
                <a:sym typeface="Wingdings" panose="05000000000000000000" pitchFamily="2" charset="2"/>
              </a:rPr>
              <a:t> 4m </a:t>
            </a:r>
            <a:r>
              <a:rPr lang="de-DE" dirty="0" err="1">
                <a:sym typeface="Wingdings" panose="05000000000000000000" pitchFamily="2" charset="2"/>
              </a:rPr>
              <a:t>as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depth</a:t>
            </a:r>
            <a:r>
              <a:rPr lang="de-DE" dirty="0">
                <a:sym typeface="Wingdings" panose="05000000000000000000" pitchFamily="2" charset="2"/>
              </a:rPr>
              <a:t>, 2.5m </a:t>
            </a:r>
            <a:r>
              <a:rPr lang="de-DE" dirty="0" err="1">
                <a:sym typeface="Wingdings" panose="05000000000000000000" pitchFamily="2" charset="2"/>
              </a:rPr>
              <a:t>as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height</a:t>
            </a:r>
            <a:r>
              <a:rPr lang="de-DE" dirty="0">
                <a:sym typeface="Wingdings" panose="05000000000000000000" pitchFamily="2" charset="2"/>
              </a:rPr>
              <a:t> and 16.5m </a:t>
            </a:r>
            <a:r>
              <a:rPr lang="de-DE" dirty="0" err="1">
                <a:sym typeface="Wingdings" panose="05000000000000000000" pitchFamily="2" charset="2"/>
              </a:rPr>
              <a:t>as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width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5510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459672-3BE7-401D-99FE-C34BE82D6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pentominoes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Can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cargo</a:t>
            </a:r>
            <a:r>
              <a:rPr lang="de-DE" dirty="0"/>
              <a:t>- Space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filled</a:t>
            </a:r>
            <a:r>
              <a:rPr lang="de-DE" dirty="0"/>
              <a:t> </a:t>
            </a:r>
            <a:r>
              <a:rPr lang="de-DE" dirty="0" err="1"/>
              <a:t>completely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488D5E-563E-4715-8AF5-0017693DF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1434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E42273-3049-440C-B626-3053A07AD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pentominoes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Can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cargo</a:t>
            </a:r>
            <a:r>
              <a:rPr lang="de-DE" dirty="0"/>
              <a:t>- Space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filled</a:t>
            </a:r>
            <a:r>
              <a:rPr lang="de-DE" dirty="0"/>
              <a:t> </a:t>
            </a:r>
            <a:r>
              <a:rPr lang="de-DE" dirty="0" err="1"/>
              <a:t>completely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64851A-7376-4042-9DBC-DF5E9C277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5468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6D3D92-2EC6-4D37-A02D-0AC5364B2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Pentominoes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Maximum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Cargo- </a:t>
            </a:r>
            <a:r>
              <a:rPr lang="de-DE" dirty="0" err="1"/>
              <a:t>space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72855E-5CEF-48B0-91EA-BAAB92BB7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07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D5661A-C2D7-4FF0-AA1A-B1D6B4EF5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19E387-93F6-4E01-81CB-234586DF5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 err="1"/>
              <a:t>Changing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cargo</a:t>
            </a:r>
            <a:r>
              <a:rPr lang="de-DE" dirty="0"/>
              <a:t>-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boxes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fit in </a:t>
            </a:r>
            <a:r>
              <a:rPr lang="de-DE" dirty="0" err="1"/>
              <a:t>it</a:t>
            </a:r>
            <a:endParaRPr lang="de-DE" dirty="0"/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	 </a:t>
            </a:r>
            <a:r>
              <a:rPr lang="de-DE" dirty="0" err="1">
                <a:sym typeface="Wingdings" panose="05000000000000000000" pitchFamily="2" charset="2"/>
              </a:rPr>
              <a:t>changes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total </a:t>
            </a:r>
            <a:r>
              <a:rPr lang="de-DE" dirty="0" err="1">
                <a:sym typeface="Wingdings" panose="05000000000000000000" pitchFamily="2" charset="2"/>
              </a:rPr>
              <a:t>value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content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space</a:t>
            </a:r>
            <a:endParaRPr lang="de-D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41700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97EDAF-BB56-40DC-B237-4D0F5D76D8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8C0AA3D-3CCF-48D5-A150-2F40A76527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Group 2:  </a:t>
            </a:r>
            <a:r>
              <a:rPr lang="de-DE" dirty="0" err="1"/>
              <a:t>wouter</a:t>
            </a:r>
            <a:r>
              <a:rPr lang="de-DE" dirty="0"/>
              <a:t> van </a:t>
            </a:r>
            <a:r>
              <a:rPr lang="de-DE" dirty="0" err="1"/>
              <a:t>elteren</a:t>
            </a:r>
            <a:r>
              <a:rPr lang="de-DE" dirty="0"/>
              <a:t>, </a:t>
            </a:r>
            <a:r>
              <a:rPr lang="de-DE" dirty="0" err="1"/>
              <a:t>kim</a:t>
            </a:r>
            <a:r>
              <a:rPr lang="de-DE" dirty="0"/>
              <a:t> </a:t>
            </a:r>
            <a:r>
              <a:rPr lang="de-DE" dirty="0" err="1"/>
              <a:t>roggenbuck</a:t>
            </a:r>
            <a:r>
              <a:rPr lang="de-DE" dirty="0"/>
              <a:t>, </a:t>
            </a:r>
            <a:r>
              <a:rPr lang="de-DE" dirty="0" err="1"/>
              <a:t>tobias</a:t>
            </a:r>
            <a:r>
              <a:rPr lang="de-DE" dirty="0"/>
              <a:t> </a:t>
            </a:r>
            <a:r>
              <a:rPr lang="de-DE" dirty="0" err="1"/>
              <a:t>mersch</a:t>
            </a:r>
            <a:r>
              <a:rPr lang="de-DE" dirty="0"/>
              <a:t>, </a:t>
            </a:r>
            <a:r>
              <a:rPr lang="de-DE" dirty="0" err="1"/>
              <a:t>hao</a:t>
            </a:r>
            <a:r>
              <a:rPr lang="de-DE" dirty="0"/>
              <a:t> </a:t>
            </a:r>
            <a:r>
              <a:rPr lang="de-DE" dirty="0" err="1"/>
              <a:t>yun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7674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D61685-B76F-4E1C-92FE-2DACF976B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contents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28AB13-6F5C-43F3-9347-23C12A017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Problem </a:t>
            </a:r>
            <a:r>
              <a:rPr lang="de-DE" dirty="0" err="1"/>
              <a:t>description</a:t>
            </a:r>
            <a:endParaRPr lang="de-DE" dirty="0"/>
          </a:p>
          <a:p>
            <a:r>
              <a:rPr lang="de-DE" dirty="0"/>
              <a:t>Possible </a:t>
            </a:r>
            <a:r>
              <a:rPr lang="de-DE" dirty="0" err="1"/>
              <a:t>solutions</a:t>
            </a:r>
            <a:endParaRPr lang="de-DE" dirty="0"/>
          </a:p>
          <a:p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used</a:t>
            </a:r>
            <a:endParaRPr lang="de-DE" dirty="0"/>
          </a:p>
          <a:p>
            <a:r>
              <a:rPr lang="de-DE" dirty="0"/>
              <a:t>3D </a:t>
            </a:r>
            <a:r>
              <a:rPr lang="de-DE" dirty="0" err="1"/>
              <a:t>visualization</a:t>
            </a:r>
            <a:endParaRPr lang="de-DE" dirty="0"/>
          </a:p>
          <a:p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boxes</a:t>
            </a:r>
            <a:endParaRPr lang="de-DE" dirty="0"/>
          </a:p>
          <a:p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pentominoes</a:t>
            </a:r>
            <a:endParaRPr lang="de-DE" dirty="0"/>
          </a:p>
          <a:p>
            <a:r>
              <a:rPr lang="de-DE" dirty="0" err="1"/>
              <a:t>Conclusions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6982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5B194-D103-4D43-9DE9-EB69DDC22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 </a:t>
            </a:r>
            <a:r>
              <a:rPr lang="de-DE" dirty="0" err="1"/>
              <a:t>description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7D519A-F772-4BCE-BBF6-95BCD3292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582" y="1899982"/>
            <a:ext cx="10496435" cy="419967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project is about solving a three dimensional knapsack problem:</a:t>
            </a:r>
          </a:p>
          <a:p>
            <a:pPr marL="0" indent="0">
              <a:buNone/>
            </a:pPr>
            <a:r>
              <a:rPr lang="en-US" dirty="0"/>
              <a:t>A cargo-space (with dimensions 16.5 x 2.5 x 4.0 ) has to be filled with parcels of different sizes and values in a way that the maximum value is reached</a:t>
            </a:r>
          </a:p>
          <a:p>
            <a:r>
              <a:rPr lang="de-DE" dirty="0"/>
              <a:t>Boxes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parcels</a:t>
            </a:r>
            <a:r>
              <a:rPr lang="de-DE" dirty="0"/>
              <a:t>: A: 1.0 x 1.0 x 2.0; B: 1.0 x 1.5 x 2.0; C: 1.5 x 1.5 x 1.5 </a:t>
            </a:r>
          </a:p>
          <a:p>
            <a:r>
              <a:rPr lang="de-DE" dirty="0" err="1"/>
              <a:t>Pentominoes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parcels</a:t>
            </a:r>
            <a:r>
              <a:rPr lang="de-DE" dirty="0"/>
              <a:t>: </a:t>
            </a:r>
            <a:r>
              <a:rPr lang="de-DE" dirty="0" err="1"/>
              <a:t>each</a:t>
            </a:r>
            <a:r>
              <a:rPr lang="de-DE" dirty="0"/>
              <a:t> block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letter</a:t>
            </a:r>
            <a:r>
              <a:rPr lang="de-DE" dirty="0"/>
              <a:t> </a:t>
            </a:r>
            <a:r>
              <a:rPr lang="de-DE" dirty="0" err="1"/>
              <a:t>being</a:t>
            </a:r>
            <a:r>
              <a:rPr lang="de-DE" dirty="0"/>
              <a:t> a </a:t>
            </a:r>
            <a:r>
              <a:rPr lang="de-DE" dirty="0" err="1"/>
              <a:t>square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0.5</a:t>
            </a:r>
          </a:p>
          <a:p>
            <a:r>
              <a:rPr lang="en-US" dirty="0"/>
              <a:t>user friendly interface to decide on the variety and amount of different parcels</a:t>
            </a:r>
            <a:endParaRPr lang="de-DE" dirty="0"/>
          </a:p>
          <a:p>
            <a:r>
              <a:rPr lang="de-DE" dirty="0"/>
              <a:t>Questions: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/>
              <a:t>a/c)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possible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fill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complete</a:t>
            </a:r>
            <a:r>
              <a:rPr lang="de-DE" dirty="0"/>
              <a:t> </a:t>
            </a:r>
            <a:r>
              <a:rPr lang="de-DE" dirty="0" err="1"/>
              <a:t>cargo</a:t>
            </a:r>
            <a:r>
              <a:rPr lang="de-DE" dirty="0"/>
              <a:t>-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parcels</a:t>
            </a:r>
            <a:r>
              <a:rPr lang="de-DE" dirty="0"/>
              <a:t>?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/>
              <a:t>b/d) what is the maximum value that you can store in your cargo-space if the parcels represent values of 3, 4 and 5 unites respectively?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2106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9E4230-587D-4A57-98F3-8B2C29391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Possible </a:t>
            </a:r>
            <a:r>
              <a:rPr lang="de-DE" dirty="0" err="1"/>
              <a:t>solutions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01B34A-A8DD-4C30-BD34-0BE06837D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Backtracking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>
                <a:sym typeface="Wingdings" panose="05000000000000000000" pitchFamily="2" charset="2"/>
              </a:rPr>
              <a:t>solution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a)/c):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	 </a:t>
            </a:r>
            <a:r>
              <a:rPr lang="de-DE" dirty="0" err="1"/>
              <a:t>goes</a:t>
            </a:r>
            <a:r>
              <a:rPr lang="de-DE" dirty="0"/>
              <a:t> </a:t>
            </a:r>
            <a:r>
              <a:rPr lang="de-DE" dirty="0" err="1"/>
              <a:t>trough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possible 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parcels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check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filled</a:t>
            </a:r>
            <a:r>
              <a:rPr lang="de-DE" dirty="0"/>
              <a:t> 	</a:t>
            </a:r>
            <a:r>
              <a:rPr lang="de-DE" dirty="0" err="1"/>
              <a:t>completely</a:t>
            </a:r>
            <a:endParaRPr lang="de-DE" dirty="0"/>
          </a:p>
          <a:p>
            <a:r>
              <a:rPr lang="de-DE" dirty="0" err="1"/>
              <a:t>Greedy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b)/d):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	 </a:t>
            </a:r>
            <a:r>
              <a:rPr lang="de-DE" dirty="0" err="1">
                <a:sym typeface="Wingdings" panose="05000000000000000000" pitchFamily="2" charset="2"/>
              </a:rPr>
              <a:t>decides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step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step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what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highest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value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next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few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coordinates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and </a:t>
            </a:r>
            <a:r>
              <a:rPr lang="de-DE" dirty="0" err="1">
                <a:sym typeface="Wingdings" panose="05000000000000000000" pitchFamily="2" charset="2"/>
              </a:rPr>
              <a:t>puts</a:t>
            </a:r>
            <a:r>
              <a:rPr lang="de-DE" dirty="0">
                <a:sym typeface="Wingdings" panose="05000000000000000000" pitchFamily="2" charset="2"/>
              </a:rPr>
              <a:t> 	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parcel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fits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Dynamic </a:t>
            </a:r>
            <a:r>
              <a:rPr lang="de-DE" dirty="0" err="1">
                <a:sym typeface="Wingdings" panose="05000000000000000000" pitchFamily="2" charset="2"/>
              </a:rPr>
              <a:t>programming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as</a:t>
            </a:r>
            <a:r>
              <a:rPr lang="de-DE" dirty="0">
                <a:sym typeface="Wingdings" panose="05000000000000000000" pitchFamily="2" charset="2"/>
              </a:rPr>
              <a:t> a </a:t>
            </a:r>
            <a:r>
              <a:rPr lang="de-DE" dirty="0" err="1">
                <a:sym typeface="Wingdings" panose="05000000000000000000" pitchFamily="2" charset="2"/>
              </a:rPr>
              <a:t>solution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b)/d):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	 </a:t>
            </a:r>
            <a:r>
              <a:rPr lang="de-DE" dirty="0" err="1">
                <a:sym typeface="Wingdings" panose="05000000000000000000" pitchFamily="2" charset="2"/>
              </a:rPr>
              <a:t>divides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problem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smaller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tasks</a:t>
            </a:r>
            <a:r>
              <a:rPr lang="de-DE" dirty="0">
                <a:sym typeface="Wingdings" panose="05000000000000000000" pitchFamily="2" charset="2"/>
              </a:rPr>
              <a:t> and </a:t>
            </a:r>
            <a:r>
              <a:rPr lang="de-DE" dirty="0" err="1">
                <a:sym typeface="Wingdings" panose="05000000000000000000" pitchFamily="2" charset="2"/>
              </a:rPr>
              <a:t>solves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them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first</a:t>
            </a:r>
            <a:r>
              <a:rPr lang="de-DE" dirty="0">
                <a:sym typeface="Wingdings" panose="05000000000000000000" pitchFamily="2" charset="2"/>
              </a:rPr>
              <a:t> in </a:t>
            </a:r>
            <a:r>
              <a:rPr lang="de-DE" dirty="0" err="1">
                <a:sym typeface="Wingdings" panose="05000000000000000000" pitchFamily="2" charset="2"/>
              </a:rPr>
              <a:t>order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combine</a:t>
            </a:r>
            <a:r>
              <a:rPr lang="de-DE" dirty="0">
                <a:sym typeface="Wingdings" panose="05000000000000000000" pitchFamily="2" charset="2"/>
              </a:rPr>
              <a:t> 	</a:t>
            </a:r>
            <a:r>
              <a:rPr lang="de-DE" dirty="0" err="1">
                <a:sym typeface="Wingdings" panose="05000000000000000000" pitchFamily="2" charset="2"/>
              </a:rPr>
              <a:t>them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recursively</a:t>
            </a: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1194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52A2E9-898B-4A13-A6E7-135ADFD95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: </a:t>
            </a:r>
            <a:r>
              <a:rPr lang="de-DE" dirty="0" err="1"/>
              <a:t>Greedy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6754B1-F6A2-49B2-AD4B-5630D11A9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 err="1"/>
              <a:t>Reason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choice</a:t>
            </a:r>
            <a:r>
              <a:rPr lang="de-DE" dirty="0"/>
              <a:t>: </a:t>
            </a:r>
          </a:p>
          <a:p>
            <a:pPr lvl="1"/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algorithms</a:t>
            </a:r>
            <a:endParaRPr lang="de-DE" dirty="0"/>
          </a:p>
          <a:p>
            <a:pPr lvl="1"/>
            <a:r>
              <a:rPr lang="de-DE" dirty="0"/>
              <a:t>Fast </a:t>
            </a:r>
          </a:p>
          <a:p>
            <a:pPr lvl="1"/>
            <a:endParaRPr lang="de-DE" dirty="0"/>
          </a:p>
          <a:p>
            <a:r>
              <a:rPr lang="de-DE" dirty="0" err="1"/>
              <a:t>Sorting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 1: </a:t>
            </a:r>
            <a:r>
              <a:rPr lang="de-DE" dirty="0" err="1"/>
              <a:t>density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boxes</a:t>
            </a:r>
            <a:r>
              <a:rPr lang="de-DE" dirty="0"/>
              <a:t> (</a:t>
            </a:r>
            <a:r>
              <a:rPr lang="de-DE" dirty="0" err="1"/>
              <a:t>density</a:t>
            </a:r>
            <a:r>
              <a:rPr lang="de-DE" dirty="0"/>
              <a:t> = </a:t>
            </a:r>
            <a:r>
              <a:rPr lang="de-DE" dirty="0" err="1"/>
              <a:t>value</a:t>
            </a:r>
            <a:r>
              <a:rPr lang="de-DE" dirty="0"/>
              <a:t> * 100 / </a:t>
            </a:r>
            <a:r>
              <a:rPr lang="de-DE" dirty="0" err="1"/>
              <a:t>volume</a:t>
            </a:r>
            <a:r>
              <a:rPr lang="de-DE" dirty="0"/>
              <a:t>)</a:t>
            </a:r>
          </a:p>
          <a:p>
            <a:r>
              <a:rPr lang="de-DE" dirty="0" err="1"/>
              <a:t>Sorting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 2: </a:t>
            </a:r>
            <a:r>
              <a:rPr lang="de-DE" dirty="0" err="1"/>
              <a:t>insertion</a:t>
            </a:r>
            <a:r>
              <a:rPr lang="de-DE" dirty="0"/>
              <a:t> </a:t>
            </a:r>
            <a:r>
              <a:rPr lang="de-DE" dirty="0" err="1"/>
              <a:t>sort</a:t>
            </a:r>
            <a:r>
              <a:rPr lang="de-DE" dirty="0"/>
              <a:t> </a:t>
            </a:r>
            <a:r>
              <a:rPr lang="de-DE" dirty="0" err="1"/>
              <a:t>according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density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4031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DB12E9-FDD5-4913-AA27-C32C6336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Pseudocode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sorting</a:t>
            </a:r>
            <a:r>
              <a:rPr lang="de-DE" dirty="0"/>
              <a:t> </a:t>
            </a:r>
            <a:r>
              <a:rPr lang="de-DE" dirty="0" err="1"/>
              <a:t>method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0E484D-B4D0-4275-AE07-61A61A757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800469" cy="3908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INPUT: </a:t>
            </a:r>
            <a:r>
              <a:rPr lang="de-DE" dirty="0" err="1"/>
              <a:t>unsorted</a:t>
            </a:r>
            <a:r>
              <a:rPr lang="de-DE" dirty="0"/>
              <a:t> </a:t>
            </a:r>
            <a:r>
              <a:rPr lang="de-DE" dirty="0" err="1"/>
              <a:t>array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OUTPUT: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sorted</a:t>
            </a:r>
            <a:r>
              <a:rPr lang="de-DE" dirty="0"/>
              <a:t> </a:t>
            </a:r>
            <a:r>
              <a:rPr lang="de-DE" dirty="0" err="1"/>
              <a:t>array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      FOR (</a:t>
            </a:r>
            <a:r>
              <a:rPr lang="de-DE" dirty="0" err="1"/>
              <a:t>each</a:t>
            </a:r>
            <a:r>
              <a:rPr lang="de-DE" dirty="0"/>
              <a:t> box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array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front </a:t>
            </a:r>
            <a:r>
              <a:rPr lang="de-DE" dirty="0" err="1"/>
              <a:t>to</a:t>
            </a:r>
            <a:r>
              <a:rPr lang="de-DE" dirty="0"/>
              <a:t> back)</a:t>
            </a:r>
          </a:p>
          <a:p>
            <a:pPr marL="0" indent="0">
              <a:buNone/>
            </a:pPr>
            <a:r>
              <a:rPr lang="de-DE" dirty="0"/>
              <a:t>         FOR (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box check </a:t>
            </a:r>
            <a:r>
              <a:rPr lang="de-DE" dirty="0" err="1"/>
              <a:t>from</a:t>
            </a:r>
            <a:r>
              <a:rPr lang="de-DE" dirty="0"/>
              <a:t> back </a:t>
            </a:r>
            <a:r>
              <a:rPr lang="de-DE" dirty="0" err="1"/>
              <a:t>to</a:t>
            </a:r>
            <a:r>
              <a:rPr lang="de-DE" dirty="0"/>
              <a:t> front (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still </a:t>
            </a:r>
            <a:r>
              <a:rPr lang="de-DE" dirty="0" err="1"/>
              <a:t>might</a:t>
            </a:r>
            <a:r>
              <a:rPr lang="de-DE" dirty="0"/>
              <a:t> not </a:t>
            </a:r>
            <a:r>
              <a:rPr lang="de-DE" dirty="0" err="1"/>
              <a:t>be</a:t>
            </a:r>
            <a:r>
              <a:rPr lang="de-DE" dirty="0"/>
              <a:t> in </a:t>
            </a:r>
            <a:r>
              <a:rPr lang="de-DE" dirty="0" err="1"/>
              <a:t>order</a:t>
            </a:r>
            <a:r>
              <a:rPr lang="de-DE" dirty="0"/>
              <a:t>))</a:t>
            </a:r>
          </a:p>
          <a:p>
            <a:pPr marL="0" indent="0">
              <a:buNone/>
            </a:pPr>
            <a:r>
              <a:rPr lang="de-DE" dirty="0"/>
              <a:t>            IF (</a:t>
            </a:r>
            <a:r>
              <a:rPr lang="de-DE" dirty="0" err="1"/>
              <a:t>density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box &gt; </a:t>
            </a:r>
            <a:r>
              <a:rPr lang="de-DE" dirty="0" err="1"/>
              <a:t>density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box)</a:t>
            </a:r>
          </a:p>
          <a:p>
            <a:pPr marL="0" indent="0">
              <a:buNone/>
            </a:pPr>
            <a:r>
              <a:rPr lang="de-DE" dirty="0"/>
              <a:t>               switch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indexes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boxes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      RETURN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sorted</a:t>
            </a:r>
            <a:r>
              <a:rPr lang="de-DE" dirty="0"/>
              <a:t> </a:t>
            </a:r>
            <a:r>
              <a:rPr lang="de-DE" dirty="0" err="1"/>
              <a:t>array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4281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CE3AA2-0512-4FF7-BF5B-3A3776742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Pseudocode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solve</a:t>
            </a:r>
            <a:r>
              <a:rPr lang="de-DE" dirty="0"/>
              <a:t> </a:t>
            </a:r>
            <a:r>
              <a:rPr lang="de-DE" dirty="0" err="1"/>
              <a:t>method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28B480-DD39-4061-8912-D0EF7993C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99981"/>
            <a:ext cx="9866173" cy="429822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/>
              <a:t>FOR (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element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array</a:t>
            </a:r>
            <a:r>
              <a:rPr lang="de-DE" dirty="0"/>
              <a:t> </a:t>
            </a:r>
            <a:r>
              <a:rPr lang="de-DE" dirty="0" err="1"/>
              <a:t>boxes</a:t>
            </a:r>
            <a:r>
              <a:rPr lang="de-DE" dirty="0"/>
              <a:t>)</a:t>
            </a:r>
          </a:p>
          <a:p>
            <a:pPr marL="0" indent="0">
              <a:buNone/>
            </a:pPr>
            <a:r>
              <a:rPr lang="de-DE" dirty="0"/>
              <a:t>  FOR (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x- </a:t>
            </a:r>
            <a:r>
              <a:rPr lang="de-DE" dirty="0" err="1"/>
              <a:t>coordiante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still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truck</a:t>
            </a:r>
            <a:r>
              <a:rPr lang="de-DE" dirty="0"/>
              <a:t>)</a:t>
            </a:r>
          </a:p>
          <a:p>
            <a:pPr marL="0" indent="0">
              <a:buNone/>
            </a:pPr>
            <a:r>
              <a:rPr lang="de-DE" dirty="0"/>
              <a:t>    FOR (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y- </a:t>
            </a:r>
            <a:r>
              <a:rPr lang="de-DE" dirty="0" err="1"/>
              <a:t>coordiante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still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truck</a:t>
            </a:r>
            <a:r>
              <a:rPr lang="de-DE" dirty="0"/>
              <a:t>)</a:t>
            </a:r>
          </a:p>
          <a:p>
            <a:pPr marL="0" indent="0">
              <a:buNone/>
            </a:pPr>
            <a:r>
              <a:rPr lang="de-DE" dirty="0"/>
              <a:t>      FOR (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z- </a:t>
            </a:r>
            <a:r>
              <a:rPr lang="de-DE" dirty="0" err="1"/>
              <a:t>coordiante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still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truck</a:t>
            </a:r>
            <a:r>
              <a:rPr lang="de-DE" dirty="0"/>
              <a:t>)</a:t>
            </a:r>
          </a:p>
          <a:p>
            <a:pPr marL="0" indent="0">
              <a:buNone/>
            </a:pPr>
            <a:r>
              <a:rPr lang="de-DE" dirty="0"/>
              <a:t>        IF (box </a:t>
            </a:r>
            <a:r>
              <a:rPr lang="de-DE" dirty="0" err="1"/>
              <a:t>is</a:t>
            </a:r>
            <a:r>
              <a:rPr lang="de-DE" dirty="0"/>
              <a:t> still </a:t>
            </a:r>
            <a:r>
              <a:rPr lang="de-DE" dirty="0" err="1"/>
              <a:t>available</a:t>
            </a:r>
            <a:r>
              <a:rPr lang="de-DE" dirty="0"/>
              <a:t>)</a:t>
            </a:r>
          </a:p>
          <a:p>
            <a:pPr marL="0" indent="0">
              <a:buNone/>
            </a:pPr>
            <a:r>
              <a:rPr lang="de-DE" dirty="0"/>
              <a:t>          FOR (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rotation</a:t>
            </a:r>
            <a:r>
              <a:rPr lang="de-DE" dirty="0"/>
              <a:t>)</a:t>
            </a:r>
          </a:p>
          <a:p>
            <a:pPr marL="0" indent="0">
              <a:buNone/>
            </a:pPr>
            <a:r>
              <a:rPr lang="de-DE" dirty="0"/>
              <a:t>            IF (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fits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empty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truck</a:t>
            </a:r>
            <a:r>
              <a:rPr lang="de-DE" dirty="0"/>
              <a:t>)  </a:t>
            </a:r>
            <a:r>
              <a:rPr lang="de-DE" dirty="0" err="1"/>
              <a:t>place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box  </a:t>
            </a:r>
          </a:p>
          <a:p>
            <a:pPr marL="0" indent="0">
              <a:buNone/>
            </a:pPr>
            <a:r>
              <a:rPr lang="de-DE" dirty="0"/>
              <a:t>            ELSE   </a:t>
            </a:r>
            <a:r>
              <a:rPr lang="de-DE" dirty="0" err="1"/>
              <a:t>try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x- </a:t>
            </a:r>
            <a:r>
              <a:rPr lang="de-DE" dirty="0" err="1"/>
              <a:t>rotation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	         IF (</a:t>
            </a:r>
            <a:r>
              <a:rPr lang="de-DE" dirty="0" err="1"/>
              <a:t>each</a:t>
            </a:r>
            <a:r>
              <a:rPr lang="de-DE" dirty="0"/>
              <a:t> x- </a:t>
            </a:r>
            <a:r>
              <a:rPr lang="de-DE" dirty="0" err="1"/>
              <a:t>rotation</a:t>
            </a:r>
            <a:r>
              <a:rPr lang="de-DE" dirty="0"/>
              <a:t> </a:t>
            </a:r>
            <a:r>
              <a:rPr lang="de-DE" dirty="0" err="1"/>
              <a:t>tried</a:t>
            </a:r>
            <a:r>
              <a:rPr lang="de-DE" dirty="0"/>
              <a:t>) </a:t>
            </a:r>
            <a:r>
              <a:rPr lang="de-DE" dirty="0" err="1"/>
              <a:t>rotate</a:t>
            </a:r>
            <a:r>
              <a:rPr lang="de-DE" dirty="0"/>
              <a:t> </a:t>
            </a:r>
            <a:r>
              <a:rPr lang="de-DE" dirty="0" err="1"/>
              <a:t>once</a:t>
            </a:r>
            <a:r>
              <a:rPr lang="de-DE" dirty="0"/>
              <a:t> on y- </a:t>
            </a:r>
            <a:r>
              <a:rPr lang="de-DE" dirty="0" err="1"/>
              <a:t>axes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	         IF (</a:t>
            </a:r>
            <a:r>
              <a:rPr lang="de-DE" dirty="0" err="1"/>
              <a:t>each</a:t>
            </a:r>
            <a:r>
              <a:rPr lang="de-DE" dirty="0"/>
              <a:t> y- </a:t>
            </a:r>
            <a:r>
              <a:rPr lang="de-DE" dirty="0" err="1"/>
              <a:t>rotation</a:t>
            </a:r>
            <a:r>
              <a:rPr lang="de-DE" dirty="0"/>
              <a:t> and all possible x- </a:t>
            </a:r>
            <a:r>
              <a:rPr lang="de-DE" dirty="0" err="1"/>
              <a:t>rotations</a:t>
            </a:r>
            <a:r>
              <a:rPr lang="de-DE" dirty="0"/>
              <a:t> </a:t>
            </a:r>
            <a:r>
              <a:rPr lang="de-DE" dirty="0" err="1"/>
              <a:t>tried</a:t>
            </a:r>
            <a:r>
              <a:rPr lang="de-DE" dirty="0"/>
              <a:t>) </a:t>
            </a:r>
            <a:r>
              <a:rPr lang="de-DE" dirty="0" err="1"/>
              <a:t>rotate</a:t>
            </a:r>
            <a:r>
              <a:rPr lang="de-DE" dirty="0"/>
              <a:t> </a:t>
            </a:r>
            <a:r>
              <a:rPr lang="de-DE" dirty="0" err="1"/>
              <a:t>once</a:t>
            </a:r>
            <a:r>
              <a:rPr lang="de-DE" dirty="0"/>
              <a:t> on z- </a:t>
            </a:r>
            <a:r>
              <a:rPr lang="de-DE" dirty="0" err="1"/>
              <a:t>axes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3815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C81E58-B0FE-4F67-BDB7-C4EB918F3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3D </a:t>
            </a:r>
            <a:r>
              <a:rPr lang="de-DE" dirty="0" err="1"/>
              <a:t>visualization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B9D23C3-05FC-4DF3-B3DC-6FE2031B9A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8095" y="2016125"/>
            <a:ext cx="5170134" cy="3449638"/>
          </a:xfrm>
        </p:spPr>
      </p:pic>
    </p:spTree>
    <p:extLst>
      <p:ext uri="{BB962C8B-B14F-4D97-AF65-F5344CB8AC3E}">
        <p14:creationId xmlns:p14="http://schemas.microsoft.com/office/powerpoint/2010/main" val="1612983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6B36E8-49BD-4AB9-BA18-926BE0CE2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boxes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Can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cargo</a:t>
            </a:r>
            <a:r>
              <a:rPr lang="de-DE" dirty="0"/>
              <a:t>- Space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filled</a:t>
            </a:r>
            <a:r>
              <a:rPr lang="de-DE" dirty="0"/>
              <a:t> </a:t>
            </a:r>
            <a:r>
              <a:rPr lang="de-DE" dirty="0" err="1"/>
              <a:t>completely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FB92AD-CAC9-4AFE-9347-970DD70C1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529657"/>
            <a:ext cx="9603275" cy="2936688"/>
          </a:xfrm>
        </p:spPr>
        <p:txBody>
          <a:bodyPr>
            <a:normAutofit/>
          </a:bodyPr>
          <a:lstStyle/>
          <a:p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boxes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type A, B </a:t>
            </a:r>
            <a:r>
              <a:rPr lang="de-DE" dirty="0" err="1"/>
              <a:t>or</a:t>
            </a:r>
            <a:r>
              <a:rPr lang="de-DE" dirty="0"/>
              <a:t> C </a:t>
            </a:r>
            <a:r>
              <a:rPr lang="de-DE" dirty="0" err="1"/>
              <a:t>can</a:t>
            </a:r>
            <a:r>
              <a:rPr lang="de-DE" dirty="0"/>
              <a:t> not </a:t>
            </a:r>
            <a:r>
              <a:rPr lang="de-DE" dirty="0" err="1"/>
              <a:t>fill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en-US" dirty="0"/>
              <a:t>due to the size of these boxes: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Dimensions of boxes A: 1.0 x 1.0 x 2.0 cannot fill the width of 2.5 m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Dimensions of boxes B: 1.0 x 1.5 x 2.0 cannot fill the length of 16.5 m at the same time with filling out the 2.5 m width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Dimensions of box C: 1.5 x 1.5 x 1.5 cannot fill the height of 4.0 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900210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616</Words>
  <Application>Microsoft Office PowerPoint</Application>
  <PresentationFormat>Breitbild</PresentationFormat>
  <Paragraphs>80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Gill Sans MT</vt:lpstr>
      <vt:lpstr>Wingdings</vt:lpstr>
      <vt:lpstr>Galerie</vt:lpstr>
      <vt:lpstr>Three dimensional Knapsack problems</vt:lpstr>
      <vt:lpstr>contents</vt:lpstr>
      <vt:lpstr>Problem description </vt:lpstr>
      <vt:lpstr>Possible solutions</vt:lpstr>
      <vt:lpstr>Algorithm that we used: Greedy algorithm  </vt:lpstr>
      <vt:lpstr>Pseudocode for the sorting method</vt:lpstr>
      <vt:lpstr>Pseudocode for the solve method</vt:lpstr>
      <vt:lpstr>3D visualization</vt:lpstr>
      <vt:lpstr>results for boxes:  Can the cargo- Space be filled completely?</vt:lpstr>
      <vt:lpstr>results for boxes:  Can the cargo- Space be filled completely?</vt:lpstr>
      <vt:lpstr>Results for Boxes: Maximum value of Cargo- space</vt:lpstr>
      <vt:lpstr>results for pentominoes: Can the cargo- Space be filled completely?</vt:lpstr>
      <vt:lpstr>results for pentominoes: Can the cargo- Space be filled completely?</vt:lpstr>
      <vt:lpstr>Results for Pentominoes: Maximum value of Cargo- space</vt:lpstr>
      <vt:lpstr>conclusions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Three dimensional Knapsack problems</dc:title>
  <dc:creator>Kim Roggenbuck</dc:creator>
  <cp:lastModifiedBy>Kim Roggenbuck</cp:lastModifiedBy>
  <cp:revision>30</cp:revision>
  <dcterms:created xsi:type="dcterms:W3CDTF">2018-01-18T10:57:10Z</dcterms:created>
  <dcterms:modified xsi:type="dcterms:W3CDTF">2018-01-19T07:31:40Z</dcterms:modified>
</cp:coreProperties>
</file>