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F8D9D61-D12F-404B-8C95-EA32873D7E4A}">
  <a:tblStyle styleId="{1F8D9D61-D12F-404B-8C95-EA32873D7E4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f6c3ba76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f6c3ba76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f6c3ba7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f6c3ba7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f6c3ba76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f6c3ba76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f6c3ba76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f6c3ba76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10ed3a4b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10ed3a4b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</a:rPr>
              <a:t>最大的free block 一定在heap最頂端，</a:t>
            </a:r>
            <a:r>
              <a:rPr b="1" lang="zh-TW">
                <a:solidFill>
                  <a:schemeClr val="dk1"/>
                </a:solidFill>
              </a:rPr>
              <a:t>為了快速找到空閒區塊，</a:t>
            </a:r>
            <a:r>
              <a:rPr lang="zh-TW">
                <a:solidFill>
                  <a:schemeClr val="dk1"/>
                </a:solidFill>
              </a:rPr>
              <a:t>malloc()會從最大的可用free block切割所需記憶體大小，當free()後，釋放的部分將歸還給heap，並進行reheap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使用</a:t>
            </a:r>
            <a:r>
              <a:rPr lang="zh-TW" sz="1500">
                <a:solidFill>
                  <a:schemeClr val="dk1"/>
                </a:solidFill>
              </a:rPr>
              <a:t>allocation array的好處是，free後，可以將相鄰的block合併</a:t>
            </a:r>
            <a:endParaRPr b="1" sz="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>
                <a:solidFill>
                  <a:schemeClr val="dk1"/>
                </a:solidFill>
              </a:rPr>
              <a:t>使用heap tree的好處是可以快速有效的紀錄當前空間最大的連續memory block，當需要分配記憶體時，可以直接將最大的那段空間分配出去，若不夠大也可以馬上反應記憶體空間不夠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10ed3a4b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10ed3a4b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66833" y="-765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5200">
                <a:solidFill>
                  <a:srgbClr val="000000"/>
                </a:solidFill>
              </a:rPr>
              <a:t>EOS 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55200" y="2381725"/>
            <a:ext cx="8520600" cy="26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/>
              <a:t>組別 : 第五組</a:t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/>
              <a:t>組員 : 陳翊瑭 313511057</a:t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/>
              <a:t>	</a:t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/>
              <a:t>	   陳冠榮 313513064</a:t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/>
              <a:t>	   </a:t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 sz="1850"/>
              <a:t>	   洪亮     313512072</a:t>
            </a:r>
            <a:endParaRPr b="1" sz="18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500"/>
              <a:t>	  </a:t>
            </a:r>
            <a:endParaRPr sz="15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5875" y="1816269"/>
            <a:ext cx="4095550" cy="21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Memory Fragmentation</a:t>
            </a:r>
            <a:endParaRPr b="1"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>
                <a:solidFill>
                  <a:schemeClr val="dk1"/>
                </a:solidFill>
              </a:rPr>
              <a:t>不停做malloc()和free()會導致Memory Fragmentation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63" name="Google Shape;63;p14"/>
          <p:cNvGraphicFramePr/>
          <p:nvPr/>
        </p:nvGraphicFramePr>
        <p:xfrm>
          <a:off x="73567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{1F8D9D61-D12F-404B-8C95-EA32873D7E4A}</a:tableStyleId>
              </a:tblPr>
              <a:tblGrid>
                <a:gridCol w="1108150"/>
                <a:gridCol w="4046800"/>
                <a:gridCol w="2577475"/>
              </a:tblGrid>
              <a:tr h="45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Internal Fragmentation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External Fragmentation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發生位置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Block 內部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Block 與 Block 之間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05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原因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分配的</a:t>
                      </a:r>
                      <a:r>
                        <a:rPr lang="zh-TW"/>
                        <a:t>記憶體空間</a:t>
                      </a:r>
                      <a:r>
                        <a:rPr lang="zh-TW"/>
                        <a:t>比實際需求大，導致block內部會有剩餘的空間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空閒 Block 不連續，</a:t>
                      </a:r>
                      <a:r>
                        <a:rPr lang="zh-TW">
                          <a:solidFill>
                            <a:schemeClr val="dk1"/>
                          </a:solidFill>
                        </a:rPr>
                        <a:t>無法滿足較大記憶體需求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58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改善方法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減少 Block 大小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使用 Memory Compaction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491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Internal fragmentation</a:t>
            </a:r>
            <a:endParaRPr b="1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100">
                <a:solidFill>
                  <a:schemeClr val="dk1"/>
                </a:solidFill>
              </a:rPr>
              <a:t> </a:t>
            </a:r>
            <a:r>
              <a:rPr b="1" lang="zh-TW" sz="1600">
                <a:solidFill>
                  <a:schemeClr val="dk1"/>
                </a:solidFill>
              </a:rPr>
              <a:t>定義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當系統分配的block的大小超過請求大小，未被使用的部分即為</a:t>
            </a:r>
            <a:r>
              <a:rPr lang="zh-TW" sz="1400">
                <a:solidFill>
                  <a:schemeClr val="dk1"/>
                </a:solidFill>
              </a:rPr>
              <a:t>Internal fragmentation。</a:t>
            </a:r>
            <a:r>
              <a:rPr lang="zh-TW" sz="1400">
                <a:solidFill>
                  <a:schemeClr val="dk1"/>
                </a:solidFill>
              </a:rPr>
              <a:t>這些空間無法再被其他程序利用。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舉例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申請 100 bytes，系統以 32 bytes 為單位分配 → 給 128 bytes（4 個 block），實際只會用 100 bytes → 剩餘 28 bytes 用不到。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解法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無解，可以透過縮小block size來改善，但memory control block(management cost)會變大，因為bit map會變大。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External fragmentation</a:t>
            </a:r>
            <a:endParaRPr b="1"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600">
                <a:solidFill>
                  <a:schemeClr val="dk1"/>
                </a:solidFill>
              </a:rPr>
              <a:t>定義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400">
                <a:solidFill>
                  <a:schemeClr val="dk1"/>
                </a:solidFill>
              </a:rPr>
              <a:t>記憶體中雖有足夠的總空間，但因可使用的block分布不連續，導致無法滿足較大記憶體需求。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600">
                <a:solidFill>
                  <a:schemeClr val="dk1"/>
                </a:solidFill>
              </a:rPr>
              <a:t>舉例</a:t>
            </a:r>
            <a:endParaRPr b="1" sz="16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zh-TW" sz="1400">
                <a:solidFill>
                  <a:schemeClr val="dk1"/>
                </a:solidFill>
              </a:rPr>
              <a:t>系統中有兩個 32 bytes 的空閒block，但它們不相鄰，雖然總共空閒 64 bytes，但最多只能分配 32 bytes。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解法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利用Memory Compaction，移動已經分配的記憶體區塊，以便形成連續的空間。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Memory Compaction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TW" sz="1600">
                <a:solidFill>
                  <a:schemeClr val="dk1"/>
                </a:solidFill>
              </a:rPr>
              <a:t>定義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記憶體</a:t>
            </a:r>
            <a:r>
              <a:rPr lang="zh-TW" sz="1400">
                <a:solidFill>
                  <a:schemeClr val="dk1"/>
                </a:solidFill>
              </a:rPr>
              <a:t>Memory Compactio</a:t>
            </a:r>
            <a:r>
              <a:rPr lang="zh-TW" sz="1400">
                <a:solidFill>
                  <a:schemeClr val="dk1"/>
                </a:solidFill>
              </a:rPr>
              <a:t>n</a:t>
            </a:r>
            <a:r>
              <a:rPr lang="zh-TW" sz="1400">
                <a:solidFill>
                  <a:schemeClr val="dk1"/>
                </a:solidFill>
              </a:rPr>
              <a:t>是用來處理external fragmentation的技術。透過搬移將多個block合併成一個大區塊，以提高空間利用率。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zh-TW" sz="1600">
                <a:solidFill>
                  <a:schemeClr val="dk1"/>
                </a:solidFill>
              </a:rPr>
              <a:t>缺點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需要將記憶體內容從一個位置搬移到另一個位置，操作耗時。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正在使用這些記憶體區塊的task，在搬移期間會被禁止存取該記憶體。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Allocation array VS.</a:t>
            </a:r>
            <a:r>
              <a:rPr lang="zh-TW"/>
              <a:t>Heap tree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406600" y="1894725"/>
            <a:ext cx="996600" cy="4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zh-TW"/>
              <a:t>   free()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466325"/>
            <a:ext cx="2660875" cy="248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1748" y="2466325"/>
            <a:ext cx="2286300" cy="23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740125" y="191227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malloc() 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5413" y="3185988"/>
            <a:ext cx="3057525" cy="155257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979350" y="1121400"/>
            <a:ext cx="71844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通常會使用allocation array進行free()，使用heap tree進行malloc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Memory Management in Embedded Systems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231950" y="1152475"/>
            <a:ext cx="882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在實作上，embedded systems會去避開傳統作業系統動態記憶體分配malloc/free，因為與一般OS不同沒有MMU來去管理virtual Memory對應至physical Memory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採用memory pools，靜態而且固定大小以及個數的實體記憶體block，每次分配符合大小的block，若某一大小的blocks已經用完，則會分配更大的block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0148" y="2926275"/>
            <a:ext cx="5072651" cy="200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