
<file path=[Content_Types].xml><?xml version="1.0" encoding="utf-8"?>
<Types xmlns="http://schemas.openxmlformats.org/package/2006/content-types">
  <Default Extension="png" ContentType="image/png"/>
  <Default Extension="drawio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7" r:id="rId5"/>
    <p:sldId id="277" r:id="rId6"/>
    <p:sldId id="258" r:id="rId7"/>
    <p:sldId id="271" r:id="rId8"/>
    <p:sldId id="260" r:id="rId9"/>
    <p:sldId id="272" r:id="rId10"/>
    <p:sldId id="261" r:id="rId11"/>
    <p:sldId id="273" r:id="rId12"/>
    <p:sldId id="262" r:id="rId13"/>
    <p:sldId id="276" r:id="rId14"/>
    <p:sldId id="274" r:id="rId15"/>
    <p:sldId id="263" r:id="rId16"/>
    <p:sldId id="278" r:id="rId17"/>
    <p:sldId id="275" r:id="rId18"/>
    <p:sldId id="265" r:id="rId19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5CD"/>
    <a:srgbClr val="FD0353"/>
    <a:srgbClr val="4E3BAD"/>
    <a:srgbClr val="FF8E11"/>
    <a:srgbClr val="99FF33"/>
    <a:srgbClr val="01FFFF"/>
    <a:srgbClr val="FC02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703" autoAdjust="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08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C635B92A-C9DC-43AA-A0F3-50C308AC93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1F2F5F6-0F69-4F50-AB35-A04000CDF9A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1BA16AF-76DF-418C-8FD7-424A70A681AA}" type="datetime1">
              <a:rPr lang="fr-FR" smtClean="0"/>
              <a:t>02/03/2025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CE17AA3-438B-491A-9F81-686B1A580E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1F594F-D4ED-4695-8584-630E4FC6D1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35DDAA-77E0-4D82-85D0-C118186E16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0620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8A9702E-0FC3-4B16-9168-63E96B7054D9}" type="datetime1">
              <a:rPr lang="fr-FR" noProof="0" smtClean="0"/>
              <a:t>02/03/2025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3DCE8F5-1341-475C-BF40-2E24D91E805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65743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39582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4326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9249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5129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8537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6228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0245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5708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127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2083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DCE8F5-1341-475C-BF40-2E24D91E805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9903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38C5F0-DD3F-421F-B67F-B1E6D9834A54}"/>
              </a:ext>
            </a:extLst>
          </p:cNvPr>
          <p:cNvSpPr/>
          <p:nvPr userDrawn="1"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fr-FR" noProof="0"/>
          </a:p>
        </p:txBody>
      </p:sp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6095999" y="0"/>
            <a:ext cx="5772001" cy="6857999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9" name="Graphique 2">
            <a:extLst>
              <a:ext uri="{FF2B5EF4-FFF2-40B4-BE49-F238E27FC236}">
                <a16:creationId xmlns:a16="http://schemas.microsoft.com/office/drawing/2014/main" id="{07258B3B-F27C-4B7D-A23C-8548E3945C82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>
              <a:solidFill>
                <a:schemeClr val="lt1"/>
              </a:solidFill>
            </a:endParaRPr>
          </a:p>
        </p:txBody>
      </p:sp>
      <p:sp>
        <p:nvSpPr>
          <p:cNvPr id="11" name="Graphique 1318">
            <a:extLst>
              <a:ext uri="{FF2B5EF4-FFF2-40B4-BE49-F238E27FC236}">
                <a16:creationId xmlns:a16="http://schemas.microsoft.com/office/drawing/2014/main" id="{1C96E32E-5EED-4364-AD42-000B0644E093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>
              <a:solidFill>
                <a:schemeClr val="lt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rtlCol="0"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57226" y="5373688"/>
            <a:ext cx="5114773" cy="1046162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smtClean="0"/>
              <a:t>Modifier le style des sous-titres du masque</a:t>
            </a:r>
            <a:endParaRPr lang="fr-FR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922C40-AA75-4865-AF08-92AD59937F32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0F26B-727B-4098-8DA8-CB088D629D5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5E751D76-8783-4005-B4E5-D67E235A5BAD}"/>
              </a:ext>
            </a:extLst>
          </p:cNvPr>
          <p:cNvSpPr/>
          <p:nvPr userDrawn="1"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966C7A50-4018-4974-AB47-424E0ECC0F14}"/>
              </a:ext>
            </a:extLst>
          </p:cNvPr>
          <p:cNvSpPr/>
          <p:nvPr userDrawn="1"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478306B7-6A26-45F7-BD50-EEC8AB3C29B7}"/>
              </a:ext>
            </a:extLst>
          </p:cNvPr>
          <p:cNvSpPr/>
          <p:nvPr userDrawn="1"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rtlCol="0"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681FA122-D42D-43F3-AEC3-A7786D380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143" y="5373688"/>
            <a:ext cx="5438774" cy="734611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smtClean="0"/>
              <a:t>Modifier le style des sous-titres du masque</a:t>
            </a:r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288630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A496A1ED-3137-46C7-AC8A-E6B1F00040F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8000" y="1649691"/>
            <a:ext cx="10261299" cy="447030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0ED26963-B6E2-4372-875B-343C76CBE2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8" name="Espace réservé du numéro de diapositive 7">
            <a:extLst>
              <a:ext uri="{FF2B5EF4-FFF2-40B4-BE49-F238E27FC236}">
                <a16:creationId xmlns:a16="http://schemas.microsoft.com/office/drawing/2014/main" id="{8EF632A7-A149-4B94-AA8F-BA40102C6B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on choix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869299" y="1640264"/>
            <a:ext cx="5040000" cy="4479736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93525B-9507-436E-97F0-7CCBC5592B9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B04811-1577-487F-8AF3-DEB4360C325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0B825313-B85D-4B60-A8C7-1AD821C2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648000"/>
            <a:ext cx="10261299" cy="720000"/>
          </a:xfrm>
        </p:spPr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15" name="Col gauche">
            <a:extLst>
              <a:ext uri="{FF2B5EF4-FFF2-40B4-BE49-F238E27FC236}">
                <a16:creationId xmlns:a16="http://schemas.microsoft.com/office/drawing/2014/main" id="{DA548871-D625-4D36-A053-38EA7B5828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8000" y="1640264"/>
            <a:ext cx="5040000" cy="4479736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C809F0A4-D171-45AD-ACF3-BC8154C5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9" name="Espace réservé du texte 3">
            <a:extLst>
              <a:ext uri="{FF2B5EF4-FFF2-40B4-BE49-F238E27FC236}">
                <a16:creationId xmlns:a16="http://schemas.microsoft.com/office/drawing/2014/main" id="{C336B198-C386-4F05-83B9-DDBD555EB8B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554356"/>
            <a:ext cx="3932237" cy="3314631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F2BA4780-EE9A-4EE0-B94E-AE6275D7AE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lIns="274320" tIns="274320" rIns="274320" bIns="365760"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57872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9" name="Espace réservé du texte 3">
            <a:extLst>
              <a:ext uri="{FF2B5EF4-FFF2-40B4-BE49-F238E27FC236}">
                <a16:creationId xmlns:a16="http://schemas.microsoft.com/office/drawing/2014/main" id="{4249C9F6-28A5-4D00-BBAB-1756BF837BB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554354"/>
            <a:ext cx="3932237" cy="3314633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3E8EAF9-A1FA-4F84-B847-1DE428BFA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566931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11" name="Espace réservé d’image 2">
            <a:extLst>
              <a:ext uri="{FF2B5EF4-FFF2-40B4-BE49-F238E27FC236}">
                <a16:creationId xmlns:a16="http://schemas.microsoft.com/office/drawing/2014/main" id="{DEB6725C-1036-4163-BFA5-D42D1262C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vert="horz" lIns="0" tIns="0" rIns="0" bIns="0" rtlCol="0" anchor="ctr">
            <a:noAutofit/>
          </a:bodyPr>
          <a:lstStyle>
            <a:lvl1pPr>
              <a:def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indent="0" algn="ctr" rtl="0">
              <a:buNone/>
            </a:pPr>
            <a:r>
              <a:rPr lang="fr-FR" noProof="0" smtClean="0"/>
              <a:t>Cliquez sur l'icône pour ajouter une image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80139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fr-FR" noProof="0"/>
              <a:t>Cliquez pour modifier le style du titre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0058676-5057-4206-A9DE-0ED2BB7B3A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6C7CE9-4F0B-435B-BDF8-F232E1202B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 4">
            <a:extLst>
              <a:ext uri="{FF2B5EF4-FFF2-40B4-BE49-F238E27FC236}">
                <a16:creationId xmlns:a16="http://schemas.microsoft.com/office/drawing/2014/main" id="{CDA7313E-BA32-4C8A-A09A-2460AE863A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03DD3A-23C2-4E94-B0EE-C33B0DD714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’image 9">
            <a:extLst>
              <a:ext uri="{FF2B5EF4-FFF2-40B4-BE49-F238E27FC236}">
                <a16:creationId xmlns:a16="http://schemas.microsoft.com/office/drawing/2014/main" id="{83ACA87E-66CB-4383-8694-E833B31A8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CF1C00E3-B288-43D9-9211-5C84117B9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9D0269AD-A6F3-4972-B828-54916745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7143" y="2741613"/>
            <a:ext cx="5438774" cy="2387600"/>
          </a:xfrm>
        </p:spPr>
        <p:txBody>
          <a:bodyPr rtlCol="0" anchor="b"/>
          <a:lstStyle>
            <a:lvl1pPr algn="l">
              <a:lnSpc>
                <a:spcPts val="5000"/>
              </a:lnSpc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681FA122-D42D-43F3-AEC3-A7786D380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7143" y="5373688"/>
            <a:ext cx="5438774" cy="734611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smtClean="0"/>
              <a:t>Modifier le style des sous-titres du masque</a:t>
            </a:r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45038DB-165D-48BE-8AEA-FB84B02184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977143" y="6355307"/>
            <a:ext cx="4114800" cy="249385"/>
          </a:xfrm>
        </p:spPr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u tex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ous-titr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8001" y="1439069"/>
            <a:ext cx="5040000" cy="360362"/>
          </a:xfrm>
        </p:spPr>
        <p:txBody>
          <a:bodyPr rtlCol="0"/>
          <a:lstStyle>
            <a:lvl1pPr marL="0" indent="0">
              <a:buNone/>
              <a:defRPr sz="2300" b="1"/>
            </a:lvl1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Col gauche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8000" y="2232000"/>
            <a:ext cx="5040000" cy="388800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’image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62122" y="1618154"/>
            <a:ext cx="4654355" cy="4322762"/>
          </a:xfrm>
          <a:solidFill>
            <a:schemeClr val="bg1">
              <a:lumMod val="9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279400" dir="2700000" algn="tl" rotWithShape="0">
              <a:prstClr val="black">
                <a:alpha val="12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C244BFD7-9033-43B0-B827-AB996B46D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5" name="Espace réservé du pied de page 4">
            <a:extLst>
              <a:ext uri="{FF2B5EF4-FFF2-40B4-BE49-F238E27FC236}">
                <a16:creationId xmlns:a16="http://schemas.microsoft.com/office/drawing/2014/main" id="{8AE86091-57C4-4FD4-AD4D-D661E967DA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9ED130-1AEB-4B32-8F68-4DC1E650012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u tex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’image 9">
            <a:extLst>
              <a:ext uri="{FF2B5EF4-FFF2-40B4-BE49-F238E27FC236}">
                <a16:creationId xmlns:a16="http://schemas.microsoft.com/office/drawing/2014/main" id="{435B7CBE-8165-4C4A-9112-47FC1C363A0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80000" y="180000"/>
            <a:ext cx="5551200" cy="649800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6546EC-2765-42DC-923A-7AC553079E0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AAA7F096-3D92-49B2-9462-B267FBCA6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648000"/>
            <a:ext cx="4813299" cy="7200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Modifier le titre</a:t>
            </a:r>
          </a:p>
        </p:txBody>
      </p:sp>
      <p:sp>
        <p:nvSpPr>
          <p:cNvPr id="11" name="Sous-titre">
            <a:extLst>
              <a:ext uri="{FF2B5EF4-FFF2-40B4-BE49-F238E27FC236}">
                <a16:creationId xmlns:a16="http://schemas.microsoft.com/office/drawing/2014/main" id="{64F11C9E-726F-4C52-8D5A-A8A26285AC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5999" y="1439069"/>
            <a:ext cx="4813300" cy="360362"/>
          </a:xfrm>
        </p:spPr>
        <p:txBody>
          <a:bodyPr rtlCol="0"/>
          <a:lstStyle>
            <a:lvl1pPr marL="0" indent="0">
              <a:buNone/>
              <a:defRPr sz="2300" b="1"/>
            </a:lvl1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12" name="Col gauche">
            <a:extLst>
              <a:ext uri="{FF2B5EF4-FFF2-40B4-BE49-F238E27FC236}">
                <a16:creationId xmlns:a16="http://schemas.microsoft.com/office/drawing/2014/main" id="{2E72D7CC-5638-4650-AF1E-F213382BEF8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5997" y="2232000"/>
            <a:ext cx="4813301" cy="388800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BDF9F55-97BD-4FB9-9BED-8242E0D32CF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52000" y="6355307"/>
            <a:ext cx="4114800" cy="249385"/>
          </a:xfrm>
          <a:solidFill>
            <a:schemeClr val="tx1"/>
          </a:solidFill>
        </p:spPr>
        <p:txBody>
          <a:bodyPr lIns="72000"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</p:spTree>
    <p:extLst>
      <p:ext uri="{BB962C8B-B14F-4D97-AF65-F5344CB8AC3E}">
        <p14:creationId xmlns:p14="http://schemas.microsoft.com/office/powerpoint/2010/main" val="90023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2B861E-9EBA-4D6D-A35D-A85B5BAAAEB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6EBA98-DFFC-4D72-B4DB-934D657FDB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03176691-29EB-4FE6-8A4D-8AD65C9B0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10" name="Espace réservé du contenu 3">
            <a:extLst>
              <a:ext uri="{FF2B5EF4-FFF2-40B4-BE49-F238E27FC236}">
                <a16:creationId xmlns:a16="http://schemas.microsoft.com/office/drawing/2014/main" id="{32C7BFF8-7C92-4B6B-A653-197AB003F6E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8001" y="2232000"/>
            <a:ext cx="5040000" cy="388800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1" name="Espace réservé du texte 4">
            <a:extLst>
              <a:ext uri="{FF2B5EF4-FFF2-40B4-BE49-F238E27FC236}">
                <a16:creationId xmlns:a16="http://schemas.microsoft.com/office/drawing/2014/main" id="{46DBD11F-BE91-46AF-8045-11DE8E07CE6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869300" y="1835999"/>
            <a:ext cx="5040000" cy="360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 rtl="0"/>
            <a:r>
              <a:rPr lang="fr-FR" noProof="0"/>
              <a:t>Modifiez les styles du texte du masque</a:t>
            </a:r>
          </a:p>
        </p:txBody>
      </p:sp>
      <p:sp>
        <p:nvSpPr>
          <p:cNvPr id="12" name="Espace réservé du contenu 5">
            <a:extLst>
              <a:ext uri="{FF2B5EF4-FFF2-40B4-BE49-F238E27FC236}">
                <a16:creationId xmlns:a16="http://schemas.microsoft.com/office/drawing/2014/main" id="{04A3D1ED-A8AD-43B9-A476-7DF313124EDD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869300" y="2232000"/>
            <a:ext cx="5039999" cy="3876299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8ED1AC38-CE67-4190-B56B-30ACFB7C4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8000" y="1835997"/>
            <a:ext cx="5040001" cy="360001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300" b="1"/>
            </a:lvl1pPr>
          </a:lstStyle>
          <a:p>
            <a:pPr marL="263525" lvl="0" indent="-263525" rtl="0"/>
            <a:r>
              <a:rPr lang="fr-FR" noProof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n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’image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79998" y="179999"/>
            <a:ext cx="11653200" cy="6497997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5" name="Légende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 rtlCol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 rtl="0"/>
            <a:r>
              <a:rPr lang="fr-FR" noProof="0"/>
              <a:t>Placez la légende de votre photo ici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2EF51E-0039-4E33-9FD1-865559878814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B77A86-EB1B-4FD1-823D-0C02BF7AD0C3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9E90B07-03C3-478D-9E2D-BB4DD77E5598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040E883-8C91-48F8-A673-5D4558BB7252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CDF3269-BE21-4BFD-839D-1279C4FB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é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’élément multimédia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180000" y="180001"/>
            <a:ext cx="11652000" cy="6497997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rtlCol="0"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Insérer votre vidéo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F06225-5BB3-47CF-8FC4-BF4945AA652F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17C6F39E-8788-40DB-91BD-C025F1EB449E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F3E42DED-1A93-40B3-8FA5-F7CF4E6C53C0}"/>
              </a:ext>
            </a:extLst>
          </p:cNvPr>
          <p:cNvSpPr/>
          <p:nvPr userDrawn="1"/>
        </p:nvSpPr>
        <p:spPr>
          <a:xfrm>
            <a:off x="11832000" y="0"/>
            <a:ext cx="360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F2EFA8DB-297E-474D-8598-4375288E725B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Légende">
            <a:extLst>
              <a:ext uri="{FF2B5EF4-FFF2-40B4-BE49-F238E27FC236}">
                <a16:creationId xmlns:a16="http://schemas.microsoft.com/office/drawing/2014/main" id="{FAF073A6-8957-4F1C-AEB1-78101EBBF39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8801" y="6083997"/>
            <a:ext cx="4221162" cy="396000"/>
          </a:xfrm>
          <a:solidFill>
            <a:schemeClr val="tx1"/>
          </a:solidFill>
        </p:spPr>
        <p:txBody>
          <a:bodyPr lIns="72000" tIns="72000" rIns="0" bIns="0" rtlCol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 rtl="0"/>
            <a:r>
              <a:rPr lang="fr-FR" noProof="0"/>
              <a:t>Placez la légende de votre photo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F4A1519-C215-44C1-98FC-916D5CE1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r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m">
            <a:extLst>
              <a:ext uri="{FF2B5EF4-FFF2-40B4-BE49-F238E27FC236}">
                <a16:creationId xmlns:a16="http://schemas.microsoft.com/office/drawing/2014/main" id="{75B18240-4097-4998-9AC3-F157F6DA86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24192" y="4821054"/>
            <a:ext cx="2948432" cy="252000"/>
          </a:xfrm>
        </p:spPr>
        <p:txBody>
          <a:bodyPr rtlCol="0" anchor="ctr"/>
          <a:lstStyle>
            <a:lvl1pPr marL="0" indent="0" algn="l">
              <a:buNone/>
              <a:defRPr sz="2400"/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7" name="E-mail">
            <a:extLst>
              <a:ext uri="{FF2B5EF4-FFF2-40B4-BE49-F238E27FC236}">
                <a16:creationId xmlns:a16="http://schemas.microsoft.com/office/drawing/2014/main" id="{3A9229A9-6411-4B4A-B00E-454E77EDEC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22297" y="5226514"/>
            <a:ext cx="2650327" cy="252000"/>
          </a:xfrm>
        </p:spPr>
        <p:txBody>
          <a:bodyPr rtlCol="0" anchor="ctr"/>
          <a:lstStyle>
            <a:lvl1pPr marL="0" indent="0" algn="l">
              <a:buNone/>
              <a:defRPr sz="1600"/>
            </a:lvl1pPr>
          </a:lstStyle>
          <a:p>
            <a:pPr lvl="0" rtl="0"/>
            <a:r>
              <a:rPr lang="fr-FR" noProof="0"/>
              <a:t>Adresse de courrier</a:t>
            </a:r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B713248F-25F1-49BA-88A0-C390297514DE}"/>
              </a:ext>
            </a:extLst>
          </p:cNvPr>
          <p:cNvSpPr/>
          <p:nvPr userDrawn="1"/>
        </p:nvSpPr>
        <p:spPr>
          <a:xfrm rot="5400000">
            <a:off x="6006000" y="671999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D0F79541-A6E1-453A-84A1-90B7CC35F21F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87405123-5ECC-4FA3-A474-416C09791C4A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439A86FF-644F-4105-BC72-4B07DC633C15}"/>
              </a:ext>
            </a:extLst>
          </p:cNvPr>
          <p:cNvSpPr/>
          <p:nvPr userDrawn="1"/>
        </p:nvSpPr>
        <p:spPr>
          <a:xfrm>
            <a:off x="1201200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6" name="Rectangle 15">
            <a:extLst>
              <a:ext uri="{FF2B5EF4-FFF2-40B4-BE49-F238E27FC236}">
                <a16:creationId xmlns:a16="http://schemas.microsoft.com/office/drawing/2014/main" id="{C12DBCEC-7015-4AA9-B395-2B645358B761}"/>
              </a:ext>
            </a:extLst>
          </p:cNvPr>
          <p:cNvSpPr/>
          <p:nvPr userDrawn="1"/>
        </p:nvSpPr>
        <p:spPr>
          <a:xfrm>
            <a:off x="11832000" y="-2"/>
            <a:ext cx="360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21F5ED-ED1F-4009-8324-B2E72C558109}"/>
              </a:ext>
            </a:extLst>
          </p:cNvPr>
          <p:cNvSpPr/>
          <p:nvPr userDrawn="1"/>
        </p:nvSpPr>
        <p:spPr>
          <a:xfrm>
            <a:off x="180000" y="-1"/>
            <a:ext cx="5915999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fr-FR" noProof="0"/>
          </a:p>
        </p:txBody>
      </p:sp>
      <p:sp>
        <p:nvSpPr>
          <p:cNvPr id="19" name="Graphique 2">
            <a:extLst>
              <a:ext uri="{FF2B5EF4-FFF2-40B4-BE49-F238E27FC236}">
                <a16:creationId xmlns:a16="http://schemas.microsoft.com/office/drawing/2014/main" id="{EDC05B01-A4E9-4BF6-94A0-FC6EDD9122BA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>
              <a:solidFill>
                <a:schemeClr val="lt1"/>
              </a:solidFill>
            </a:endParaRPr>
          </a:p>
        </p:txBody>
      </p:sp>
      <p:sp>
        <p:nvSpPr>
          <p:cNvPr id="20" name="Graphique 1318">
            <a:extLst>
              <a:ext uri="{FF2B5EF4-FFF2-40B4-BE49-F238E27FC236}">
                <a16:creationId xmlns:a16="http://schemas.microsoft.com/office/drawing/2014/main" id="{8AE975CD-CCBE-4E32-8549-58A7C7478F71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>
              <a:solidFill>
                <a:schemeClr val="lt1"/>
              </a:solidFill>
            </a:endParaRPr>
          </a:p>
        </p:txBody>
      </p:sp>
      <p:sp>
        <p:nvSpPr>
          <p:cNvPr id="2" name="Merci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880800" y="3997071"/>
            <a:ext cx="4370400" cy="2155797"/>
          </a:xfrm>
        </p:spPr>
        <p:txBody>
          <a:bodyPr rtlCol="0" anchor="b"/>
          <a:lstStyle>
            <a:lvl1pPr algn="l">
              <a:lnSpc>
                <a:spcPts val="8000"/>
              </a:lnSpc>
              <a:defRPr sz="115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Merci</a:t>
            </a: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E6B605F9-6A84-4E1B-A6B2-EF9D7CB4B2C0}"/>
              </a:ext>
            </a:extLst>
          </p:cNvPr>
          <p:cNvSpPr/>
          <p:nvPr userDrawn="1"/>
        </p:nvSpPr>
        <p:spPr>
          <a:xfrm>
            <a:off x="4824192" y="365127"/>
            <a:ext cx="1800000" cy="1800000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8598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38C5F0-DD3F-421F-B67F-B1E6D9834A54}"/>
              </a:ext>
            </a:extLst>
          </p:cNvPr>
          <p:cNvSpPr/>
          <p:nvPr userDrawn="1"/>
        </p:nvSpPr>
        <p:spPr>
          <a:xfrm>
            <a:off x="180000" y="-1"/>
            <a:ext cx="12012000" cy="6858001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fr-FR" noProof="0"/>
          </a:p>
        </p:txBody>
      </p:sp>
      <p:sp>
        <p:nvSpPr>
          <p:cNvPr id="9" name="Graphique 2">
            <a:extLst>
              <a:ext uri="{FF2B5EF4-FFF2-40B4-BE49-F238E27FC236}">
                <a16:creationId xmlns:a16="http://schemas.microsoft.com/office/drawing/2014/main" id="{07258B3B-F27C-4B7D-A23C-8548E3945C82}"/>
              </a:ext>
            </a:extLst>
          </p:cNvPr>
          <p:cNvSpPr/>
          <p:nvPr userDrawn="1"/>
        </p:nvSpPr>
        <p:spPr>
          <a:xfrm flipH="1">
            <a:off x="180001" y="5923593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>
              <a:solidFill>
                <a:schemeClr val="lt1"/>
              </a:solidFill>
            </a:endParaRPr>
          </a:p>
        </p:txBody>
      </p:sp>
      <p:sp>
        <p:nvSpPr>
          <p:cNvPr id="11" name="Graphique 1318">
            <a:extLst>
              <a:ext uri="{FF2B5EF4-FFF2-40B4-BE49-F238E27FC236}">
                <a16:creationId xmlns:a16="http://schemas.microsoft.com/office/drawing/2014/main" id="{1C96E32E-5EED-4364-AD42-000B0644E093}"/>
              </a:ext>
            </a:extLst>
          </p:cNvPr>
          <p:cNvSpPr/>
          <p:nvPr userDrawn="1"/>
        </p:nvSpPr>
        <p:spPr>
          <a:xfrm flipH="1">
            <a:off x="180001" y="6492874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>
              <a:solidFill>
                <a:schemeClr val="lt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657226" y="2741613"/>
            <a:ext cx="5114773" cy="2387600"/>
          </a:xfrm>
        </p:spPr>
        <p:txBody>
          <a:bodyPr rtlCol="0" anchor="b"/>
          <a:lstStyle>
            <a:lvl1pPr algn="l">
              <a:lnSpc>
                <a:spcPts val="5000"/>
              </a:lnSpc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657226" y="5373688"/>
            <a:ext cx="5114773" cy="1046162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smtClean="0"/>
              <a:t>Modifier le style des sous-titres du masque</a:t>
            </a:r>
            <a:endParaRPr lang="fr-FR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0F26B-727B-4098-8DA8-CB088D629D5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5E751D76-8783-4005-B4E5-D67E235A5BAD}"/>
              </a:ext>
            </a:extLst>
          </p:cNvPr>
          <p:cNvSpPr/>
          <p:nvPr userDrawn="1"/>
        </p:nvSpPr>
        <p:spPr>
          <a:xfrm>
            <a:off x="734503" y="1613568"/>
            <a:ext cx="1352367" cy="135236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966C7A50-4018-4974-AB47-424E0ECC0F14}"/>
              </a:ext>
            </a:extLst>
          </p:cNvPr>
          <p:cNvSpPr/>
          <p:nvPr userDrawn="1"/>
        </p:nvSpPr>
        <p:spPr>
          <a:xfrm>
            <a:off x="2044723" y="1259749"/>
            <a:ext cx="353819" cy="3538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478306B7-6A26-45F7-BD50-EEC8AB3C29B7}"/>
              </a:ext>
            </a:extLst>
          </p:cNvPr>
          <p:cNvSpPr/>
          <p:nvPr userDrawn="1"/>
        </p:nvSpPr>
        <p:spPr>
          <a:xfrm>
            <a:off x="734502" y="2603702"/>
            <a:ext cx="265830" cy="2658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1786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3567" y="6355307"/>
            <a:ext cx="4114800" cy="24938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8" name="Graphique 2">
            <a:extLst>
              <a:ext uri="{FF2B5EF4-FFF2-40B4-BE49-F238E27FC236}">
                <a16:creationId xmlns:a16="http://schemas.microsoft.com/office/drawing/2014/main" id="{C6B23ECE-8A4C-4647-9793-68506CD4F48E}"/>
              </a:ext>
            </a:extLst>
          </p:cNvPr>
          <p:cNvSpPr/>
          <p:nvPr userDrawn="1"/>
        </p:nvSpPr>
        <p:spPr>
          <a:xfrm rot="16200000">
            <a:off x="10224604" y="695978"/>
            <a:ext cx="2329198" cy="934407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507004 w 6505575"/>
              <a:gd name="connsiteY11" fmla="*/ 649006 h 2609850"/>
              <a:gd name="connsiteX12" fmla="*/ 6507004 w 6505575"/>
              <a:gd name="connsiteY12" fmla="*/ 2606393 h 2609850"/>
              <a:gd name="connsiteX13" fmla="*/ 7144 w 6505575"/>
              <a:gd name="connsiteY13" fmla="*/ 2606393 h 260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5575" h="2609850">
                <a:moveTo>
                  <a:pt x="7144" y="2606393"/>
                </a:moveTo>
                <a:lnTo>
                  <a:pt x="881539" y="2062516"/>
                </a:lnTo>
                <a:cubicBezTo>
                  <a:pt x="1063466" y="1949168"/>
                  <a:pt x="1293971" y="1947263"/>
                  <a:pt x="1477804" y="2056801"/>
                </a:cubicBezTo>
                <a:lnTo>
                  <a:pt x="1569244" y="2112046"/>
                </a:lnTo>
                <a:cubicBezTo>
                  <a:pt x="1870234" y="2292068"/>
                  <a:pt x="2248376" y="2280638"/>
                  <a:pt x="2539841" y="2084423"/>
                </a:cubicBezTo>
                <a:lnTo>
                  <a:pt x="3238976" y="1611031"/>
                </a:lnTo>
                <a:cubicBezTo>
                  <a:pt x="3358991" y="1529116"/>
                  <a:pt x="3515201" y="1521496"/>
                  <a:pt x="3642836" y="1590076"/>
                </a:cubicBezTo>
                <a:lnTo>
                  <a:pt x="3963829" y="1762478"/>
                </a:lnTo>
                <a:cubicBezTo>
                  <a:pt x="4295299" y="1940596"/>
                  <a:pt x="4708684" y="1799626"/>
                  <a:pt x="4862989" y="1455773"/>
                </a:cubicBezTo>
                <a:lnTo>
                  <a:pt x="5106829" y="734731"/>
                </a:lnTo>
                <a:cubicBezTo>
                  <a:pt x="5235417" y="163231"/>
                  <a:pt x="5870734" y="-130139"/>
                  <a:pt x="6034564" y="69886"/>
                </a:cubicBezTo>
                <a:lnTo>
                  <a:pt x="6507004" y="649006"/>
                </a:lnTo>
                <a:lnTo>
                  <a:pt x="6507004" y="2606393"/>
                </a:lnTo>
                <a:lnTo>
                  <a:pt x="7144" y="2606393"/>
                </a:lnTo>
                <a:close/>
              </a:path>
            </a:pathLst>
          </a:custGeom>
          <a:gradFill flip="none" rotWithShape="1">
            <a:gsLst>
              <a:gs pos="0">
                <a:srgbClr val="FD0353"/>
              </a:gs>
              <a:gs pos="100000">
                <a:srgbClr val="4E3BAD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9" name="Graphique 1318">
            <a:extLst>
              <a:ext uri="{FF2B5EF4-FFF2-40B4-BE49-F238E27FC236}">
                <a16:creationId xmlns:a16="http://schemas.microsoft.com/office/drawing/2014/main" id="{F0E7D7CC-3A14-4AD5-B7AD-80D8FB96B16E}"/>
              </a:ext>
            </a:extLst>
          </p:cNvPr>
          <p:cNvSpPr/>
          <p:nvPr userDrawn="1"/>
        </p:nvSpPr>
        <p:spPr>
          <a:xfrm rot="16200000">
            <a:off x="10885780" y="770859"/>
            <a:ext cx="1576127" cy="365126"/>
          </a:xfrm>
          <a:custGeom>
            <a:avLst/>
            <a:gdLst>
              <a:gd name="connsiteX0" fmla="*/ 7144 w 2466975"/>
              <a:gd name="connsiteY0" fmla="*/ 565344 h 571500"/>
              <a:gd name="connsiteX1" fmla="*/ 427196 w 2466975"/>
              <a:gd name="connsiteY1" fmla="*/ 310074 h 571500"/>
              <a:gd name="connsiteX2" fmla="*/ 1946434 w 2466975"/>
              <a:gd name="connsiteY2" fmla="*/ 53851 h 571500"/>
              <a:gd name="connsiteX3" fmla="*/ 2464594 w 2466975"/>
              <a:gd name="connsiteY3" fmla="*/ 165294 h 571500"/>
              <a:gd name="connsiteX4" fmla="*/ 2464594 w 2466975"/>
              <a:gd name="connsiteY4" fmla="*/ 565344 h 571500"/>
              <a:gd name="connsiteX5" fmla="*/ 7144 w 2466975"/>
              <a:gd name="connsiteY5" fmla="*/ 5653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571500">
                <a:moveTo>
                  <a:pt x="7144" y="565344"/>
                </a:moveTo>
                <a:lnTo>
                  <a:pt x="427196" y="310074"/>
                </a:lnTo>
                <a:cubicBezTo>
                  <a:pt x="882491" y="33849"/>
                  <a:pt x="1426369" y="-58544"/>
                  <a:pt x="1946434" y="53851"/>
                </a:cubicBezTo>
                <a:lnTo>
                  <a:pt x="2464594" y="165294"/>
                </a:lnTo>
                <a:lnTo>
                  <a:pt x="2464594" y="565344"/>
                </a:lnTo>
                <a:lnTo>
                  <a:pt x="7144" y="565344"/>
                </a:lnTo>
                <a:close/>
              </a:path>
            </a:pathLst>
          </a:custGeom>
          <a:gradFill flip="none" rotWithShape="1">
            <a:gsLst>
              <a:gs pos="0">
                <a:srgbClr val="FC0251"/>
              </a:gs>
              <a:gs pos="100000">
                <a:srgbClr val="00A5CD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4ADFE0-0CB1-488B-96ED-632FD0ECEC26}"/>
              </a:ext>
            </a:extLst>
          </p:cNvPr>
          <p:cNvSpPr/>
          <p:nvPr userDrawn="1"/>
        </p:nvSpPr>
        <p:spPr>
          <a:xfrm rot="5400000">
            <a:off x="6006000" y="671998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B5845453-5DA9-4094-81DF-44D7BF70550F}"/>
              </a:ext>
            </a:extLst>
          </p:cNvPr>
          <p:cNvSpPr/>
          <p:nvPr userDrawn="1"/>
        </p:nvSpPr>
        <p:spPr>
          <a:xfrm rot="5400000">
            <a:off x="6006001" y="-6006000"/>
            <a:ext cx="180000" cy="12192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D0E7DA0F-FC9A-4802-AB6C-991AD5B4F621}"/>
              </a:ext>
            </a:extLst>
          </p:cNvPr>
          <p:cNvSpPr/>
          <p:nvPr userDrawn="1"/>
        </p:nvSpPr>
        <p:spPr>
          <a:xfrm>
            <a:off x="11796000" y="0"/>
            <a:ext cx="396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5400000" scaled="0"/>
          </a:gradFill>
          <a:ln>
            <a:noFill/>
          </a:ln>
          <a:effectLst>
            <a:outerShdw blurRad="2286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7EB6A0D4-A768-4F49-96B8-84B560DD0808}"/>
              </a:ext>
            </a:extLst>
          </p:cNvPr>
          <p:cNvSpPr/>
          <p:nvPr userDrawn="1"/>
        </p:nvSpPr>
        <p:spPr>
          <a:xfrm>
            <a:off x="0" y="0"/>
            <a:ext cx="1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E85D3B5E-01A1-487F-881A-02406D7689F9}"/>
              </a:ext>
            </a:extLst>
          </p:cNvPr>
          <p:cNvSpPr/>
          <p:nvPr userDrawn="1"/>
        </p:nvSpPr>
        <p:spPr>
          <a:xfrm rot="844257">
            <a:off x="11152302" y="5789169"/>
            <a:ext cx="942018" cy="919801"/>
          </a:xfrm>
          <a:custGeom>
            <a:avLst/>
            <a:gdLst>
              <a:gd name="connsiteX0" fmla="*/ 961549 w 2019300"/>
              <a:gd name="connsiteY0" fmla="*/ 22384 h 1971675"/>
              <a:gd name="connsiteX1" fmla="*/ 969169 w 2019300"/>
              <a:gd name="connsiteY1" fmla="*/ 14764 h 1971675"/>
              <a:gd name="connsiteX2" fmla="*/ 993934 w 2019300"/>
              <a:gd name="connsiteY2" fmla="*/ 10954 h 1971675"/>
              <a:gd name="connsiteX3" fmla="*/ 1010126 w 2019300"/>
              <a:gd name="connsiteY3" fmla="*/ 7144 h 1971675"/>
              <a:gd name="connsiteX4" fmla="*/ 1000601 w 2019300"/>
              <a:gd name="connsiteY4" fmla="*/ 16669 h 1971675"/>
              <a:gd name="connsiteX5" fmla="*/ 961549 w 2019300"/>
              <a:gd name="connsiteY5" fmla="*/ 22384 h 1971675"/>
              <a:gd name="connsiteX6" fmla="*/ 1233011 w 2019300"/>
              <a:gd name="connsiteY6" fmla="*/ 487204 h 1971675"/>
              <a:gd name="connsiteX7" fmla="*/ 1221581 w 2019300"/>
              <a:gd name="connsiteY7" fmla="*/ 472916 h 1971675"/>
              <a:gd name="connsiteX8" fmla="*/ 1225391 w 2019300"/>
              <a:gd name="connsiteY8" fmla="*/ 460534 h 1971675"/>
              <a:gd name="connsiteX9" fmla="*/ 1233011 w 2019300"/>
              <a:gd name="connsiteY9" fmla="*/ 487204 h 1971675"/>
              <a:gd name="connsiteX10" fmla="*/ 1296829 w 2019300"/>
              <a:gd name="connsiteY10" fmla="*/ 523399 h 1971675"/>
              <a:gd name="connsiteX11" fmla="*/ 1304449 w 2019300"/>
              <a:gd name="connsiteY11" fmla="*/ 535781 h 1971675"/>
              <a:gd name="connsiteX12" fmla="*/ 1297781 w 2019300"/>
              <a:gd name="connsiteY12" fmla="*/ 533876 h 1971675"/>
              <a:gd name="connsiteX13" fmla="*/ 1296829 w 2019300"/>
              <a:gd name="connsiteY13" fmla="*/ 523399 h 1971675"/>
              <a:gd name="connsiteX14" fmla="*/ 1332071 w 2019300"/>
              <a:gd name="connsiteY14" fmla="*/ 562451 h 1971675"/>
              <a:gd name="connsiteX15" fmla="*/ 1324451 w 2019300"/>
              <a:gd name="connsiteY15" fmla="*/ 550069 h 1971675"/>
              <a:gd name="connsiteX16" fmla="*/ 1328261 w 2019300"/>
              <a:gd name="connsiteY16" fmla="*/ 548164 h 1971675"/>
              <a:gd name="connsiteX17" fmla="*/ 1332071 w 2019300"/>
              <a:gd name="connsiteY17" fmla="*/ 562451 h 1971675"/>
              <a:gd name="connsiteX18" fmla="*/ 1404461 w 2019300"/>
              <a:gd name="connsiteY18" fmla="*/ 615791 h 1971675"/>
              <a:gd name="connsiteX19" fmla="*/ 1408271 w 2019300"/>
              <a:gd name="connsiteY19" fmla="*/ 613886 h 1971675"/>
              <a:gd name="connsiteX20" fmla="*/ 1420654 w 2019300"/>
              <a:gd name="connsiteY20" fmla="*/ 627221 h 1971675"/>
              <a:gd name="connsiteX21" fmla="*/ 1404461 w 2019300"/>
              <a:gd name="connsiteY21" fmla="*/ 615791 h 1971675"/>
              <a:gd name="connsiteX22" fmla="*/ 1517809 w 2019300"/>
              <a:gd name="connsiteY22" fmla="*/ 702469 h 1971675"/>
              <a:gd name="connsiteX23" fmla="*/ 1531144 w 2019300"/>
              <a:gd name="connsiteY23" fmla="*/ 713899 h 1971675"/>
              <a:gd name="connsiteX24" fmla="*/ 1525429 w 2019300"/>
              <a:gd name="connsiteY24" fmla="*/ 713899 h 1971675"/>
              <a:gd name="connsiteX25" fmla="*/ 1517809 w 2019300"/>
              <a:gd name="connsiteY25" fmla="*/ 702469 h 1971675"/>
              <a:gd name="connsiteX26" fmla="*/ 1533049 w 2019300"/>
              <a:gd name="connsiteY26" fmla="*/ 723424 h 1971675"/>
              <a:gd name="connsiteX27" fmla="*/ 1525429 w 2019300"/>
              <a:gd name="connsiteY27" fmla="*/ 718661 h 1971675"/>
              <a:gd name="connsiteX28" fmla="*/ 1533049 w 2019300"/>
              <a:gd name="connsiteY28" fmla="*/ 723424 h 1971675"/>
              <a:gd name="connsiteX29" fmla="*/ 1584484 w 2019300"/>
              <a:gd name="connsiteY29" fmla="*/ 724376 h 1971675"/>
              <a:gd name="connsiteX30" fmla="*/ 1563529 w 2019300"/>
              <a:gd name="connsiteY30" fmla="*/ 711994 h 1971675"/>
              <a:gd name="connsiteX31" fmla="*/ 1584484 w 2019300"/>
              <a:gd name="connsiteY31" fmla="*/ 724376 h 1971675"/>
              <a:gd name="connsiteX32" fmla="*/ 1698784 w 2019300"/>
              <a:gd name="connsiteY32" fmla="*/ 757714 h 1971675"/>
              <a:gd name="connsiteX33" fmla="*/ 1669256 w 2019300"/>
              <a:gd name="connsiteY33" fmla="*/ 740569 h 1971675"/>
              <a:gd name="connsiteX34" fmla="*/ 1674971 w 2019300"/>
              <a:gd name="connsiteY34" fmla="*/ 747236 h 1971675"/>
              <a:gd name="connsiteX35" fmla="*/ 1659731 w 2019300"/>
              <a:gd name="connsiteY35" fmla="*/ 734854 h 1971675"/>
              <a:gd name="connsiteX36" fmla="*/ 1682591 w 2019300"/>
              <a:gd name="connsiteY36" fmla="*/ 741521 h 1971675"/>
              <a:gd name="connsiteX37" fmla="*/ 1698784 w 2019300"/>
              <a:gd name="connsiteY37" fmla="*/ 757714 h 1971675"/>
              <a:gd name="connsiteX38" fmla="*/ 1685449 w 2019300"/>
              <a:gd name="connsiteY38" fmla="*/ 774859 h 1971675"/>
              <a:gd name="connsiteX39" fmla="*/ 1688306 w 2019300"/>
              <a:gd name="connsiteY39" fmla="*/ 780574 h 1971675"/>
              <a:gd name="connsiteX40" fmla="*/ 1691164 w 2019300"/>
              <a:gd name="connsiteY40" fmla="*/ 783431 h 1971675"/>
              <a:gd name="connsiteX41" fmla="*/ 1693069 w 2019300"/>
              <a:gd name="connsiteY41" fmla="*/ 785336 h 1971675"/>
              <a:gd name="connsiteX42" fmla="*/ 1694021 w 2019300"/>
              <a:gd name="connsiteY42" fmla="*/ 786289 h 1971675"/>
              <a:gd name="connsiteX43" fmla="*/ 1694974 w 2019300"/>
              <a:gd name="connsiteY43" fmla="*/ 787241 h 1971675"/>
              <a:gd name="connsiteX44" fmla="*/ 1694974 w 2019300"/>
              <a:gd name="connsiteY44" fmla="*/ 787241 h 1971675"/>
              <a:gd name="connsiteX45" fmla="*/ 1692116 w 2019300"/>
              <a:gd name="connsiteY45" fmla="*/ 786289 h 1971675"/>
              <a:gd name="connsiteX46" fmla="*/ 1689259 w 2019300"/>
              <a:gd name="connsiteY46" fmla="*/ 783431 h 1971675"/>
              <a:gd name="connsiteX47" fmla="*/ 1682591 w 2019300"/>
              <a:gd name="connsiteY47" fmla="*/ 778669 h 1971675"/>
              <a:gd name="connsiteX48" fmla="*/ 1685449 w 2019300"/>
              <a:gd name="connsiteY48" fmla="*/ 774859 h 1971675"/>
              <a:gd name="connsiteX49" fmla="*/ 1709261 w 2019300"/>
              <a:gd name="connsiteY49" fmla="*/ 783431 h 1971675"/>
              <a:gd name="connsiteX50" fmla="*/ 1713071 w 2019300"/>
              <a:gd name="connsiteY50" fmla="*/ 791051 h 1971675"/>
              <a:gd name="connsiteX51" fmla="*/ 1706404 w 2019300"/>
              <a:gd name="connsiteY51" fmla="*/ 789146 h 1971675"/>
              <a:gd name="connsiteX52" fmla="*/ 1709261 w 2019300"/>
              <a:gd name="connsiteY52" fmla="*/ 783431 h 1971675"/>
              <a:gd name="connsiteX53" fmla="*/ 1725454 w 2019300"/>
              <a:gd name="connsiteY53" fmla="*/ 792004 h 1971675"/>
              <a:gd name="connsiteX54" fmla="*/ 1719739 w 2019300"/>
              <a:gd name="connsiteY54" fmla="*/ 794861 h 1971675"/>
              <a:gd name="connsiteX55" fmla="*/ 1715929 w 2019300"/>
              <a:gd name="connsiteY55" fmla="*/ 792004 h 1971675"/>
              <a:gd name="connsiteX56" fmla="*/ 1725454 w 2019300"/>
              <a:gd name="connsiteY56" fmla="*/ 792004 h 1971675"/>
              <a:gd name="connsiteX57" fmla="*/ 1706404 w 2019300"/>
              <a:gd name="connsiteY57" fmla="*/ 807244 h 1971675"/>
              <a:gd name="connsiteX58" fmla="*/ 1700689 w 2019300"/>
              <a:gd name="connsiteY58" fmla="*/ 802481 h 1971675"/>
              <a:gd name="connsiteX59" fmla="*/ 1706404 w 2019300"/>
              <a:gd name="connsiteY59" fmla="*/ 807244 h 1971675"/>
              <a:gd name="connsiteX60" fmla="*/ 1700689 w 2019300"/>
              <a:gd name="connsiteY60" fmla="*/ 812006 h 1971675"/>
              <a:gd name="connsiteX61" fmla="*/ 1698784 w 2019300"/>
              <a:gd name="connsiteY61" fmla="*/ 811054 h 1971675"/>
              <a:gd name="connsiteX62" fmla="*/ 1700689 w 2019300"/>
              <a:gd name="connsiteY62" fmla="*/ 812006 h 1971675"/>
              <a:gd name="connsiteX63" fmla="*/ 1868329 w 2019300"/>
              <a:gd name="connsiteY63" fmla="*/ 781526 h 1971675"/>
              <a:gd name="connsiteX64" fmla="*/ 1862614 w 2019300"/>
              <a:gd name="connsiteY64" fmla="*/ 776764 h 1971675"/>
              <a:gd name="connsiteX65" fmla="*/ 1868329 w 2019300"/>
              <a:gd name="connsiteY65" fmla="*/ 781526 h 1971675"/>
              <a:gd name="connsiteX66" fmla="*/ 1766411 w 2019300"/>
              <a:gd name="connsiteY66" fmla="*/ 811054 h 1971675"/>
              <a:gd name="connsiteX67" fmla="*/ 1766411 w 2019300"/>
              <a:gd name="connsiteY67" fmla="*/ 800576 h 1971675"/>
              <a:gd name="connsiteX68" fmla="*/ 1770221 w 2019300"/>
              <a:gd name="connsiteY68" fmla="*/ 811054 h 1971675"/>
              <a:gd name="connsiteX69" fmla="*/ 1766411 w 2019300"/>
              <a:gd name="connsiteY69" fmla="*/ 811054 h 1971675"/>
              <a:gd name="connsiteX70" fmla="*/ 1843564 w 2019300"/>
              <a:gd name="connsiteY70" fmla="*/ 788194 h 1971675"/>
              <a:gd name="connsiteX71" fmla="*/ 1847374 w 2019300"/>
              <a:gd name="connsiteY71" fmla="*/ 785336 h 1971675"/>
              <a:gd name="connsiteX72" fmla="*/ 1848326 w 2019300"/>
              <a:gd name="connsiteY72" fmla="*/ 796766 h 1971675"/>
              <a:gd name="connsiteX73" fmla="*/ 1843564 w 2019300"/>
              <a:gd name="connsiteY73" fmla="*/ 788194 h 1971675"/>
              <a:gd name="connsiteX74" fmla="*/ 1983581 w 2019300"/>
              <a:gd name="connsiteY74" fmla="*/ 784384 h 1971675"/>
              <a:gd name="connsiteX75" fmla="*/ 1983581 w 2019300"/>
              <a:gd name="connsiteY75" fmla="*/ 768191 h 1971675"/>
              <a:gd name="connsiteX76" fmla="*/ 1987391 w 2019300"/>
              <a:gd name="connsiteY76" fmla="*/ 776764 h 1971675"/>
              <a:gd name="connsiteX77" fmla="*/ 1983581 w 2019300"/>
              <a:gd name="connsiteY77" fmla="*/ 784384 h 1971675"/>
              <a:gd name="connsiteX78" fmla="*/ 1867376 w 2019300"/>
              <a:gd name="connsiteY78" fmla="*/ 836771 h 1971675"/>
              <a:gd name="connsiteX79" fmla="*/ 1861661 w 2019300"/>
              <a:gd name="connsiteY79" fmla="*/ 838676 h 1971675"/>
              <a:gd name="connsiteX80" fmla="*/ 1864519 w 2019300"/>
              <a:gd name="connsiteY80" fmla="*/ 826294 h 1971675"/>
              <a:gd name="connsiteX81" fmla="*/ 1867376 w 2019300"/>
              <a:gd name="connsiteY81" fmla="*/ 836771 h 1971675"/>
              <a:gd name="connsiteX82" fmla="*/ 1781651 w 2019300"/>
              <a:gd name="connsiteY82" fmla="*/ 839629 h 1971675"/>
              <a:gd name="connsiteX83" fmla="*/ 1782604 w 2019300"/>
              <a:gd name="connsiteY83" fmla="*/ 837724 h 1971675"/>
              <a:gd name="connsiteX84" fmla="*/ 1782604 w 2019300"/>
              <a:gd name="connsiteY84" fmla="*/ 832009 h 1971675"/>
              <a:gd name="connsiteX85" fmla="*/ 1787366 w 2019300"/>
              <a:gd name="connsiteY85" fmla="*/ 834866 h 1971675"/>
              <a:gd name="connsiteX86" fmla="*/ 1783556 w 2019300"/>
              <a:gd name="connsiteY86" fmla="*/ 837724 h 1971675"/>
              <a:gd name="connsiteX87" fmla="*/ 1779746 w 2019300"/>
              <a:gd name="connsiteY87" fmla="*/ 848201 h 1971675"/>
              <a:gd name="connsiteX88" fmla="*/ 1775936 w 2019300"/>
              <a:gd name="connsiteY88" fmla="*/ 851059 h 1971675"/>
              <a:gd name="connsiteX89" fmla="*/ 1772126 w 2019300"/>
              <a:gd name="connsiteY89" fmla="*/ 852964 h 1971675"/>
              <a:gd name="connsiteX90" fmla="*/ 1781651 w 2019300"/>
              <a:gd name="connsiteY90" fmla="*/ 839629 h 1971675"/>
              <a:gd name="connsiteX91" fmla="*/ 1873091 w 2019300"/>
              <a:gd name="connsiteY91" fmla="*/ 841534 h 1971675"/>
              <a:gd name="connsiteX92" fmla="*/ 1872139 w 2019300"/>
              <a:gd name="connsiteY92" fmla="*/ 849154 h 1971675"/>
              <a:gd name="connsiteX93" fmla="*/ 1870234 w 2019300"/>
              <a:gd name="connsiteY93" fmla="*/ 854869 h 1971675"/>
              <a:gd name="connsiteX94" fmla="*/ 1866424 w 2019300"/>
              <a:gd name="connsiteY94" fmla="*/ 848201 h 1971675"/>
              <a:gd name="connsiteX95" fmla="*/ 1866424 w 2019300"/>
              <a:gd name="connsiteY95" fmla="*/ 847249 h 1971675"/>
              <a:gd name="connsiteX96" fmla="*/ 1873091 w 2019300"/>
              <a:gd name="connsiteY96" fmla="*/ 841534 h 1971675"/>
              <a:gd name="connsiteX97" fmla="*/ 1757839 w 2019300"/>
              <a:gd name="connsiteY97" fmla="*/ 834866 h 1971675"/>
              <a:gd name="connsiteX98" fmla="*/ 1761649 w 2019300"/>
              <a:gd name="connsiteY98" fmla="*/ 835819 h 1971675"/>
              <a:gd name="connsiteX99" fmla="*/ 1757839 w 2019300"/>
              <a:gd name="connsiteY99" fmla="*/ 841534 h 1971675"/>
              <a:gd name="connsiteX100" fmla="*/ 1757839 w 2019300"/>
              <a:gd name="connsiteY100" fmla="*/ 834866 h 1971675"/>
              <a:gd name="connsiteX101" fmla="*/ 1845469 w 2019300"/>
              <a:gd name="connsiteY101" fmla="*/ 858679 h 1971675"/>
              <a:gd name="connsiteX102" fmla="*/ 1848326 w 2019300"/>
              <a:gd name="connsiteY102" fmla="*/ 849154 h 1971675"/>
              <a:gd name="connsiteX103" fmla="*/ 1850231 w 2019300"/>
              <a:gd name="connsiteY103" fmla="*/ 861536 h 1971675"/>
              <a:gd name="connsiteX104" fmla="*/ 1845469 w 2019300"/>
              <a:gd name="connsiteY104" fmla="*/ 858679 h 1971675"/>
              <a:gd name="connsiteX105" fmla="*/ 1769269 w 2019300"/>
              <a:gd name="connsiteY105" fmla="*/ 852964 h 1971675"/>
              <a:gd name="connsiteX106" fmla="*/ 1769269 w 2019300"/>
              <a:gd name="connsiteY106" fmla="*/ 845344 h 1971675"/>
              <a:gd name="connsiteX107" fmla="*/ 1769269 w 2019300"/>
              <a:gd name="connsiteY107" fmla="*/ 852964 h 1971675"/>
              <a:gd name="connsiteX108" fmla="*/ 1989296 w 2019300"/>
              <a:gd name="connsiteY108" fmla="*/ 900589 h 1971675"/>
              <a:gd name="connsiteX109" fmla="*/ 1994059 w 2019300"/>
              <a:gd name="connsiteY109" fmla="*/ 901541 h 1971675"/>
              <a:gd name="connsiteX110" fmla="*/ 1989296 w 2019300"/>
              <a:gd name="connsiteY110" fmla="*/ 919639 h 1971675"/>
              <a:gd name="connsiteX111" fmla="*/ 1984534 w 2019300"/>
              <a:gd name="connsiteY111" fmla="*/ 924401 h 1971675"/>
              <a:gd name="connsiteX112" fmla="*/ 1982629 w 2019300"/>
              <a:gd name="connsiteY112" fmla="*/ 931069 h 1971675"/>
              <a:gd name="connsiteX113" fmla="*/ 1979771 w 2019300"/>
              <a:gd name="connsiteY113" fmla="*/ 932021 h 1971675"/>
              <a:gd name="connsiteX114" fmla="*/ 1979771 w 2019300"/>
              <a:gd name="connsiteY114" fmla="*/ 927259 h 1971675"/>
              <a:gd name="connsiteX115" fmla="*/ 1980724 w 2019300"/>
              <a:gd name="connsiteY115" fmla="*/ 924401 h 1971675"/>
              <a:gd name="connsiteX116" fmla="*/ 1982629 w 2019300"/>
              <a:gd name="connsiteY116" fmla="*/ 920591 h 1971675"/>
              <a:gd name="connsiteX117" fmla="*/ 1989296 w 2019300"/>
              <a:gd name="connsiteY117" fmla="*/ 900589 h 1971675"/>
              <a:gd name="connsiteX118" fmla="*/ 1839754 w 2019300"/>
              <a:gd name="connsiteY118" fmla="*/ 883444 h 1971675"/>
              <a:gd name="connsiteX119" fmla="*/ 1828324 w 2019300"/>
              <a:gd name="connsiteY119" fmla="*/ 919639 h 1971675"/>
              <a:gd name="connsiteX120" fmla="*/ 1839754 w 2019300"/>
              <a:gd name="connsiteY120" fmla="*/ 883444 h 1971675"/>
              <a:gd name="connsiteX121" fmla="*/ 1752124 w 2019300"/>
              <a:gd name="connsiteY121" fmla="*/ 869156 h 1971675"/>
              <a:gd name="connsiteX122" fmla="*/ 1752124 w 2019300"/>
              <a:gd name="connsiteY122" fmla="*/ 857726 h 1971675"/>
              <a:gd name="connsiteX123" fmla="*/ 1754981 w 2019300"/>
              <a:gd name="connsiteY123" fmla="*/ 858679 h 1971675"/>
              <a:gd name="connsiteX124" fmla="*/ 1752124 w 2019300"/>
              <a:gd name="connsiteY124" fmla="*/ 869156 h 1971675"/>
              <a:gd name="connsiteX125" fmla="*/ 1697831 w 2019300"/>
              <a:gd name="connsiteY125" fmla="*/ 842486 h 1971675"/>
              <a:gd name="connsiteX126" fmla="*/ 1697831 w 2019300"/>
              <a:gd name="connsiteY126" fmla="*/ 849154 h 1971675"/>
              <a:gd name="connsiteX127" fmla="*/ 1694021 w 2019300"/>
              <a:gd name="connsiteY127" fmla="*/ 854869 h 1971675"/>
              <a:gd name="connsiteX128" fmla="*/ 1697831 w 2019300"/>
              <a:gd name="connsiteY128" fmla="*/ 842486 h 1971675"/>
              <a:gd name="connsiteX129" fmla="*/ 1973104 w 2019300"/>
              <a:gd name="connsiteY129" fmla="*/ 950119 h 1971675"/>
              <a:gd name="connsiteX130" fmla="*/ 1966436 w 2019300"/>
              <a:gd name="connsiteY130" fmla="*/ 952976 h 1971675"/>
              <a:gd name="connsiteX131" fmla="*/ 1975961 w 2019300"/>
              <a:gd name="connsiteY131" fmla="*/ 934879 h 1971675"/>
              <a:gd name="connsiteX132" fmla="*/ 1973104 w 2019300"/>
              <a:gd name="connsiteY132" fmla="*/ 950119 h 1971675"/>
              <a:gd name="connsiteX133" fmla="*/ 1862614 w 2019300"/>
              <a:gd name="connsiteY133" fmla="*/ 907256 h 1971675"/>
              <a:gd name="connsiteX134" fmla="*/ 1858804 w 2019300"/>
              <a:gd name="connsiteY134" fmla="*/ 915829 h 1971675"/>
              <a:gd name="connsiteX135" fmla="*/ 1855946 w 2019300"/>
              <a:gd name="connsiteY135" fmla="*/ 912971 h 1971675"/>
              <a:gd name="connsiteX136" fmla="*/ 1856899 w 2019300"/>
              <a:gd name="connsiteY136" fmla="*/ 909161 h 1971675"/>
              <a:gd name="connsiteX137" fmla="*/ 1862614 w 2019300"/>
              <a:gd name="connsiteY137" fmla="*/ 907256 h 1971675"/>
              <a:gd name="connsiteX138" fmla="*/ 1784509 w 2019300"/>
              <a:gd name="connsiteY138" fmla="*/ 891064 h 1971675"/>
              <a:gd name="connsiteX139" fmla="*/ 1778794 w 2019300"/>
              <a:gd name="connsiteY139" fmla="*/ 893921 h 1971675"/>
              <a:gd name="connsiteX140" fmla="*/ 1780699 w 2019300"/>
              <a:gd name="connsiteY140" fmla="*/ 887254 h 1971675"/>
              <a:gd name="connsiteX141" fmla="*/ 1784509 w 2019300"/>
              <a:gd name="connsiteY141" fmla="*/ 891064 h 1971675"/>
              <a:gd name="connsiteX142" fmla="*/ 1834039 w 2019300"/>
              <a:gd name="connsiteY142" fmla="*/ 926306 h 1971675"/>
              <a:gd name="connsiteX143" fmla="*/ 1836896 w 2019300"/>
              <a:gd name="connsiteY143" fmla="*/ 920591 h 1971675"/>
              <a:gd name="connsiteX144" fmla="*/ 1834991 w 2019300"/>
              <a:gd name="connsiteY144" fmla="*/ 938689 h 1971675"/>
              <a:gd name="connsiteX145" fmla="*/ 1832134 w 2019300"/>
              <a:gd name="connsiteY145" fmla="*/ 942499 h 1971675"/>
              <a:gd name="connsiteX146" fmla="*/ 1827371 w 2019300"/>
              <a:gd name="connsiteY146" fmla="*/ 941546 h 1971675"/>
              <a:gd name="connsiteX147" fmla="*/ 1834039 w 2019300"/>
              <a:gd name="connsiteY147" fmla="*/ 926306 h 1971675"/>
              <a:gd name="connsiteX148" fmla="*/ 1738789 w 2019300"/>
              <a:gd name="connsiteY148" fmla="*/ 897731 h 1971675"/>
              <a:gd name="connsiteX149" fmla="*/ 1735931 w 2019300"/>
              <a:gd name="connsiteY149" fmla="*/ 912971 h 1971675"/>
              <a:gd name="connsiteX150" fmla="*/ 1738789 w 2019300"/>
              <a:gd name="connsiteY150" fmla="*/ 897731 h 1971675"/>
              <a:gd name="connsiteX151" fmla="*/ 1787366 w 2019300"/>
              <a:gd name="connsiteY151" fmla="*/ 925354 h 1971675"/>
              <a:gd name="connsiteX152" fmla="*/ 1782604 w 2019300"/>
              <a:gd name="connsiteY152" fmla="*/ 921544 h 1971675"/>
              <a:gd name="connsiteX153" fmla="*/ 1787366 w 2019300"/>
              <a:gd name="connsiteY153" fmla="*/ 920591 h 1971675"/>
              <a:gd name="connsiteX154" fmla="*/ 1788319 w 2019300"/>
              <a:gd name="connsiteY154" fmla="*/ 916781 h 1971675"/>
              <a:gd name="connsiteX155" fmla="*/ 1787366 w 2019300"/>
              <a:gd name="connsiteY155" fmla="*/ 925354 h 1971675"/>
              <a:gd name="connsiteX156" fmla="*/ 1781651 w 2019300"/>
              <a:gd name="connsiteY156" fmla="*/ 928211 h 1971675"/>
              <a:gd name="connsiteX157" fmla="*/ 1779746 w 2019300"/>
              <a:gd name="connsiteY157" fmla="*/ 941546 h 1971675"/>
              <a:gd name="connsiteX158" fmla="*/ 1776889 w 2019300"/>
              <a:gd name="connsiteY158" fmla="*/ 940594 h 1971675"/>
              <a:gd name="connsiteX159" fmla="*/ 1781651 w 2019300"/>
              <a:gd name="connsiteY159" fmla="*/ 928211 h 1971675"/>
              <a:gd name="connsiteX160" fmla="*/ 1838801 w 2019300"/>
              <a:gd name="connsiteY160" fmla="*/ 981551 h 1971675"/>
              <a:gd name="connsiteX161" fmla="*/ 1834991 w 2019300"/>
              <a:gd name="connsiteY161" fmla="*/ 968216 h 1971675"/>
              <a:gd name="connsiteX162" fmla="*/ 1838801 w 2019300"/>
              <a:gd name="connsiteY162" fmla="*/ 955834 h 1971675"/>
              <a:gd name="connsiteX163" fmla="*/ 1838801 w 2019300"/>
              <a:gd name="connsiteY163" fmla="*/ 981551 h 1971675"/>
              <a:gd name="connsiteX164" fmla="*/ 1670209 w 2019300"/>
              <a:gd name="connsiteY164" fmla="*/ 938689 h 1971675"/>
              <a:gd name="connsiteX165" fmla="*/ 1666399 w 2019300"/>
              <a:gd name="connsiteY165" fmla="*/ 951071 h 1971675"/>
              <a:gd name="connsiteX166" fmla="*/ 1661636 w 2019300"/>
              <a:gd name="connsiteY166" fmla="*/ 944404 h 1971675"/>
              <a:gd name="connsiteX167" fmla="*/ 1660684 w 2019300"/>
              <a:gd name="connsiteY167" fmla="*/ 939641 h 1971675"/>
              <a:gd name="connsiteX168" fmla="*/ 1664494 w 2019300"/>
              <a:gd name="connsiteY168" fmla="*/ 929164 h 1971675"/>
              <a:gd name="connsiteX169" fmla="*/ 1664494 w 2019300"/>
              <a:gd name="connsiteY169" fmla="*/ 940594 h 1971675"/>
              <a:gd name="connsiteX170" fmla="*/ 1667351 w 2019300"/>
              <a:gd name="connsiteY170" fmla="*/ 934879 h 1971675"/>
              <a:gd name="connsiteX171" fmla="*/ 1670209 w 2019300"/>
              <a:gd name="connsiteY171" fmla="*/ 938689 h 1971675"/>
              <a:gd name="connsiteX172" fmla="*/ 1828324 w 2019300"/>
              <a:gd name="connsiteY172" fmla="*/ 999649 h 1971675"/>
              <a:gd name="connsiteX173" fmla="*/ 1833086 w 2019300"/>
              <a:gd name="connsiteY173" fmla="*/ 989171 h 1971675"/>
              <a:gd name="connsiteX174" fmla="*/ 1834039 w 2019300"/>
              <a:gd name="connsiteY174" fmla="*/ 998696 h 1971675"/>
              <a:gd name="connsiteX175" fmla="*/ 1831181 w 2019300"/>
              <a:gd name="connsiteY175" fmla="*/ 1002506 h 1971675"/>
              <a:gd name="connsiteX176" fmla="*/ 1828324 w 2019300"/>
              <a:gd name="connsiteY176" fmla="*/ 999649 h 1971675"/>
              <a:gd name="connsiteX177" fmla="*/ 1903571 w 2019300"/>
              <a:gd name="connsiteY177" fmla="*/ 1026319 h 1971675"/>
              <a:gd name="connsiteX178" fmla="*/ 1898809 w 2019300"/>
              <a:gd name="connsiteY178" fmla="*/ 1048226 h 1971675"/>
              <a:gd name="connsiteX179" fmla="*/ 1903571 w 2019300"/>
              <a:gd name="connsiteY179" fmla="*/ 1026319 h 1971675"/>
              <a:gd name="connsiteX180" fmla="*/ 1828324 w 2019300"/>
              <a:gd name="connsiteY180" fmla="*/ 1018699 h 1971675"/>
              <a:gd name="connsiteX181" fmla="*/ 1818799 w 2019300"/>
              <a:gd name="connsiteY181" fmla="*/ 1030129 h 1971675"/>
              <a:gd name="connsiteX182" fmla="*/ 1822609 w 2019300"/>
              <a:gd name="connsiteY182" fmla="*/ 1026319 h 1971675"/>
              <a:gd name="connsiteX183" fmla="*/ 1824514 w 2019300"/>
              <a:gd name="connsiteY183" fmla="*/ 1012984 h 1971675"/>
              <a:gd name="connsiteX184" fmla="*/ 1828324 w 2019300"/>
              <a:gd name="connsiteY184" fmla="*/ 1018699 h 1971675"/>
              <a:gd name="connsiteX185" fmla="*/ 1754981 w 2019300"/>
              <a:gd name="connsiteY185" fmla="*/ 1017746 h 1971675"/>
              <a:gd name="connsiteX186" fmla="*/ 1759744 w 2019300"/>
              <a:gd name="connsiteY186" fmla="*/ 995839 h 1971675"/>
              <a:gd name="connsiteX187" fmla="*/ 1760696 w 2019300"/>
              <a:gd name="connsiteY187" fmla="*/ 1008221 h 1971675"/>
              <a:gd name="connsiteX188" fmla="*/ 1754981 w 2019300"/>
              <a:gd name="connsiteY188" fmla="*/ 1017746 h 1971675"/>
              <a:gd name="connsiteX189" fmla="*/ 1709261 w 2019300"/>
              <a:gd name="connsiteY189" fmla="*/ 981551 h 1971675"/>
              <a:gd name="connsiteX190" fmla="*/ 1707356 w 2019300"/>
              <a:gd name="connsiteY190" fmla="*/ 994886 h 1971675"/>
              <a:gd name="connsiteX191" fmla="*/ 1709261 w 2019300"/>
              <a:gd name="connsiteY191" fmla="*/ 981551 h 1971675"/>
              <a:gd name="connsiteX192" fmla="*/ 1796891 w 2019300"/>
              <a:gd name="connsiteY192" fmla="*/ 1040606 h 1971675"/>
              <a:gd name="connsiteX193" fmla="*/ 1805464 w 2019300"/>
              <a:gd name="connsiteY193" fmla="*/ 1012984 h 1971675"/>
              <a:gd name="connsiteX194" fmla="*/ 1796891 w 2019300"/>
              <a:gd name="connsiteY194" fmla="*/ 1040606 h 1971675"/>
              <a:gd name="connsiteX195" fmla="*/ 1824514 w 2019300"/>
              <a:gd name="connsiteY195" fmla="*/ 1037749 h 1971675"/>
              <a:gd name="connsiteX196" fmla="*/ 1829276 w 2019300"/>
              <a:gd name="connsiteY196" fmla="*/ 1022509 h 1971675"/>
              <a:gd name="connsiteX197" fmla="*/ 1830229 w 2019300"/>
              <a:gd name="connsiteY197" fmla="*/ 1034891 h 1971675"/>
              <a:gd name="connsiteX198" fmla="*/ 1824514 w 2019300"/>
              <a:gd name="connsiteY198" fmla="*/ 1037749 h 1971675"/>
              <a:gd name="connsiteX199" fmla="*/ 1790224 w 2019300"/>
              <a:gd name="connsiteY199" fmla="*/ 1017746 h 1971675"/>
              <a:gd name="connsiteX200" fmla="*/ 1792129 w 2019300"/>
              <a:gd name="connsiteY200" fmla="*/ 1015841 h 1971675"/>
              <a:gd name="connsiteX201" fmla="*/ 1794034 w 2019300"/>
              <a:gd name="connsiteY201" fmla="*/ 1013936 h 1971675"/>
              <a:gd name="connsiteX202" fmla="*/ 1797844 w 2019300"/>
              <a:gd name="connsiteY202" fmla="*/ 1022509 h 1971675"/>
              <a:gd name="connsiteX203" fmla="*/ 1784509 w 2019300"/>
              <a:gd name="connsiteY203" fmla="*/ 1046321 h 1971675"/>
              <a:gd name="connsiteX204" fmla="*/ 1790224 w 2019300"/>
              <a:gd name="connsiteY204" fmla="*/ 1017746 h 1971675"/>
              <a:gd name="connsiteX205" fmla="*/ 1853089 w 2019300"/>
              <a:gd name="connsiteY205" fmla="*/ 1054894 h 1971675"/>
              <a:gd name="connsiteX206" fmla="*/ 1856899 w 2019300"/>
              <a:gd name="connsiteY206" fmla="*/ 1044416 h 1971675"/>
              <a:gd name="connsiteX207" fmla="*/ 1853089 w 2019300"/>
              <a:gd name="connsiteY207" fmla="*/ 1054894 h 1971675"/>
              <a:gd name="connsiteX208" fmla="*/ 1754981 w 2019300"/>
              <a:gd name="connsiteY208" fmla="*/ 1022509 h 1971675"/>
              <a:gd name="connsiteX209" fmla="*/ 1754981 w 2019300"/>
              <a:gd name="connsiteY209" fmla="*/ 1033939 h 1971675"/>
              <a:gd name="connsiteX210" fmla="*/ 1752124 w 2019300"/>
              <a:gd name="connsiteY210" fmla="*/ 1034891 h 1971675"/>
              <a:gd name="connsiteX211" fmla="*/ 1754981 w 2019300"/>
              <a:gd name="connsiteY211" fmla="*/ 1022509 h 1971675"/>
              <a:gd name="connsiteX212" fmla="*/ 1802606 w 2019300"/>
              <a:gd name="connsiteY212" fmla="*/ 1090136 h 1971675"/>
              <a:gd name="connsiteX213" fmla="*/ 1813084 w 2019300"/>
              <a:gd name="connsiteY213" fmla="*/ 1049179 h 1971675"/>
              <a:gd name="connsiteX214" fmla="*/ 1813084 w 2019300"/>
              <a:gd name="connsiteY214" fmla="*/ 1060609 h 1971675"/>
              <a:gd name="connsiteX215" fmla="*/ 1802606 w 2019300"/>
              <a:gd name="connsiteY215" fmla="*/ 1090136 h 1971675"/>
              <a:gd name="connsiteX216" fmla="*/ 1695926 w 2019300"/>
              <a:gd name="connsiteY216" fmla="*/ 1014889 h 1971675"/>
              <a:gd name="connsiteX217" fmla="*/ 1699736 w 2019300"/>
              <a:gd name="connsiteY217" fmla="*/ 1020604 h 1971675"/>
              <a:gd name="connsiteX218" fmla="*/ 1696879 w 2019300"/>
              <a:gd name="connsiteY218" fmla="*/ 1019651 h 1971675"/>
              <a:gd name="connsiteX219" fmla="*/ 1699736 w 2019300"/>
              <a:gd name="connsiteY219" fmla="*/ 1022509 h 1971675"/>
              <a:gd name="connsiteX220" fmla="*/ 1691164 w 2019300"/>
              <a:gd name="connsiteY220" fmla="*/ 1033939 h 1971675"/>
              <a:gd name="connsiteX221" fmla="*/ 1695926 w 2019300"/>
              <a:gd name="connsiteY221" fmla="*/ 1014889 h 1971675"/>
              <a:gd name="connsiteX222" fmla="*/ 1785461 w 2019300"/>
              <a:gd name="connsiteY222" fmla="*/ 1065371 h 1971675"/>
              <a:gd name="connsiteX223" fmla="*/ 1782604 w 2019300"/>
              <a:gd name="connsiteY223" fmla="*/ 1067276 h 1971675"/>
              <a:gd name="connsiteX224" fmla="*/ 1779746 w 2019300"/>
              <a:gd name="connsiteY224" fmla="*/ 1071086 h 1971675"/>
              <a:gd name="connsiteX225" fmla="*/ 1777841 w 2019300"/>
              <a:gd name="connsiteY225" fmla="*/ 1070134 h 1971675"/>
              <a:gd name="connsiteX226" fmla="*/ 1777841 w 2019300"/>
              <a:gd name="connsiteY226" fmla="*/ 1067276 h 1971675"/>
              <a:gd name="connsiteX227" fmla="*/ 1785461 w 2019300"/>
              <a:gd name="connsiteY227" fmla="*/ 1065371 h 1971675"/>
              <a:gd name="connsiteX228" fmla="*/ 1779746 w 2019300"/>
              <a:gd name="connsiteY228" fmla="*/ 1077754 h 1971675"/>
              <a:gd name="connsiteX229" fmla="*/ 1774984 w 2019300"/>
              <a:gd name="connsiteY229" fmla="*/ 1099661 h 1971675"/>
              <a:gd name="connsiteX230" fmla="*/ 1779746 w 2019300"/>
              <a:gd name="connsiteY230" fmla="*/ 1077754 h 1971675"/>
              <a:gd name="connsiteX231" fmla="*/ 1653064 w 2019300"/>
              <a:gd name="connsiteY231" fmla="*/ 1038701 h 1971675"/>
              <a:gd name="connsiteX232" fmla="*/ 1653064 w 2019300"/>
              <a:gd name="connsiteY232" fmla="*/ 1045369 h 1971675"/>
              <a:gd name="connsiteX233" fmla="*/ 1646396 w 2019300"/>
              <a:gd name="connsiteY233" fmla="*/ 1050131 h 1971675"/>
              <a:gd name="connsiteX234" fmla="*/ 1653064 w 2019300"/>
              <a:gd name="connsiteY234" fmla="*/ 1038701 h 1971675"/>
              <a:gd name="connsiteX235" fmla="*/ 1735931 w 2019300"/>
              <a:gd name="connsiteY235" fmla="*/ 1075849 h 1971675"/>
              <a:gd name="connsiteX236" fmla="*/ 1736884 w 2019300"/>
              <a:gd name="connsiteY236" fmla="*/ 1069181 h 1971675"/>
              <a:gd name="connsiteX237" fmla="*/ 1741646 w 2019300"/>
              <a:gd name="connsiteY237" fmla="*/ 1068229 h 1971675"/>
              <a:gd name="connsiteX238" fmla="*/ 1735931 w 2019300"/>
              <a:gd name="connsiteY238" fmla="*/ 1075849 h 1971675"/>
              <a:gd name="connsiteX239" fmla="*/ 1796891 w 2019300"/>
              <a:gd name="connsiteY239" fmla="*/ 1107281 h 1971675"/>
              <a:gd name="connsiteX240" fmla="*/ 1797844 w 2019300"/>
              <a:gd name="connsiteY240" fmla="*/ 1095851 h 1971675"/>
              <a:gd name="connsiteX241" fmla="*/ 1796891 w 2019300"/>
              <a:gd name="connsiteY241" fmla="*/ 1107281 h 1971675"/>
              <a:gd name="connsiteX242" fmla="*/ 1680686 w 2019300"/>
              <a:gd name="connsiteY242" fmla="*/ 1062514 h 1971675"/>
              <a:gd name="connsiteX243" fmla="*/ 1681639 w 2019300"/>
              <a:gd name="connsiteY243" fmla="*/ 1074896 h 1971675"/>
              <a:gd name="connsiteX244" fmla="*/ 1676876 w 2019300"/>
              <a:gd name="connsiteY244" fmla="*/ 1073944 h 1971675"/>
              <a:gd name="connsiteX245" fmla="*/ 1680686 w 2019300"/>
              <a:gd name="connsiteY245" fmla="*/ 1062514 h 1971675"/>
              <a:gd name="connsiteX246" fmla="*/ 1713071 w 2019300"/>
              <a:gd name="connsiteY246" fmla="*/ 1093946 h 1971675"/>
              <a:gd name="connsiteX247" fmla="*/ 1716881 w 2019300"/>
              <a:gd name="connsiteY247" fmla="*/ 1083469 h 1971675"/>
              <a:gd name="connsiteX248" fmla="*/ 1713071 w 2019300"/>
              <a:gd name="connsiteY248" fmla="*/ 1093946 h 1971675"/>
              <a:gd name="connsiteX249" fmla="*/ 1768316 w 2019300"/>
              <a:gd name="connsiteY249" fmla="*/ 1107281 h 1971675"/>
              <a:gd name="connsiteX250" fmla="*/ 1758791 w 2019300"/>
              <a:gd name="connsiteY250" fmla="*/ 1132046 h 1971675"/>
              <a:gd name="connsiteX251" fmla="*/ 1755934 w 2019300"/>
              <a:gd name="connsiteY251" fmla="*/ 1132999 h 1971675"/>
              <a:gd name="connsiteX252" fmla="*/ 1756886 w 2019300"/>
              <a:gd name="connsiteY252" fmla="*/ 1123474 h 1971675"/>
              <a:gd name="connsiteX253" fmla="*/ 1751171 w 2019300"/>
              <a:gd name="connsiteY253" fmla="*/ 1126331 h 1971675"/>
              <a:gd name="connsiteX254" fmla="*/ 1768316 w 2019300"/>
              <a:gd name="connsiteY254" fmla="*/ 1107281 h 1971675"/>
              <a:gd name="connsiteX255" fmla="*/ 1834991 w 2019300"/>
              <a:gd name="connsiteY255" fmla="*/ 1150144 h 1971675"/>
              <a:gd name="connsiteX256" fmla="*/ 1840706 w 2019300"/>
              <a:gd name="connsiteY256" fmla="*/ 1132999 h 1971675"/>
              <a:gd name="connsiteX257" fmla="*/ 1839754 w 2019300"/>
              <a:gd name="connsiteY257" fmla="*/ 1149191 h 1971675"/>
              <a:gd name="connsiteX258" fmla="*/ 1834991 w 2019300"/>
              <a:gd name="connsiteY258" fmla="*/ 1150144 h 1971675"/>
              <a:gd name="connsiteX259" fmla="*/ 1688306 w 2019300"/>
              <a:gd name="connsiteY259" fmla="*/ 1097756 h 1971675"/>
              <a:gd name="connsiteX260" fmla="*/ 1692116 w 2019300"/>
              <a:gd name="connsiteY260" fmla="*/ 1093946 h 1971675"/>
              <a:gd name="connsiteX261" fmla="*/ 1688306 w 2019300"/>
              <a:gd name="connsiteY261" fmla="*/ 1112044 h 1971675"/>
              <a:gd name="connsiteX262" fmla="*/ 1688306 w 2019300"/>
              <a:gd name="connsiteY262" fmla="*/ 1097756 h 1971675"/>
              <a:gd name="connsiteX263" fmla="*/ 1895951 w 2019300"/>
              <a:gd name="connsiteY263" fmla="*/ 1162526 h 1971675"/>
              <a:gd name="connsiteX264" fmla="*/ 1887379 w 2019300"/>
              <a:gd name="connsiteY264" fmla="*/ 1185386 h 1971675"/>
              <a:gd name="connsiteX265" fmla="*/ 1887379 w 2019300"/>
              <a:gd name="connsiteY265" fmla="*/ 1178719 h 1971675"/>
              <a:gd name="connsiteX266" fmla="*/ 1880711 w 2019300"/>
              <a:gd name="connsiteY266" fmla="*/ 1193006 h 1971675"/>
              <a:gd name="connsiteX267" fmla="*/ 1876901 w 2019300"/>
              <a:gd name="connsiteY267" fmla="*/ 1189196 h 1971675"/>
              <a:gd name="connsiteX268" fmla="*/ 1895951 w 2019300"/>
              <a:gd name="connsiteY268" fmla="*/ 1162526 h 1971675"/>
              <a:gd name="connsiteX269" fmla="*/ 1723549 w 2019300"/>
              <a:gd name="connsiteY269" fmla="*/ 1134904 h 1971675"/>
              <a:gd name="connsiteX270" fmla="*/ 1719739 w 2019300"/>
              <a:gd name="connsiteY270" fmla="*/ 1138714 h 1971675"/>
              <a:gd name="connsiteX271" fmla="*/ 1723549 w 2019300"/>
              <a:gd name="connsiteY271" fmla="*/ 1120616 h 1971675"/>
              <a:gd name="connsiteX272" fmla="*/ 1723549 w 2019300"/>
              <a:gd name="connsiteY272" fmla="*/ 1134904 h 1971675"/>
              <a:gd name="connsiteX273" fmla="*/ 1711166 w 2019300"/>
              <a:gd name="connsiteY273" fmla="*/ 1118711 h 1971675"/>
              <a:gd name="connsiteX274" fmla="*/ 1714024 w 2019300"/>
              <a:gd name="connsiteY274" fmla="*/ 1119664 h 1971675"/>
              <a:gd name="connsiteX275" fmla="*/ 1714024 w 2019300"/>
              <a:gd name="connsiteY275" fmla="*/ 1131094 h 1971675"/>
              <a:gd name="connsiteX276" fmla="*/ 1705451 w 2019300"/>
              <a:gd name="connsiteY276" fmla="*/ 1142524 h 1971675"/>
              <a:gd name="connsiteX277" fmla="*/ 1711166 w 2019300"/>
              <a:gd name="connsiteY277" fmla="*/ 1118711 h 1971675"/>
              <a:gd name="connsiteX278" fmla="*/ 1705451 w 2019300"/>
              <a:gd name="connsiteY278" fmla="*/ 1129189 h 1971675"/>
              <a:gd name="connsiteX279" fmla="*/ 1703546 w 2019300"/>
              <a:gd name="connsiteY279" fmla="*/ 1140619 h 1971675"/>
              <a:gd name="connsiteX280" fmla="*/ 1698784 w 2019300"/>
              <a:gd name="connsiteY280" fmla="*/ 1148239 h 1971675"/>
              <a:gd name="connsiteX281" fmla="*/ 1703546 w 2019300"/>
              <a:gd name="connsiteY281" fmla="*/ 1126331 h 1971675"/>
              <a:gd name="connsiteX282" fmla="*/ 1705451 w 2019300"/>
              <a:gd name="connsiteY282" fmla="*/ 1129189 h 1971675"/>
              <a:gd name="connsiteX283" fmla="*/ 1756886 w 2019300"/>
              <a:gd name="connsiteY283" fmla="*/ 1153001 h 1971675"/>
              <a:gd name="connsiteX284" fmla="*/ 1747361 w 2019300"/>
              <a:gd name="connsiteY284" fmla="*/ 1175861 h 1971675"/>
              <a:gd name="connsiteX285" fmla="*/ 1739741 w 2019300"/>
              <a:gd name="connsiteY285" fmla="*/ 1187291 h 1971675"/>
              <a:gd name="connsiteX286" fmla="*/ 1735931 w 2019300"/>
              <a:gd name="connsiteY286" fmla="*/ 1188244 h 1971675"/>
              <a:gd name="connsiteX287" fmla="*/ 1745456 w 2019300"/>
              <a:gd name="connsiteY287" fmla="*/ 1155859 h 1971675"/>
              <a:gd name="connsiteX288" fmla="*/ 1755934 w 2019300"/>
              <a:gd name="connsiteY288" fmla="*/ 1145381 h 1971675"/>
              <a:gd name="connsiteX289" fmla="*/ 1756886 w 2019300"/>
              <a:gd name="connsiteY289" fmla="*/ 1153001 h 1971675"/>
              <a:gd name="connsiteX290" fmla="*/ 1881664 w 2019300"/>
              <a:gd name="connsiteY290" fmla="*/ 1226344 h 1971675"/>
              <a:gd name="connsiteX291" fmla="*/ 1895951 w 2019300"/>
              <a:gd name="connsiteY291" fmla="*/ 1193006 h 1971675"/>
              <a:gd name="connsiteX292" fmla="*/ 1881664 w 2019300"/>
              <a:gd name="connsiteY292" fmla="*/ 1226344 h 1971675"/>
              <a:gd name="connsiteX293" fmla="*/ 1710214 w 2019300"/>
              <a:gd name="connsiteY293" fmla="*/ 1170146 h 1971675"/>
              <a:gd name="connsiteX294" fmla="*/ 1708309 w 2019300"/>
              <a:gd name="connsiteY294" fmla="*/ 1169194 h 1971675"/>
              <a:gd name="connsiteX295" fmla="*/ 1714024 w 2019300"/>
              <a:gd name="connsiteY295" fmla="*/ 1159669 h 1971675"/>
              <a:gd name="connsiteX296" fmla="*/ 1710214 w 2019300"/>
              <a:gd name="connsiteY296" fmla="*/ 1170146 h 1971675"/>
              <a:gd name="connsiteX297" fmla="*/ 1716881 w 2019300"/>
              <a:gd name="connsiteY297" fmla="*/ 1193959 h 1971675"/>
              <a:gd name="connsiteX298" fmla="*/ 1721644 w 2019300"/>
              <a:gd name="connsiteY298" fmla="*/ 1172051 h 1971675"/>
              <a:gd name="connsiteX299" fmla="*/ 1716881 w 2019300"/>
              <a:gd name="connsiteY299" fmla="*/ 1193959 h 1971675"/>
              <a:gd name="connsiteX300" fmla="*/ 1777841 w 2019300"/>
              <a:gd name="connsiteY300" fmla="*/ 1201579 h 1971675"/>
              <a:gd name="connsiteX301" fmla="*/ 1775936 w 2019300"/>
              <a:gd name="connsiteY301" fmla="*/ 1198721 h 1971675"/>
              <a:gd name="connsiteX302" fmla="*/ 1774984 w 2019300"/>
              <a:gd name="connsiteY302" fmla="*/ 1224439 h 1971675"/>
              <a:gd name="connsiteX303" fmla="*/ 1770221 w 2019300"/>
              <a:gd name="connsiteY303" fmla="*/ 1227296 h 1971675"/>
              <a:gd name="connsiteX304" fmla="*/ 1777841 w 2019300"/>
              <a:gd name="connsiteY304" fmla="*/ 1201579 h 1971675"/>
              <a:gd name="connsiteX305" fmla="*/ 1863566 w 2019300"/>
              <a:gd name="connsiteY305" fmla="*/ 1227296 h 1971675"/>
              <a:gd name="connsiteX306" fmla="*/ 1868329 w 2019300"/>
              <a:gd name="connsiteY306" fmla="*/ 1226344 h 1971675"/>
              <a:gd name="connsiteX307" fmla="*/ 1863566 w 2019300"/>
              <a:gd name="connsiteY307" fmla="*/ 1248251 h 1971675"/>
              <a:gd name="connsiteX308" fmla="*/ 1857851 w 2019300"/>
              <a:gd name="connsiteY308" fmla="*/ 1255871 h 1971675"/>
              <a:gd name="connsiteX309" fmla="*/ 1863566 w 2019300"/>
              <a:gd name="connsiteY309" fmla="*/ 1227296 h 1971675"/>
              <a:gd name="connsiteX310" fmla="*/ 1690211 w 2019300"/>
              <a:gd name="connsiteY310" fmla="*/ 1180624 h 1971675"/>
              <a:gd name="connsiteX311" fmla="*/ 1674971 w 2019300"/>
              <a:gd name="connsiteY311" fmla="*/ 1217771 h 1971675"/>
              <a:gd name="connsiteX312" fmla="*/ 1686401 w 2019300"/>
              <a:gd name="connsiteY312" fmla="*/ 1178719 h 1971675"/>
              <a:gd name="connsiteX313" fmla="*/ 1690211 w 2019300"/>
              <a:gd name="connsiteY313" fmla="*/ 1180624 h 1971675"/>
              <a:gd name="connsiteX314" fmla="*/ 1586389 w 2019300"/>
              <a:gd name="connsiteY314" fmla="*/ 1170146 h 1971675"/>
              <a:gd name="connsiteX315" fmla="*/ 1593056 w 2019300"/>
              <a:gd name="connsiteY315" fmla="*/ 1153954 h 1971675"/>
              <a:gd name="connsiteX316" fmla="*/ 1586389 w 2019300"/>
              <a:gd name="connsiteY316" fmla="*/ 1170146 h 1971675"/>
              <a:gd name="connsiteX317" fmla="*/ 1759744 w 2019300"/>
              <a:gd name="connsiteY317" fmla="*/ 1221581 h 1971675"/>
              <a:gd name="connsiteX318" fmla="*/ 1763554 w 2019300"/>
              <a:gd name="connsiteY318" fmla="*/ 1211104 h 1971675"/>
              <a:gd name="connsiteX319" fmla="*/ 1759744 w 2019300"/>
              <a:gd name="connsiteY319" fmla="*/ 1221581 h 1971675"/>
              <a:gd name="connsiteX320" fmla="*/ 1872139 w 2019300"/>
              <a:gd name="connsiteY320" fmla="*/ 1257776 h 1971675"/>
              <a:gd name="connsiteX321" fmla="*/ 1872139 w 2019300"/>
              <a:gd name="connsiteY321" fmla="*/ 1254919 h 1971675"/>
              <a:gd name="connsiteX322" fmla="*/ 1871186 w 2019300"/>
              <a:gd name="connsiteY322" fmla="*/ 1264444 h 1971675"/>
              <a:gd name="connsiteX323" fmla="*/ 1867376 w 2019300"/>
              <a:gd name="connsiteY323" fmla="*/ 1260634 h 1971675"/>
              <a:gd name="connsiteX324" fmla="*/ 1872139 w 2019300"/>
              <a:gd name="connsiteY324" fmla="*/ 1257776 h 1971675"/>
              <a:gd name="connsiteX325" fmla="*/ 1848326 w 2019300"/>
              <a:gd name="connsiteY325" fmla="*/ 1269206 h 1971675"/>
              <a:gd name="connsiteX326" fmla="*/ 1854041 w 2019300"/>
              <a:gd name="connsiteY326" fmla="*/ 1259681 h 1971675"/>
              <a:gd name="connsiteX327" fmla="*/ 1859756 w 2019300"/>
              <a:gd name="connsiteY327" fmla="*/ 1263491 h 1971675"/>
              <a:gd name="connsiteX328" fmla="*/ 1857851 w 2019300"/>
              <a:gd name="connsiteY328" fmla="*/ 1272064 h 1971675"/>
              <a:gd name="connsiteX329" fmla="*/ 1853089 w 2019300"/>
              <a:gd name="connsiteY329" fmla="*/ 1268254 h 1971675"/>
              <a:gd name="connsiteX330" fmla="*/ 1844516 w 2019300"/>
              <a:gd name="connsiteY330" fmla="*/ 1295876 h 1971675"/>
              <a:gd name="connsiteX331" fmla="*/ 1848326 w 2019300"/>
              <a:gd name="connsiteY331" fmla="*/ 1269206 h 1971675"/>
              <a:gd name="connsiteX332" fmla="*/ 1674019 w 2019300"/>
              <a:gd name="connsiteY332" fmla="*/ 1235869 h 1971675"/>
              <a:gd name="connsiteX333" fmla="*/ 1684496 w 2019300"/>
              <a:gd name="connsiteY333" fmla="*/ 1206341 h 1971675"/>
              <a:gd name="connsiteX334" fmla="*/ 1678781 w 2019300"/>
              <a:gd name="connsiteY334" fmla="*/ 1237774 h 1971675"/>
              <a:gd name="connsiteX335" fmla="*/ 1674019 w 2019300"/>
              <a:gd name="connsiteY335" fmla="*/ 1235869 h 1971675"/>
              <a:gd name="connsiteX336" fmla="*/ 1867376 w 2019300"/>
              <a:gd name="connsiteY336" fmla="*/ 1268254 h 1971675"/>
              <a:gd name="connsiteX337" fmla="*/ 1862614 w 2019300"/>
              <a:gd name="connsiteY337" fmla="*/ 1285399 h 1971675"/>
              <a:gd name="connsiteX338" fmla="*/ 1867376 w 2019300"/>
              <a:gd name="connsiteY338" fmla="*/ 1268254 h 1971675"/>
              <a:gd name="connsiteX339" fmla="*/ 1684496 w 2019300"/>
              <a:gd name="connsiteY339" fmla="*/ 1249204 h 1971675"/>
              <a:gd name="connsiteX340" fmla="*/ 1687354 w 2019300"/>
              <a:gd name="connsiteY340" fmla="*/ 1233964 h 1971675"/>
              <a:gd name="connsiteX341" fmla="*/ 1692116 w 2019300"/>
              <a:gd name="connsiteY341" fmla="*/ 1240631 h 1971675"/>
              <a:gd name="connsiteX342" fmla="*/ 1684496 w 2019300"/>
              <a:gd name="connsiteY342" fmla="*/ 1249204 h 1971675"/>
              <a:gd name="connsiteX343" fmla="*/ 1708309 w 2019300"/>
              <a:gd name="connsiteY343" fmla="*/ 1261586 h 1971675"/>
              <a:gd name="connsiteX344" fmla="*/ 1709261 w 2019300"/>
              <a:gd name="connsiteY344" fmla="*/ 1266349 h 1971675"/>
              <a:gd name="connsiteX345" fmla="*/ 1714024 w 2019300"/>
              <a:gd name="connsiteY345" fmla="*/ 1251109 h 1971675"/>
              <a:gd name="connsiteX346" fmla="*/ 1720691 w 2019300"/>
              <a:gd name="connsiteY346" fmla="*/ 1244441 h 1971675"/>
              <a:gd name="connsiteX347" fmla="*/ 1710214 w 2019300"/>
              <a:gd name="connsiteY347" fmla="*/ 1294924 h 1971675"/>
              <a:gd name="connsiteX348" fmla="*/ 1704499 w 2019300"/>
              <a:gd name="connsiteY348" fmla="*/ 1283494 h 1971675"/>
              <a:gd name="connsiteX349" fmla="*/ 1708309 w 2019300"/>
              <a:gd name="connsiteY349" fmla="*/ 1274921 h 1971675"/>
              <a:gd name="connsiteX350" fmla="*/ 1702594 w 2019300"/>
              <a:gd name="connsiteY350" fmla="*/ 1274921 h 1971675"/>
              <a:gd name="connsiteX351" fmla="*/ 1708309 w 2019300"/>
              <a:gd name="connsiteY351" fmla="*/ 1261586 h 1971675"/>
              <a:gd name="connsiteX352" fmla="*/ 1856899 w 2019300"/>
              <a:gd name="connsiteY352" fmla="*/ 1293019 h 1971675"/>
              <a:gd name="connsiteX353" fmla="*/ 1863566 w 2019300"/>
              <a:gd name="connsiteY353" fmla="*/ 1299686 h 1971675"/>
              <a:gd name="connsiteX354" fmla="*/ 1856899 w 2019300"/>
              <a:gd name="connsiteY354" fmla="*/ 1293019 h 1971675"/>
              <a:gd name="connsiteX355" fmla="*/ 1803559 w 2019300"/>
              <a:gd name="connsiteY355" fmla="*/ 1306354 h 1971675"/>
              <a:gd name="connsiteX356" fmla="*/ 1804511 w 2019300"/>
              <a:gd name="connsiteY356" fmla="*/ 1318736 h 1971675"/>
              <a:gd name="connsiteX357" fmla="*/ 1817846 w 2019300"/>
              <a:gd name="connsiteY357" fmla="*/ 1315879 h 1971675"/>
              <a:gd name="connsiteX358" fmla="*/ 1812131 w 2019300"/>
              <a:gd name="connsiteY358" fmla="*/ 1323499 h 1971675"/>
              <a:gd name="connsiteX359" fmla="*/ 1814989 w 2019300"/>
              <a:gd name="connsiteY359" fmla="*/ 1324451 h 1971675"/>
              <a:gd name="connsiteX360" fmla="*/ 1814036 w 2019300"/>
              <a:gd name="connsiteY360" fmla="*/ 1331119 h 1971675"/>
              <a:gd name="connsiteX361" fmla="*/ 1809274 w 2019300"/>
              <a:gd name="connsiteY361" fmla="*/ 1319689 h 1971675"/>
              <a:gd name="connsiteX362" fmla="*/ 1798796 w 2019300"/>
              <a:gd name="connsiteY362" fmla="*/ 1323499 h 1971675"/>
              <a:gd name="connsiteX363" fmla="*/ 1812131 w 2019300"/>
              <a:gd name="connsiteY363" fmla="*/ 1285399 h 1971675"/>
              <a:gd name="connsiteX364" fmla="*/ 1811179 w 2019300"/>
              <a:gd name="connsiteY364" fmla="*/ 1306354 h 1971675"/>
              <a:gd name="connsiteX365" fmla="*/ 1810226 w 2019300"/>
              <a:gd name="connsiteY365" fmla="*/ 1310164 h 1971675"/>
              <a:gd name="connsiteX366" fmla="*/ 1808321 w 2019300"/>
              <a:gd name="connsiteY366" fmla="*/ 1312069 h 1971675"/>
              <a:gd name="connsiteX367" fmla="*/ 1806416 w 2019300"/>
              <a:gd name="connsiteY367" fmla="*/ 1304449 h 1971675"/>
              <a:gd name="connsiteX368" fmla="*/ 1803559 w 2019300"/>
              <a:gd name="connsiteY368" fmla="*/ 1306354 h 1971675"/>
              <a:gd name="connsiteX369" fmla="*/ 1836896 w 2019300"/>
              <a:gd name="connsiteY369" fmla="*/ 1321594 h 1971675"/>
              <a:gd name="connsiteX370" fmla="*/ 1833086 w 2019300"/>
              <a:gd name="connsiteY370" fmla="*/ 1317784 h 1971675"/>
              <a:gd name="connsiteX371" fmla="*/ 1835944 w 2019300"/>
              <a:gd name="connsiteY371" fmla="*/ 1309211 h 1971675"/>
              <a:gd name="connsiteX372" fmla="*/ 1839754 w 2019300"/>
              <a:gd name="connsiteY372" fmla="*/ 1313021 h 1971675"/>
              <a:gd name="connsiteX373" fmla="*/ 1839754 w 2019300"/>
              <a:gd name="connsiteY373" fmla="*/ 1301591 h 1971675"/>
              <a:gd name="connsiteX374" fmla="*/ 1850231 w 2019300"/>
              <a:gd name="connsiteY374" fmla="*/ 1297781 h 1971675"/>
              <a:gd name="connsiteX375" fmla="*/ 1842611 w 2019300"/>
              <a:gd name="connsiteY375" fmla="*/ 1312069 h 1971675"/>
              <a:gd name="connsiteX376" fmla="*/ 1835944 w 2019300"/>
              <a:gd name="connsiteY376" fmla="*/ 1340644 h 1971675"/>
              <a:gd name="connsiteX377" fmla="*/ 1831181 w 2019300"/>
              <a:gd name="connsiteY377" fmla="*/ 1341596 h 1971675"/>
              <a:gd name="connsiteX378" fmla="*/ 1836896 w 2019300"/>
              <a:gd name="connsiteY378" fmla="*/ 1327309 h 1971675"/>
              <a:gd name="connsiteX379" fmla="*/ 1834039 w 2019300"/>
              <a:gd name="connsiteY379" fmla="*/ 1324451 h 1971675"/>
              <a:gd name="connsiteX380" fmla="*/ 1836896 w 2019300"/>
              <a:gd name="connsiteY380" fmla="*/ 1321594 h 1971675"/>
              <a:gd name="connsiteX381" fmla="*/ 1854994 w 2019300"/>
              <a:gd name="connsiteY381" fmla="*/ 1313974 h 1971675"/>
              <a:gd name="connsiteX382" fmla="*/ 1849279 w 2019300"/>
              <a:gd name="connsiteY382" fmla="*/ 1340644 h 1971675"/>
              <a:gd name="connsiteX383" fmla="*/ 1850231 w 2019300"/>
              <a:gd name="connsiteY383" fmla="*/ 1324451 h 1971675"/>
              <a:gd name="connsiteX384" fmla="*/ 1854994 w 2019300"/>
              <a:gd name="connsiteY384" fmla="*/ 1313974 h 1971675"/>
              <a:gd name="connsiteX385" fmla="*/ 1657826 w 2019300"/>
              <a:gd name="connsiteY385" fmla="*/ 1266349 h 1971675"/>
              <a:gd name="connsiteX386" fmla="*/ 1662589 w 2019300"/>
              <a:gd name="connsiteY386" fmla="*/ 1255871 h 1971675"/>
              <a:gd name="connsiteX387" fmla="*/ 1661636 w 2019300"/>
              <a:gd name="connsiteY387" fmla="*/ 1269206 h 1971675"/>
              <a:gd name="connsiteX388" fmla="*/ 1657826 w 2019300"/>
              <a:gd name="connsiteY388" fmla="*/ 1266349 h 1971675"/>
              <a:gd name="connsiteX389" fmla="*/ 1564481 w 2019300"/>
              <a:gd name="connsiteY389" fmla="*/ 1242536 h 1971675"/>
              <a:gd name="connsiteX390" fmla="*/ 1562576 w 2019300"/>
              <a:gd name="connsiteY390" fmla="*/ 1233011 h 1971675"/>
              <a:gd name="connsiteX391" fmla="*/ 1568291 w 2019300"/>
              <a:gd name="connsiteY391" fmla="*/ 1230154 h 1971675"/>
              <a:gd name="connsiteX392" fmla="*/ 1564481 w 2019300"/>
              <a:gd name="connsiteY392" fmla="*/ 1242536 h 1971675"/>
              <a:gd name="connsiteX393" fmla="*/ 1660684 w 2019300"/>
              <a:gd name="connsiteY393" fmla="*/ 1302544 h 1971675"/>
              <a:gd name="connsiteX394" fmla="*/ 1656874 w 2019300"/>
              <a:gd name="connsiteY394" fmla="*/ 1298734 h 1971675"/>
              <a:gd name="connsiteX395" fmla="*/ 1664494 w 2019300"/>
              <a:gd name="connsiteY395" fmla="*/ 1279684 h 1971675"/>
              <a:gd name="connsiteX396" fmla="*/ 1665446 w 2019300"/>
              <a:gd name="connsiteY396" fmla="*/ 1295876 h 1971675"/>
              <a:gd name="connsiteX397" fmla="*/ 1660684 w 2019300"/>
              <a:gd name="connsiteY397" fmla="*/ 1302544 h 1971675"/>
              <a:gd name="connsiteX398" fmla="*/ 1794034 w 2019300"/>
              <a:gd name="connsiteY398" fmla="*/ 1324451 h 1971675"/>
              <a:gd name="connsiteX399" fmla="*/ 1804511 w 2019300"/>
              <a:gd name="connsiteY399" fmla="*/ 1328261 h 1971675"/>
              <a:gd name="connsiteX400" fmla="*/ 1783556 w 2019300"/>
              <a:gd name="connsiteY400" fmla="*/ 1389221 h 1971675"/>
              <a:gd name="connsiteX401" fmla="*/ 1795939 w 2019300"/>
              <a:gd name="connsiteY401" fmla="*/ 1339691 h 1971675"/>
              <a:gd name="connsiteX402" fmla="*/ 1791176 w 2019300"/>
              <a:gd name="connsiteY402" fmla="*/ 1340644 h 1971675"/>
              <a:gd name="connsiteX403" fmla="*/ 1794034 w 2019300"/>
              <a:gd name="connsiteY403" fmla="*/ 1324451 h 1971675"/>
              <a:gd name="connsiteX404" fmla="*/ 1802606 w 2019300"/>
              <a:gd name="connsiteY404" fmla="*/ 1348264 h 1971675"/>
              <a:gd name="connsiteX405" fmla="*/ 1803559 w 2019300"/>
              <a:gd name="connsiteY405" fmla="*/ 1338739 h 1971675"/>
              <a:gd name="connsiteX406" fmla="*/ 1810226 w 2019300"/>
              <a:gd name="connsiteY406" fmla="*/ 1335881 h 1971675"/>
              <a:gd name="connsiteX407" fmla="*/ 1810226 w 2019300"/>
              <a:gd name="connsiteY407" fmla="*/ 1340644 h 1971675"/>
              <a:gd name="connsiteX408" fmla="*/ 1808321 w 2019300"/>
              <a:gd name="connsiteY408" fmla="*/ 1339691 h 1971675"/>
              <a:gd name="connsiteX409" fmla="*/ 1802606 w 2019300"/>
              <a:gd name="connsiteY409" fmla="*/ 1348264 h 1971675"/>
              <a:gd name="connsiteX410" fmla="*/ 1688306 w 2019300"/>
              <a:gd name="connsiteY410" fmla="*/ 1299686 h 1971675"/>
              <a:gd name="connsiteX411" fmla="*/ 1688306 w 2019300"/>
              <a:gd name="connsiteY411" fmla="*/ 1311116 h 1971675"/>
              <a:gd name="connsiteX412" fmla="*/ 1688306 w 2019300"/>
              <a:gd name="connsiteY412" fmla="*/ 1299686 h 1971675"/>
              <a:gd name="connsiteX413" fmla="*/ 1653064 w 2019300"/>
              <a:gd name="connsiteY413" fmla="*/ 1297781 h 1971675"/>
              <a:gd name="connsiteX414" fmla="*/ 1652111 w 2019300"/>
              <a:gd name="connsiteY414" fmla="*/ 1307306 h 1971675"/>
              <a:gd name="connsiteX415" fmla="*/ 1645444 w 2019300"/>
              <a:gd name="connsiteY415" fmla="*/ 1310164 h 1971675"/>
              <a:gd name="connsiteX416" fmla="*/ 1653064 w 2019300"/>
              <a:gd name="connsiteY416" fmla="*/ 1297781 h 1971675"/>
              <a:gd name="connsiteX417" fmla="*/ 1798796 w 2019300"/>
              <a:gd name="connsiteY417" fmla="*/ 1352074 h 1971675"/>
              <a:gd name="connsiteX418" fmla="*/ 1796891 w 2019300"/>
              <a:gd name="connsiteY418" fmla="*/ 1370171 h 1971675"/>
              <a:gd name="connsiteX419" fmla="*/ 1798796 w 2019300"/>
              <a:gd name="connsiteY419" fmla="*/ 1352074 h 1971675"/>
              <a:gd name="connsiteX420" fmla="*/ 1646396 w 2019300"/>
              <a:gd name="connsiteY420" fmla="*/ 1339691 h 1971675"/>
              <a:gd name="connsiteX421" fmla="*/ 1652111 w 2019300"/>
              <a:gd name="connsiteY421" fmla="*/ 1325404 h 1971675"/>
              <a:gd name="connsiteX422" fmla="*/ 1653064 w 2019300"/>
              <a:gd name="connsiteY422" fmla="*/ 1337786 h 1971675"/>
              <a:gd name="connsiteX423" fmla="*/ 1646396 w 2019300"/>
              <a:gd name="connsiteY423" fmla="*/ 1339691 h 1971675"/>
              <a:gd name="connsiteX424" fmla="*/ 1629251 w 2019300"/>
              <a:gd name="connsiteY424" fmla="*/ 1338739 h 1971675"/>
              <a:gd name="connsiteX425" fmla="*/ 1628299 w 2019300"/>
              <a:gd name="connsiteY425" fmla="*/ 1322546 h 1971675"/>
              <a:gd name="connsiteX426" fmla="*/ 1634014 w 2019300"/>
              <a:gd name="connsiteY426" fmla="*/ 1314926 h 1971675"/>
              <a:gd name="connsiteX427" fmla="*/ 1629251 w 2019300"/>
              <a:gd name="connsiteY427" fmla="*/ 1338739 h 1971675"/>
              <a:gd name="connsiteX428" fmla="*/ 1755934 w 2019300"/>
              <a:gd name="connsiteY428" fmla="*/ 1356836 h 1971675"/>
              <a:gd name="connsiteX429" fmla="*/ 1752124 w 2019300"/>
              <a:gd name="connsiteY429" fmla="*/ 1372076 h 1971675"/>
              <a:gd name="connsiteX430" fmla="*/ 1755934 w 2019300"/>
              <a:gd name="connsiteY430" fmla="*/ 1356836 h 1971675"/>
              <a:gd name="connsiteX431" fmla="*/ 1659731 w 2019300"/>
              <a:gd name="connsiteY431" fmla="*/ 1330166 h 1971675"/>
              <a:gd name="connsiteX432" fmla="*/ 1663541 w 2019300"/>
              <a:gd name="connsiteY432" fmla="*/ 1338739 h 1971675"/>
              <a:gd name="connsiteX433" fmla="*/ 1655921 w 2019300"/>
              <a:gd name="connsiteY433" fmla="*/ 1340644 h 1971675"/>
              <a:gd name="connsiteX434" fmla="*/ 1659731 w 2019300"/>
              <a:gd name="connsiteY434" fmla="*/ 1330166 h 1971675"/>
              <a:gd name="connsiteX435" fmla="*/ 1625441 w 2019300"/>
              <a:gd name="connsiteY435" fmla="*/ 1363504 h 1971675"/>
              <a:gd name="connsiteX436" fmla="*/ 1615916 w 2019300"/>
              <a:gd name="connsiteY436" fmla="*/ 1370171 h 1971675"/>
              <a:gd name="connsiteX437" fmla="*/ 1617821 w 2019300"/>
              <a:gd name="connsiteY437" fmla="*/ 1387316 h 1971675"/>
              <a:gd name="connsiteX438" fmla="*/ 1613059 w 2019300"/>
              <a:gd name="connsiteY438" fmla="*/ 1404461 h 1971675"/>
              <a:gd name="connsiteX439" fmla="*/ 1598771 w 2019300"/>
              <a:gd name="connsiteY439" fmla="*/ 1430179 h 1971675"/>
              <a:gd name="connsiteX440" fmla="*/ 1601629 w 2019300"/>
              <a:gd name="connsiteY440" fmla="*/ 1421606 h 1971675"/>
              <a:gd name="connsiteX441" fmla="*/ 1611154 w 2019300"/>
              <a:gd name="connsiteY441" fmla="*/ 1389221 h 1971675"/>
              <a:gd name="connsiteX442" fmla="*/ 1621631 w 2019300"/>
              <a:gd name="connsiteY442" fmla="*/ 1359694 h 1971675"/>
              <a:gd name="connsiteX443" fmla="*/ 1619726 w 2019300"/>
              <a:gd name="connsiteY443" fmla="*/ 1353979 h 1971675"/>
              <a:gd name="connsiteX444" fmla="*/ 1624489 w 2019300"/>
              <a:gd name="connsiteY444" fmla="*/ 1336834 h 1971675"/>
              <a:gd name="connsiteX445" fmla="*/ 1625441 w 2019300"/>
              <a:gd name="connsiteY445" fmla="*/ 1363504 h 1971675"/>
              <a:gd name="connsiteX446" fmla="*/ 1807369 w 2019300"/>
              <a:gd name="connsiteY446" fmla="*/ 1425416 h 1971675"/>
              <a:gd name="connsiteX447" fmla="*/ 1810226 w 2019300"/>
              <a:gd name="connsiteY447" fmla="*/ 1410176 h 1971675"/>
              <a:gd name="connsiteX448" fmla="*/ 1807369 w 2019300"/>
              <a:gd name="connsiteY448" fmla="*/ 1425416 h 1971675"/>
              <a:gd name="connsiteX449" fmla="*/ 1685449 w 2019300"/>
              <a:gd name="connsiteY449" fmla="*/ 1373981 h 1971675"/>
              <a:gd name="connsiteX450" fmla="*/ 1677829 w 2019300"/>
              <a:gd name="connsiteY450" fmla="*/ 1397794 h 1971675"/>
              <a:gd name="connsiteX451" fmla="*/ 1685449 w 2019300"/>
              <a:gd name="connsiteY451" fmla="*/ 1373981 h 1971675"/>
              <a:gd name="connsiteX452" fmla="*/ 1822609 w 2019300"/>
              <a:gd name="connsiteY452" fmla="*/ 1436846 h 1971675"/>
              <a:gd name="connsiteX453" fmla="*/ 1816894 w 2019300"/>
              <a:gd name="connsiteY453" fmla="*/ 1436846 h 1971675"/>
              <a:gd name="connsiteX454" fmla="*/ 1818799 w 2019300"/>
              <a:gd name="connsiteY454" fmla="*/ 1428274 h 1971675"/>
              <a:gd name="connsiteX455" fmla="*/ 1822609 w 2019300"/>
              <a:gd name="connsiteY455" fmla="*/ 1436846 h 1971675"/>
              <a:gd name="connsiteX456" fmla="*/ 1733074 w 2019300"/>
              <a:gd name="connsiteY456" fmla="*/ 1419701 h 1971675"/>
              <a:gd name="connsiteX457" fmla="*/ 1736884 w 2019300"/>
              <a:gd name="connsiteY457" fmla="*/ 1413986 h 1971675"/>
              <a:gd name="connsiteX458" fmla="*/ 1732121 w 2019300"/>
              <a:gd name="connsiteY458" fmla="*/ 1433036 h 1971675"/>
              <a:gd name="connsiteX459" fmla="*/ 1733074 w 2019300"/>
              <a:gd name="connsiteY459" fmla="*/ 1419701 h 1971675"/>
              <a:gd name="connsiteX460" fmla="*/ 1815941 w 2019300"/>
              <a:gd name="connsiteY460" fmla="*/ 1444466 h 1971675"/>
              <a:gd name="connsiteX461" fmla="*/ 1817846 w 2019300"/>
              <a:gd name="connsiteY461" fmla="*/ 1452086 h 1971675"/>
              <a:gd name="connsiteX462" fmla="*/ 1815941 w 2019300"/>
              <a:gd name="connsiteY462" fmla="*/ 1444466 h 1971675"/>
              <a:gd name="connsiteX463" fmla="*/ 1706404 w 2019300"/>
              <a:gd name="connsiteY463" fmla="*/ 1427321 h 1971675"/>
              <a:gd name="connsiteX464" fmla="*/ 1704499 w 2019300"/>
              <a:gd name="connsiteY464" fmla="*/ 1417796 h 1971675"/>
              <a:gd name="connsiteX465" fmla="*/ 1706404 w 2019300"/>
              <a:gd name="connsiteY465" fmla="*/ 1427321 h 1971675"/>
              <a:gd name="connsiteX466" fmla="*/ 1802606 w 2019300"/>
              <a:gd name="connsiteY466" fmla="*/ 1482566 h 1971675"/>
              <a:gd name="connsiteX467" fmla="*/ 1797844 w 2019300"/>
              <a:gd name="connsiteY467" fmla="*/ 1481614 h 1971675"/>
              <a:gd name="connsiteX468" fmla="*/ 1805464 w 2019300"/>
              <a:gd name="connsiteY468" fmla="*/ 1470184 h 1971675"/>
              <a:gd name="connsiteX469" fmla="*/ 1802606 w 2019300"/>
              <a:gd name="connsiteY469" fmla="*/ 1482566 h 1971675"/>
              <a:gd name="connsiteX470" fmla="*/ 1536859 w 2019300"/>
              <a:gd name="connsiteY470" fmla="*/ 1386364 h 1971675"/>
              <a:gd name="connsiteX471" fmla="*/ 1533049 w 2019300"/>
              <a:gd name="connsiteY471" fmla="*/ 1404461 h 1971675"/>
              <a:gd name="connsiteX472" fmla="*/ 1536859 w 2019300"/>
              <a:gd name="connsiteY472" fmla="*/ 1386364 h 1971675"/>
              <a:gd name="connsiteX473" fmla="*/ 1606391 w 2019300"/>
              <a:gd name="connsiteY473" fmla="*/ 1446371 h 1971675"/>
              <a:gd name="connsiteX474" fmla="*/ 1611154 w 2019300"/>
              <a:gd name="connsiteY474" fmla="*/ 1431131 h 1971675"/>
              <a:gd name="connsiteX475" fmla="*/ 1606391 w 2019300"/>
              <a:gd name="connsiteY475" fmla="*/ 1446371 h 1971675"/>
              <a:gd name="connsiteX476" fmla="*/ 1584484 w 2019300"/>
              <a:gd name="connsiteY476" fmla="*/ 1441609 h 1971675"/>
              <a:gd name="connsiteX477" fmla="*/ 1587341 w 2019300"/>
              <a:gd name="connsiteY477" fmla="*/ 1440656 h 1971675"/>
              <a:gd name="connsiteX478" fmla="*/ 1578769 w 2019300"/>
              <a:gd name="connsiteY478" fmla="*/ 1468279 h 1971675"/>
              <a:gd name="connsiteX479" fmla="*/ 1582579 w 2019300"/>
              <a:gd name="connsiteY479" fmla="*/ 1472089 h 1971675"/>
              <a:gd name="connsiteX480" fmla="*/ 1579721 w 2019300"/>
              <a:gd name="connsiteY480" fmla="*/ 1485424 h 1971675"/>
              <a:gd name="connsiteX481" fmla="*/ 1570196 w 2019300"/>
              <a:gd name="connsiteY481" fmla="*/ 1492091 h 1971675"/>
              <a:gd name="connsiteX482" fmla="*/ 1584484 w 2019300"/>
              <a:gd name="connsiteY482" fmla="*/ 1441609 h 1971675"/>
              <a:gd name="connsiteX483" fmla="*/ 1716881 w 2019300"/>
              <a:gd name="connsiteY483" fmla="*/ 1487329 h 1971675"/>
              <a:gd name="connsiteX484" fmla="*/ 1714976 w 2019300"/>
              <a:gd name="connsiteY484" fmla="*/ 1495901 h 1971675"/>
              <a:gd name="connsiteX485" fmla="*/ 1706404 w 2019300"/>
              <a:gd name="connsiteY485" fmla="*/ 1510189 h 1971675"/>
              <a:gd name="connsiteX486" fmla="*/ 1716881 w 2019300"/>
              <a:gd name="connsiteY486" fmla="*/ 1487329 h 1971675"/>
              <a:gd name="connsiteX487" fmla="*/ 1658779 w 2019300"/>
              <a:gd name="connsiteY487" fmla="*/ 1501616 h 1971675"/>
              <a:gd name="connsiteX488" fmla="*/ 1659731 w 2019300"/>
              <a:gd name="connsiteY488" fmla="*/ 1497806 h 1971675"/>
              <a:gd name="connsiteX489" fmla="*/ 1664494 w 2019300"/>
              <a:gd name="connsiteY489" fmla="*/ 1487329 h 1971675"/>
              <a:gd name="connsiteX490" fmla="*/ 1663541 w 2019300"/>
              <a:gd name="connsiteY490" fmla="*/ 1505426 h 1971675"/>
              <a:gd name="connsiteX491" fmla="*/ 1658779 w 2019300"/>
              <a:gd name="connsiteY491" fmla="*/ 1501616 h 1971675"/>
              <a:gd name="connsiteX492" fmla="*/ 1586389 w 2019300"/>
              <a:gd name="connsiteY492" fmla="*/ 1492091 h 1971675"/>
              <a:gd name="connsiteX493" fmla="*/ 1591151 w 2019300"/>
              <a:gd name="connsiteY493" fmla="*/ 1473041 h 1971675"/>
              <a:gd name="connsiteX494" fmla="*/ 1586389 w 2019300"/>
              <a:gd name="connsiteY494" fmla="*/ 1492091 h 1971675"/>
              <a:gd name="connsiteX495" fmla="*/ 1700689 w 2019300"/>
              <a:gd name="connsiteY495" fmla="*/ 1529239 h 1971675"/>
              <a:gd name="connsiteX496" fmla="*/ 1705451 w 2019300"/>
              <a:gd name="connsiteY496" fmla="*/ 1516856 h 1971675"/>
              <a:gd name="connsiteX497" fmla="*/ 1700689 w 2019300"/>
              <a:gd name="connsiteY497" fmla="*/ 1529239 h 1971675"/>
              <a:gd name="connsiteX498" fmla="*/ 1567339 w 2019300"/>
              <a:gd name="connsiteY498" fmla="*/ 1483519 h 1971675"/>
              <a:gd name="connsiteX499" fmla="*/ 1562576 w 2019300"/>
              <a:gd name="connsiteY499" fmla="*/ 1500664 h 1971675"/>
              <a:gd name="connsiteX500" fmla="*/ 1567339 w 2019300"/>
              <a:gd name="connsiteY500" fmla="*/ 1483519 h 1971675"/>
              <a:gd name="connsiteX501" fmla="*/ 1672114 w 2019300"/>
              <a:gd name="connsiteY501" fmla="*/ 1524476 h 1971675"/>
              <a:gd name="connsiteX502" fmla="*/ 1671161 w 2019300"/>
              <a:gd name="connsiteY502" fmla="*/ 1537811 h 1971675"/>
              <a:gd name="connsiteX503" fmla="*/ 1668304 w 2019300"/>
              <a:gd name="connsiteY503" fmla="*/ 1536859 h 1971675"/>
              <a:gd name="connsiteX504" fmla="*/ 1672114 w 2019300"/>
              <a:gd name="connsiteY504" fmla="*/ 1524476 h 1971675"/>
              <a:gd name="connsiteX505" fmla="*/ 1613059 w 2019300"/>
              <a:gd name="connsiteY505" fmla="*/ 1510189 h 1971675"/>
              <a:gd name="connsiteX506" fmla="*/ 1604486 w 2019300"/>
              <a:gd name="connsiteY506" fmla="*/ 1533049 h 1971675"/>
              <a:gd name="connsiteX507" fmla="*/ 1613059 w 2019300"/>
              <a:gd name="connsiteY507" fmla="*/ 1510189 h 1971675"/>
              <a:gd name="connsiteX508" fmla="*/ 1587341 w 2019300"/>
              <a:gd name="connsiteY508" fmla="*/ 1530191 h 1971675"/>
              <a:gd name="connsiteX509" fmla="*/ 1592104 w 2019300"/>
              <a:gd name="connsiteY509" fmla="*/ 1511141 h 1971675"/>
              <a:gd name="connsiteX510" fmla="*/ 1587341 w 2019300"/>
              <a:gd name="connsiteY510" fmla="*/ 1530191 h 1971675"/>
              <a:gd name="connsiteX511" fmla="*/ 1522571 w 2019300"/>
              <a:gd name="connsiteY511" fmla="*/ 1515904 h 1971675"/>
              <a:gd name="connsiteX512" fmla="*/ 1524476 w 2019300"/>
              <a:gd name="connsiteY512" fmla="*/ 1497806 h 1971675"/>
              <a:gd name="connsiteX513" fmla="*/ 1522571 w 2019300"/>
              <a:gd name="connsiteY513" fmla="*/ 1515904 h 1971675"/>
              <a:gd name="connsiteX514" fmla="*/ 1704499 w 2019300"/>
              <a:gd name="connsiteY514" fmla="*/ 1572101 h 1971675"/>
              <a:gd name="connsiteX515" fmla="*/ 1708309 w 2019300"/>
              <a:gd name="connsiteY515" fmla="*/ 1556861 h 1971675"/>
              <a:gd name="connsiteX516" fmla="*/ 1704499 w 2019300"/>
              <a:gd name="connsiteY516" fmla="*/ 1572101 h 1971675"/>
              <a:gd name="connsiteX517" fmla="*/ 1756886 w 2019300"/>
              <a:gd name="connsiteY517" fmla="*/ 1592104 h 1971675"/>
              <a:gd name="connsiteX518" fmla="*/ 1759744 w 2019300"/>
              <a:gd name="connsiteY518" fmla="*/ 1583531 h 1971675"/>
              <a:gd name="connsiteX519" fmla="*/ 1763554 w 2019300"/>
              <a:gd name="connsiteY519" fmla="*/ 1594009 h 1971675"/>
              <a:gd name="connsiteX520" fmla="*/ 1756886 w 2019300"/>
              <a:gd name="connsiteY520" fmla="*/ 1592104 h 1971675"/>
              <a:gd name="connsiteX521" fmla="*/ 1654969 w 2019300"/>
              <a:gd name="connsiteY521" fmla="*/ 1563529 h 1971675"/>
              <a:gd name="connsiteX522" fmla="*/ 1646396 w 2019300"/>
              <a:gd name="connsiteY522" fmla="*/ 1586389 h 1971675"/>
              <a:gd name="connsiteX523" fmla="*/ 1645444 w 2019300"/>
              <a:gd name="connsiteY523" fmla="*/ 1595914 h 1971675"/>
              <a:gd name="connsiteX524" fmla="*/ 1643539 w 2019300"/>
              <a:gd name="connsiteY524" fmla="*/ 1593056 h 1971675"/>
              <a:gd name="connsiteX525" fmla="*/ 1639729 w 2019300"/>
              <a:gd name="connsiteY525" fmla="*/ 1601629 h 1971675"/>
              <a:gd name="connsiteX526" fmla="*/ 1641634 w 2019300"/>
              <a:gd name="connsiteY526" fmla="*/ 1602581 h 1971675"/>
              <a:gd name="connsiteX527" fmla="*/ 1635919 w 2019300"/>
              <a:gd name="connsiteY527" fmla="*/ 1610201 h 1971675"/>
              <a:gd name="connsiteX528" fmla="*/ 1637824 w 2019300"/>
              <a:gd name="connsiteY528" fmla="*/ 1594009 h 1971675"/>
              <a:gd name="connsiteX529" fmla="*/ 1643539 w 2019300"/>
              <a:gd name="connsiteY529" fmla="*/ 1586389 h 1971675"/>
              <a:gd name="connsiteX530" fmla="*/ 1650206 w 2019300"/>
              <a:gd name="connsiteY530" fmla="*/ 1565434 h 1971675"/>
              <a:gd name="connsiteX531" fmla="*/ 1654969 w 2019300"/>
              <a:gd name="connsiteY531" fmla="*/ 1563529 h 1971675"/>
              <a:gd name="connsiteX532" fmla="*/ 1695926 w 2019300"/>
              <a:gd name="connsiteY532" fmla="*/ 1581626 h 1971675"/>
              <a:gd name="connsiteX533" fmla="*/ 1693069 w 2019300"/>
              <a:gd name="connsiteY533" fmla="*/ 1587341 h 1971675"/>
              <a:gd name="connsiteX534" fmla="*/ 1686401 w 2019300"/>
              <a:gd name="connsiteY534" fmla="*/ 1592104 h 1971675"/>
              <a:gd name="connsiteX535" fmla="*/ 1689259 w 2019300"/>
              <a:gd name="connsiteY535" fmla="*/ 1588294 h 1971675"/>
              <a:gd name="connsiteX536" fmla="*/ 1692116 w 2019300"/>
              <a:gd name="connsiteY536" fmla="*/ 1591151 h 1971675"/>
              <a:gd name="connsiteX537" fmla="*/ 1689259 w 2019300"/>
              <a:gd name="connsiteY537" fmla="*/ 1606391 h 1971675"/>
              <a:gd name="connsiteX538" fmla="*/ 1680686 w 2019300"/>
              <a:gd name="connsiteY538" fmla="*/ 1596866 h 1971675"/>
              <a:gd name="connsiteX539" fmla="*/ 1684496 w 2019300"/>
              <a:gd name="connsiteY539" fmla="*/ 1584484 h 1971675"/>
              <a:gd name="connsiteX540" fmla="*/ 1693069 w 2019300"/>
              <a:gd name="connsiteY540" fmla="*/ 1577816 h 1971675"/>
              <a:gd name="connsiteX541" fmla="*/ 1695926 w 2019300"/>
              <a:gd name="connsiteY541" fmla="*/ 1581626 h 1971675"/>
              <a:gd name="connsiteX542" fmla="*/ 1654969 w 2019300"/>
              <a:gd name="connsiteY542" fmla="*/ 1603534 h 1971675"/>
              <a:gd name="connsiteX543" fmla="*/ 1666399 w 2019300"/>
              <a:gd name="connsiteY543" fmla="*/ 1586389 h 1971675"/>
              <a:gd name="connsiteX544" fmla="*/ 1662589 w 2019300"/>
              <a:gd name="connsiteY544" fmla="*/ 1598771 h 1971675"/>
              <a:gd name="connsiteX545" fmla="*/ 1656874 w 2019300"/>
              <a:gd name="connsiteY545" fmla="*/ 1608296 h 1971675"/>
              <a:gd name="connsiteX546" fmla="*/ 1654969 w 2019300"/>
              <a:gd name="connsiteY546" fmla="*/ 1603534 h 1971675"/>
              <a:gd name="connsiteX547" fmla="*/ 1703546 w 2019300"/>
              <a:gd name="connsiteY547" fmla="*/ 1616869 h 1971675"/>
              <a:gd name="connsiteX548" fmla="*/ 1714976 w 2019300"/>
              <a:gd name="connsiteY548" fmla="*/ 1614011 h 1971675"/>
              <a:gd name="connsiteX549" fmla="*/ 1714024 w 2019300"/>
              <a:gd name="connsiteY549" fmla="*/ 1623536 h 1971675"/>
              <a:gd name="connsiteX550" fmla="*/ 1707356 w 2019300"/>
              <a:gd name="connsiteY550" fmla="*/ 1633061 h 1971675"/>
              <a:gd name="connsiteX551" fmla="*/ 1707356 w 2019300"/>
              <a:gd name="connsiteY551" fmla="*/ 1621631 h 1971675"/>
              <a:gd name="connsiteX552" fmla="*/ 1695926 w 2019300"/>
              <a:gd name="connsiteY552" fmla="*/ 1638776 h 1971675"/>
              <a:gd name="connsiteX553" fmla="*/ 1703546 w 2019300"/>
              <a:gd name="connsiteY553" fmla="*/ 1616869 h 1971675"/>
              <a:gd name="connsiteX554" fmla="*/ 1560671 w 2019300"/>
              <a:gd name="connsiteY554" fmla="*/ 1568291 h 1971675"/>
              <a:gd name="connsiteX555" fmla="*/ 1557814 w 2019300"/>
              <a:gd name="connsiteY555" fmla="*/ 1583531 h 1971675"/>
              <a:gd name="connsiteX556" fmla="*/ 1560671 w 2019300"/>
              <a:gd name="connsiteY556" fmla="*/ 1568291 h 1971675"/>
              <a:gd name="connsiteX557" fmla="*/ 1616869 w 2019300"/>
              <a:gd name="connsiteY557" fmla="*/ 1593056 h 1971675"/>
              <a:gd name="connsiteX558" fmla="*/ 1613059 w 2019300"/>
              <a:gd name="connsiteY558" fmla="*/ 1608296 h 1971675"/>
              <a:gd name="connsiteX559" fmla="*/ 1616869 w 2019300"/>
              <a:gd name="connsiteY559" fmla="*/ 1593056 h 1971675"/>
              <a:gd name="connsiteX560" fmla="*/ 1656874 w 2019300"/>
              <a:gd name="connsiteY560" fmla="*/ 1611154 h 1971675"/>
              <a:gd name="connsiteX561" fmla="*/ 1649254 w 2019300"/>
              <a:gd name="connsiteY561" fmla="*/ 1622584 h 1971675"/>
              <a:gd name="connsiteX562" fmla="*/ 1656874 w 2019300"/>
              <a:gd name="connsiteY562" fmla="*/ 1611154 h 1971675"/>
              <a:gd name="connsiteX563" fmla="*/ 1609249 w 2019300"/>
              <a:gd name="connsiteY563" fmla="*/ 1610201 h 1971675"/>
              <a:gd name="connsiteX564" fmla="*/ 1614011 w 2019300"/>
              <a:gd name="connsiteY564" fmla="*/ 1621631 h 1971675"/>
              <a:gd name="connsiteX565" fmla="*/ 1606391 w 2019300"/>
              <a:gd name="connsiteY565" fmla="*/ 1640681 h 1971675"/>
              <a:gd name="connsiteX566" fmla="*/ 1605439 w 2019300"/>
              <a:gd name="connsiteY566" fmla="*/ 1656874 h 1971675"/>
              <a:gd name="connsiteX567" fmla="*/ 1597819 w 2019300"/>
              <a:gd name="connsiteY567" fmla="*/ 1658779 h 1971675"/>
              <a:gd name="connsiteX568" fmla="*/ 1609249 w 2019300"/>
              <a:gd name="connsiteY568" fmla="*/ 1610201 h 1971675"/>
              <a:gd name="connsiteX569" fmla="*/ 1745456 w 2019300"/>
              <a:gd name="connsiteY569" fmla="*/ 1654016 h 1971675"/>
              <a:gd name="connsiteX570" fmla="*/ 1738789 w 2019300"/>
              <a:gd name="connsiteY570" fmla="*/ 1673066 h 1971675"/>
              <a:gd name="connsiteX571" fmla="*/ 1735931 w 2019300"/>
              <a:gd name="connsiteY571" fmla="*/ 1674019 h 1971675"/>
              <a:gd name="connsiteX572" fmla="*/ 1745456 w 2019300"/>
              <a:gd name="connsiteY572" fmla="*/ 1654016 h 1971675"/>
              <a:gd name="connsiteX573" fmla="*/ 1699736 w 2019300"/>
              <a:gd name="connsiteY573" fmla="*/ 1653064 h 1971675"/>
              <a:gd name="connsiteX574" fmla="*/ 1706404 w 2019300"/>
              <a:gd name="connsiteY574" fmla="*/ 1646396 h 1971675"/>
              <a:gd name="connsiteX575" fmla="*/ 1699736 w 2019300"/>
              <a:gd name="connsiteY575" fmla="*/ 1653064 h 1971675"/>
              <a:gd name="connsiteX576" fmla="*/ 1738789 w 2019300"/>
              <a:gd name="connsiteY576" fmla="*/ 1703546 h 1971675"/>
              <a:gd name="connsiteX577" fmla="*/ 1735931 w 2019300"/>
              <a:gd name="connsiteY577" fmla="*/ 1716881 h 1971675"/>
              <a:gd name="connsiteX578" fmla="*/ 1728311 w 2019300"/>
              <a:gd name="connsiteY578" fmla="*/ 1741646 h 1971675"/>
              <a:gd name="connsiteX579" fmla="*/ 1711166 w 2019300"/>
              <a:gd name="connsiteY579" fmla="*/ 1779746 h 1971675"/>
              <a:gd name="connsiteX580" fmla="*/ 1720691 w 2019300"/>
              <a:gd name="connsiteY580" fmla="*/ 1748314 h 1971675"/>
              <a:gd name="connsiteX581" fmla="*/ 1732121 w 2019300"/>
              <a:gd name="connsiteY581" fmla="*/ 1714976 h 1971675"/>
              <a:gd name="connsiteX582" fmla="*/ 1748314 w 2019300"/>
              <a:gd name="connsiteY582" fmla="*/ 1675924 h 1971675"/>
              <a:gd name="connsiteX583" fmla="*/ 1738789 w 2019300"/>
              <a:gd name="connsiteY583" fmla="*/ 1703546 h 1971675"/>
              <a:gd name="connsiteX584" fmla="*/ 1536859 w 2019300"/>
              <a:gd name="connsiteY584" fmla="*/ 1644491 h 1971675"/>
              <a:gd name="connsiteX585" fmla="*/ 1542574 w 2019300"/>
              <a:gd name="connsiteY585" fmla="*/ 1627346 h 1971675"/>
              <a:gd name="connsiteX586" fmla="*/ 1536859 w 2019300"/>
              <a:gd name="connsiteY586" fmla="*/ 1644491 h 1971675"/>
              <a:gd name="connsiteX587" fmla="*/ 1676876 w 2019300"/>
              <a:gd name="connsiteY587" fmla="*/ 1678781 h 1971675"/>
              <a:gd name="connsiteX588" fmla="*/ 1669256 w 2019300"/>
              <a:gd name="connsiteY588" fmla="*/ 1690211 h 1971675"/>
              <a:gd name="connsiteX589" fmla="*/ 1671161 w 2019300"/>
              <a:gd name="connsiteY589" fmla="*/ 1669256 h 1971675"/>
              <a:gd name="connsiteX590" fmla="*/ 1676876 w 2019300"/>
              <a:gd name="connsiteY590" fmla="*/ 1678781 h 1971675"/>
              <a:gd name="connsiteX591" fmla="*/ 1569244 w 2019300"/>
              <a:gd name="connsiteY591" fmla="*/ 1670209 h 1971675"/>
              <a:gd name="connsiteX592" fmla="*/ 1573054 w 2019300"/>
              <a:gd name="connsiteY592" fmla="*/ 1658779 h 1971675"/>
              <a:gd name="connsiteX593" fmla="*/ 1574959 w 2019300"/>
              <a:gd name="connsiteY593" fmla="*/ 1665446 h 1971675"/>
              <a:gd name="connsiteX594" fmla="*/ 1574959 w 2019300"/>
              <a:gd name="connsiteY594" fmla="*/ 1674019 h 1971675"/>
              <a:gd name="connsiteX595" fmla="*/ 1573054 w 2019300"/>
              <a:gd name="connsiteY595" fmla="*/ 1692116 h 1971675"/>
              <a:gd name="connsiteX596" fmla="*/ 1569244 w 2019300"/>
              <a:gd name="connsiteY596" fmla="*/ 1670209 h 1971675"/>
              <a:gd name="connsiteX597" fmla="*/ 1565434 w 2019300"/>
              <a:gd name="connsiteY597" fmla="*/ 1683544 h 1971675"/>
              <a:gd name="connsiteX598" fmla="*/ 1568291 w 2019300"/>
              <a:gd name="connsiteY598" fmla="*/ 1686401 h 1971675"/>
              <a:gd name="connsiteX599" fmla="*/ 1565434 w 2019300"/>
              <a:gd name="connsiteY599" fmla="*/ 1687354 h 1971675"/>
              <a:gd name="connsiteX600" fmla="*/ 1564481 w 2019300"/>
              <a:gd name="connsiteY600" fmla="*/ 1694974 h 1971675"/>
              <a:gd name="connsiteX601" fmla="*/ 1565434 w 2019300"/>
              <a:gd name="connsiteY601" fmla="*/ 1683544 h 1971675"/>
              <a:gd name="connsiteX602" fmla="*/ 1665446 w 2019300"/>
              <a:gd name="connsiteY602" fmla="*/ 1878806 h 1971675"/>
              <a:gd name="connsiteX603" fmla="*/ 1673066 w 2019300"/>
              <a:gd name="connsiteY603" fmla="*/ 1867376 h 1971675"/>
              <a:gd name="connsiteX604" fmla="*/ 1680686 w 2019300"/>
              <a:gd name="connsiteY604" fmla="*/ 1858804 h 1971675"/>
              <a:gd name="connsiteX605" fmla="*/ 1680686 w 2019300"/>
              <a:gd name="connsiteY605" fmla="*/ 1860709 h 1971675"/>
              <a:gd name="connsiteX606" fmla="*/ 1665446 w 2019300"/>
              <a:gd name="connsiteY606" fmla="*/ 1878806 h 1971675"/>
              <a:gd name="connsiteX607" fmla="*/ 1604486 w 2019300"/>
              <a:gd name="connsiteY607" fmla="*/ 1791176 h 1971675"/>
              <a:gd name="connsiteX608" fmla="*/ 1594961 w 2019300"/>
              <a:gd name="connsiteY608" fmla="*/ 1812131 h 1971675"/>
              <a:gd name="connsiteX609" fmla="*/ 1589246 w 2019300"/>
              <a:gd name="connsiteY609" fmla="*/ 1814036 h 1971675"/>
              <a:gd name="connsiteX610" fmla="*/ 1604486 w 2019300"/>
              <a:gd name="connsiteY610" fmla="*/ 1791176 h 1971675"/>
              <a:gd name="connsiteX611" fmla="*/ 1551146 w 2019300"/>
              <a:gd name="connsiteY611" fmla="*/ 1767364 h 1971675"/>
              <a:gd name="connsiteX612" fmla="*/ 1560671 w 2019300"/>
              <a:gd name="connsiteY612" fmla="*/ 1755934 h 1971675"/>
              <a:gd name="connsiteX613" fmla="*/ 1551146 w 2019300"/>
              <a:gd name="connsiteY613" fmla="*/ 1767364 h 1971675"/>
              <a:gd name="connsiteX614" fmla="*/ 1614964 w 2019300"/>
              <a:gd name="connsiteY614" fmla="*/ 1829276 h 1971675"/>
              <a:gd name="connsiteX615" fmla="*/ 1614964 w 2019300"/>
              <a:gd name="connsiteY615" fmla="*/ 1834039 h 1971675"/>
              <a:gd name="connsiteX616" fmla="*/ 1607344 w 2019300"/>
              <a:gd name="connsiteY616" fmla="*/ 1837849 h 1971675"/>
              <a:gd name="connsiteX617" fmla="*/ 1614964 w 2019300"/>
              <a:gd name="connsiteY617" fmla="*/ 1829276 h 1971675"/>
              <a:gd name="connsiteX618" fmla="*/ 1517809 w 2019300"/>
              <a:gd name="connsiteY618" fmla="*/ 1737836 h 1971675"/>
              <a:gd name="connsiteX619" fmla="*/ 1517809 w 2019300"/>
              <a:gd name="connsiteY619" fmla="*/ 1730216 h 1971675"/>
              <a:gd name="connsiteX620" fmla="*/ 1517809 w 2019300"/>
              <a:gd name="connsiteY620" fmla="*/ 1737836 h 1971675"/>
              <a:gd name="connsiteX621" fmla="*/ 1527334 w 2019300"/>
              <a:gd name="connsiteY621" fmla="*/ 1805464 h 1971675"/>
              <a:gd name="connsiteX622" fmla="*/ 1520666 w 2019300"/>
              <a:gd name="connsiteY622" fmla="*/ 1803559 h 1971675"/>
              <a:gd name="connsiteX623" fmla="*/ 1528286 w 2019300"/>
              <a:gd name="connsiteY623" fmla="*/ 1797844 h 1971675"/>
              <a:gd name="connsiteX624" fmla="*/ 1535906 w 2019300"/>
              <a:gd name="connsiteY624" fmla="*/ 1790224 h 1971675"/>
              <a:gd name="connsiteX625" fmla="*/ 1557814 w 2019300"/>
              <a:gd name="connsiteY625" fmla="*/ 1775936 h 1971675"/>
              <a:gd name="connsiteX626" fmla="*/ 1527334 w 2019300"/>
              <a:gd name="connsiteY626" fmla="*/ 1805464 h 1971675"/>
              <a:gd name="connsiteX627" fmla="*/ 1527334 w 2019300"/>
              <a:gd name="connsiteY627" fmla="*/ 1773079 h 1971675"/>
              <a:gd name="connsiteX628" fmla="*/ 1523524 w 2019300"/>
              <a:gd name="connsiteY628" fmla="*/ 1764506 h 1971675"/>
              <a:gd name="connsiteX629" fmla="*/ 1527334 w 2019300"/>
              <a:gd name="connsiteY629" fmla="*/ 1773079 h 1971675"/>
              <a:gd name="connsiteX630" fmla="*/ 1567339 w 2019300"/>
              <a:gd name="connsiteY630" fmla="*/ 1830229 h 1971675"/>
              <a:gd name="connsiteX631" fmla="*/ 1564481 w 2019300"/>
              <a:gd name="connsiteY631" fmla="*/ 1831181 h 1971675"/>
              <a:gd name="connsiteX632" fmla="*/ 1563529 w 2019300"/>
              <a:gd name="connsiteY632" fmla="*/ 1829276 h 1971675"/>
              <a:gd name="connsiteX633" fmla="*/ 1572101 w 2019300"/>
              <a:gd name="connsiteY633" fmla="*/ 1822609 h 1971675"/>
              <a:gd name="connsiteX634" fmla="*/ 1567339 w 2019300"/>
              <a:gd name="connsiteY634" fmla="*/ 1830229 h 1971675"/>
              <a:gd name="connsiteX635" fmla="*/ 1556861 w 2019300"/>
              <a:gd name="connsiteY635" fmla="*/ 1843564 h 1971675"/>
              <a:gd name="connsiteX636" fmla="*/ 1568291 w 2019300"/>
              <a:gd name="connsiteY636" fmla="*/ 1836896 h 1971675"/>
              <a:gd name="connsiteX637" fmla="*/ 1556861 w 2019300"/>
              <a:gd name="connsiteY637" fmla="*/ 1843564 h 1971675"/>
              <a:gd name="connsiteX638" fmla="*/ 1530191 w 2019300"/>
              <a:gd name="connsiteY638" fmla="*/ 1811179 h 1971675"/>
              <a:gd name="connsiteX639" fmla="*/ 1542574 w 2019300"/>
              <a:gd name="connsiteY639" fmla="*/ 1804511 h 1971675"/>
              <a:gd name="connsiteX640" fmla="*/ 1537811 w 2019300"/>
              <a:gd name="connsiteY640" fmla="*/ 1811179 h 1971675"/>
              <a:gd name="connsiteX641" fmla="*/ 1530191 w 2019300"/>
              <a:gd name="connsiteY641" fmla="*/ 1811179 h 1971675"/>
              <a:gd name="connsiteX642" fmla="*/ 1574959 w 2019300"/>
              <a:gd name="connsiteY642" fmla="*/ 1944529 h 1971675"/>
              <a:gd name="connsiteX643" fmla="*/ 1587341 w 2019300"/>
              <a:gd name="connsiteY643" fmla="*/ 1936909 h 1971675"/>
              <a:gd name="connsiteX644" fmla="*/ 1601629 w 2019300"/>
              <a:gd name="connsiteY644" fmla="*/ 1931194 h 1971675"/>
              <a:gd name="connsiteX645" fmla="*/ 1574959 w 2019300"/>
              <a:gd name="connsiteY645" fmla="*/ 1944529 h 1971675"/>
              <a:gd name="connsiteX646" fmla="*/ 1457801 w 2019300"/>
              <a:gd name="connsiteY646" fmla="*/ 1694974 h 1971675"/>
              <a:gd name="connsiteX647" fmla="*/ 1453039 w 2019300"/>
              <a:gd name="connsiteY647" fmla="*/ 1697831 h 1971675"/>
              <a:gd name="connsiteX648" fmla="*/ 1455896 w 2019300"/>
              <a:gd name="connsiteY648" fmla="*/ 1693069 h 1971675"/>
              <a:gd name="connsiteX649" fmla="*/ 1457801 w 2019300"/>
              <a:gd name="connsiteY649" fmla="*/ 1694974 h 1971675"/>
              <a:gd name="connsiteX650" fmla="*/ 1537811 w 2019300"/>
              <a:gd name="connsiteY650" fmla="*/ 1837849 h 1971675"/>
              <a:gd name="connsiteX651" fmla="*/ 1534001 w 2019300"/>
              <a:gd name="connsiteY651" fmla="*/ 1836896 h 1971675"/>
              <a:gd name="connsiteX652" fmla="*/ 1524476 w 2019300"/>
              <a:gd name="connsiteY652" fmla="*/ 1840706 h 1971675"/>
              <a:gd name="connsiteX653" fmla="*/ 1533049 w 2019300"/>
              <a:gd name="connsiteY653" fmla="*/ 1834039 h 1971675"/>
              <a:gd name="connsiteX654" fmla="*/ 1537811 w 2019300"/>
              <a:gd name="connsiteY654" fmla="*/ 1837849 h 1971675"/>
              <a:gd name="connsiteX655" fmla="*/ 1475899 w 2019300"/>
              <a:gd name="connsiteY655" fmla="*/ 1742599 h 1971675"/>
              <a:gd name="connsiteX656" fmla="*/ 1468279 w 2019300"/>
              <a:gd name="connsiteY656" fmla="*/ 1736884 h 1971675"/>
              <a:gd name="connsiteX657" fmla="*/ 1478756 w 2019300"/>
              <a:gd name="connsiteY657" fmla="*/ 1736884 h 1971675"/>
              <a:gd name="connsiteX658" fmla="*/ 1475899 w 2019300"/>
              <a:gd name="connsiteY658" fmla="*/ 1742599 h 1971675"/>
              <a:gd name="connsiteX659" fmla="*/ 1502569 w 2019300"/>
              <a:gd name="connsiteY659" fmla="*/ 1778794 h 1971675"/>
              <a:gd name="connsiteX660" fmla="*/ 1491139 w 2019300"/>
              <a:gd name="connsiteY660" fmla="*/ 1781651 h 1971675"/>
              <a:gd name="connsiteX661" fmla="*/ 1502569 w 2019300"/>
              <a:gd name="connsiteY661" fmla="*/ 1778794 h 1971675"/>
              <a:gd name="connsiteX662" fmla="*/ 1539716 w 2019300"/>
              <a:gd name="connsiteY662" fmla="*/ 1916906 h 1971675"/>
              <a:gd name="connsiteX663" fmla="*/ 1520666 w 2019300"/>
              <a:gd name="connsiteY663" fmla="*/ 1922621 h 1971675"/>
              <a:gd name="connsiteX664" fmla="*/ 1526381 w 2019300"/>
              <a:gd name="connsiteY664" fmla="*/ 1917859 h 1971675"/>
              <a:gd name="connsiteX665" fmla="*/ 1539716 w 2019300"/>
              <a:gd name="connsiteY665" fmla="*/ 1916906 h 1971675"/>
              <a:gd name="connsiteX666" fmla="*/ 1491139 w 2019300"/>
              <a:gd name="connsiteY666" fmla="*/ 1823561 h 1971675"/>
              <a:gd name="connsiteX667" fmla="*/ 1478756 w 2019300"/>
              <a:gd name="connsiteY667" fmla="*/ 1822609 h 1971675"/>
              <a:gd name="connsiteX668" fmla="*/ 1491139 w 2019300"/>
              <a:gd name="connsiteY668" fmla="*/ 1823561 h 1971675"/>
              <a:gd name="connsiteX669" fmla="*/ 1480661 w 2019300"/>
              <a:gd name="connsiteY669" fmla="*/ 1828324 h 1971675"/>
              <a:gd name="connsiteX670" fmla="*/ 1493996 w 2019300"/>
              <a:gd name="connsiteY670" fmla="*/ 1830229 h 1971675"/>
              <a:gd name="connsiteX671" fmla="*/ 1480661 w 2019300"/>
              <a:gd name="connsiteY671" fmla="*/ 1828324 h 1971675"/>
              <a:gd name="connsiteX672" fmla="*/ 1440656 w 2019300"/>
              <a:gd name="connsiteY672" fmla="*/ 1725454 h 1971675"/>
              <a:gd name="connsiteX673" fmla="*/ 1450181 w 2019300"/>
              <a:gd name="connsiteY673" fmla="*/ 1723549 h 1971675"/>
              <a:gd name="connsiteX674" fmla="*/ 1440656 w 2019300"/>
              <a:gd name="connsiteY674" fmla="*/ 1725454 h 1971675"/>
              <a:gd name="connsiteX675" fmla="*/ 1495901 w 2019300"/>
              <a:gd name="connsiteY675" fmla="*/ 1923574 h 1971675"/>
              <a:gd name="connsiteX676" fmla="*/ 1468279 w 2019300"/>
              <a:gd name="connsiteY676" fmla="*/ 1925479 h 1971675"/>
              <a:gd name="connsiteX677" fmla="*/ 1487329 w 2019300"/>
              <a:gd name="connsiteY677" fmla="*/ 1921669 h 1971675"/>
              <a:gd name="connsiteX678" fmla="*/ 1509236 w 2019300"/>
              <a:gd name="connsiteY678" fmla="*/ 1917859 h 1971675"/>
              <a:gd name="connsiteX679" fmla="*/ 1513999 w 2019300"/>
              <a:gd name="connsiteY679" fmla="*/ 1920716 h 1971675"/>
              <a:gd name="connsiteX680" fmla="*/ 1501616 w 2019300"/>
              <a:gd name="connsiteY680" fmla="*/ 1928336 h 1971675"/>
              <a:gd name="connsiteX681" fmla="*/ 1491139 w 2019300"/>
              <a:gd name="connsiteY681" fmla="*/ 1928336 h 1971675"/>
              <a:gd name="connsiteX682" fmla="*/ 1495901 w 2019300"/>
              <a:gd name="connsiteY682" fmla="*/ 1923574 h 1971675"/>
              <a:gd name="connsiteX683" fmla="*/ 1452086 w 2019300"/>
              <a:gd name="connsiteY683" fmla="*/ 1753076 h 1971675"/>
              <a:gd name="connsiteX684" fmla="*/ 1441609 w 2019300"/>
              <a:gd name="connsiteY684" fmla="*/ 1747361 h 1971675"/>
              <a:gd name="connsiteX685" fmla="*/ 1455896 w 2019300"/>
              <a:gd name="connsiteY685" fmla="*/ 1749266 h 1971675"/>
              <a:gd name="connsiteX686" fmla="*/ 1452086 w 2019300"/>
              <a:gd name="connsiteY686" fmla="*/ 1753076 h 1971675"/>
              <a:gd name="connsiteX687" fmla="*/ 1430179 w 2019300"/>
              <a:gd name="connsiteY687" fmla="*/ 1674019 h 1971675"/>
              <a:gd name="connsiteX688" fmla="*/ 1424464 w 2019300"/>
              <a:gd name="connsiteY688" fmla="*/ 1674019 h 1971675"/>
              <a:gd name="connsiteX689" fmla="*/ 1429226 w 2019300"/>
              <a:gd name="connsiteY689" fmla="*/ 1668304 h 1971675"/>
              <a:gd name="connsiteX690" fmla="*/ 1430179 w 2019300"/>
              <a:gd name="connsiteY690" fmla="*/ 1674019 h 1971675"/>
              <a:gd name="connsiteX691" fmla="*/ 1414939 w 2019300"/>
              <a:gd name="connsiteY691" fmla="*/ 1689259 h 1971675"/>
              <a:gd name="connsiteX692" fmla="*/ 1413986 w 2019300"/>
              <a:gd name="connsiteY692" fmla="*/ 1688306 h 1971675"/>
              <a:gd name="connsiteX693" fmla="*/ 1411129 w 2019300"/>
              <a:gd name="connsiteY693" fmla="*/ 1687354 h 1971675"/>
              <a:gd name="connsiteX694" fmla="*/ 1402556 w 2019300"/>
              <a:gd name="connsiteY694" fmla="*/ 1686401 h 1971675"/>
              <a:gd name="connsiteX695" fmla="*/ 1383506 w 2019300"/>
              <a:gd name="connsiteY695" fmla="*/ 1687354 h 1971675"/>
              <a:gd name="connsiteX696" fmla="*/ 1349216 w 2019300"/>
              <a:gd name="connsiteY696" fmla="*/ 1686401 h 1971675"/>
              <a:gd name="connsiteX697" fmla="*/ 1395889 w 2019300"/>
              <a:gd name="connsiteY697" fmla="*/ 1684496 h 1971675"/>
              <a:gd name="connsiteX698" fmla="*/ 1406366 w 2019300"/>
              <a:gd name="connsiteY698" fmla="*/ 1684496 h 1971675"/>
              <a:gd name="connsiteX699" fmla="*/ 1412081 w 2019300"/>
              <a:gd name="connsiteY699" fmla="*/ 1684496 h 1971675"/>
              <a:gd name="connsiteX700" fmla="*/ 1414939 w 2019300"/>
              <a:gd name="connsiteY700" fmla="*/ 1684496 h 1971675"/>
              <a:gd name="connsiteX701" fmla="*/ 1422559 w 2019300"/>
              <a:gd name="connsiteY701" fmla="*/ 1682591 h 1971675"/>
              <a:gd name="connsiteX702" fmla="*/ 1430179 w 2019300"/>
              <a:gd name="connsiteY702" fmla="*/ 1693069 h 1971675"/>
              <a:gd name="connsiteX703" fmla="*/ 1423511 w 2019300"/>
              <a:gd name="connsiteY703" fmla="*/ 1691164 h 1971675"/>
              <a:gd name="connsiteX704" fmla="*/ 1414939 w 2019300"/>
              <a:gd name="connsiteY704" fmla="*/ 1689259 h 1971675"/>
              <a:gd name="connsiteX705" fmla="*/ 1446371 w 2019300"/>
              <a:gd name="connsiteY705" fmla="*/ 1774031 h 1971675"/>
              <a:gd name="connsiteX706" fmla="*/ 1432084 w 2019300"/>
              <a:gd name="connsiteY706" fmla="*/ 1774984 h 1971675"/>
              <a:gd name="connsiteX707" fmla="*/ 1446371 w 2019300"/>
              <a:gd name="connsiteY707" fmla="*/ 1774031 h 1971675"/>
              <a:gd name="connsiteX708" fmla="*/ 1451134 w 2019300"/>
              <a:gd name="connsiteY708" fmla="*/ 1785461 h 1971675"/>
              <a:gd name="connsiteX709" fmla="*/ 1430179 w 2019300"/>
              <a:gd name="connsiteY709" fmla="*/ 1789271 h 1971675"/>
              <a:gd name="connsiteX710" fmla="*/ 1439704 w 2019300"/>
              <a:gd name="connsiteY710" fmla="*/ 1784509 h 1971675"/>
              <a:gd name="connsiteX711" fmla="*/ 1451134 w 2019300"/>
              <a:gd name="connsiteY711" fmla="*/ 1785461 h 1971675"/>
              <a:gd name="connsiteX712" fmla="*/ 1426369 w 2019300"/>
              <a:gd name="connsiteY712" fmla="*/ 1677829 h 1971675"/>
              <a:gd name="connsiteX713" fmla="*/ 1420654 w 2019300"/>
              <a:gd name="connsiteY713" fmla="*/ 1677829 h 1971675"/>
              <a:gd name="connsiteX714" fmla="*/ 1426369 w 2019300"/>
              <a:gd name="connsiteY714" fmla="*/ 1677829 h 1971675"/>
              <a:gd name="connsiteX715" fmla="*/ 1428274 w 2019300"/>
              <a:gd name="connsiteY715" fmla="*/ 1741646 h 1971675"/>
              <a:gd name="connsiteX716" fmla="*/ 1434941 w 2019300"/>
              <a:gd name="connsiteY716" fmla="*/ 1737836 h 1971675"/>
              <a:gd name="connsiteX717" fmla="*/ 1438751 w 2019300"/>
              <a:gd name="connsiteY717" fmla="*/ 1742599 h 1971675"/>
              <a:gd name="connsiteX718" fmla="*/ 1428274 w 2019300"/>
              <a:gd name="connsiteY718" fmla="*/ 1741646 h 1971675"/>
              <a:gd name="connsiteX719" fmla="*/ 1433036 w 2019300"/>
              <a:gd name="connsiteY719" fmla="*/ 1752124 h 1971675"/>
              <a:gd name="connsiteX720" fmla="*/ 1435894 w 2019300"/>
              <a:gd name="connsiteY720" fmla="*/ 1748314 h 1971675"/>
              <a:gd name="connsiteX721" fmla="*/ 1428274 w 2019300"/>
              <a:gd name="connsiteY721" fmla="*/ 1746409 h 1971675"/>
              <a:gd name="connsiteX722" fmla="*/ 1438751 w 2019300"/>
              <a:gd name="connsiteY722" fmla="*/ 1746409 h 1971675"/>
              <a:gd name="connsiteX723" fmla="*/ 1439704 w 2019300"/>
              <a:gd name="connsiteY723" fmla="*/ 1752124 h 1971675"/>
              <a:gd name="connsiteX724" fmla="*/ 1433036 w 2019300"/>
              <a:gd name="connsiteY724" fmla="*/ 1752124 h 1971675"/>
              <a:gd name="connsiteX725" fmla="*/ 1412081 w 2019300"/>
              <a:gd name="connsiteY725" fmla="*/ 1693069 h 1971675"/>
              <a:gd name="connsiteX726" fmla="*/ 1413986 w 2019300"/>
              <a:gd name="connsiteY726" fmla="*/ 1693069 h 1971675"/>
              <a:gd name="connsiteX727" fmla="*/ 1414939 w 2019300"/>
              <a:gd name="connsiteY727" fmla="*/ 1693069 h 1971675"/>
              <a:gd name="connsiteX728" fmla="*/ 1416844 w 2019300"/>
              <a:gd name="connsiteY728" fmla="*/ 1693069 h 1971675"/>
              <a:gd name="connsiteX729" fmla="*/ 1419701 w 2019300"/>
              <a:gd name="connsiteY729" fmla="*/ 1692116 h 1971675"/>
              <a:gd name="connsiteX730" fmla="*/ 1426369 w 2019300"/>
              <a:gd name="connsiteY730" fmla="*/ 1692116 h 1971675"/>
              <a:gd name="connsiteX731" fmla="*/ 1420654 w 2019300"/>
              <a:gd name="connsiteY731" fmla="*/ 1697831 h 1971675"/>
              <a:gd name="connsiteX732" fmla="*/ 1412081 w 2019300"/>
              <a:gd name="connsiteY732" fmla="*/ 1693069 h 1971675"/>
              <a:gd name="connsiteX733" fmla="*/ 1417796 w 2019300"/>
              <a:gd name="connsiteY733" fmla="*/ 1702594 h 1971675"/>
              <a:gd name="connsiteX734" fmla="*/ 1418749 w 2019300"/>
              <a:gd name="connsiteY734" fmla="*/ 1698784 h 1971675"/>
              <a:gd name="connsiteX735" fmla="*/ 1425416 w 2019300"/>
              <a:gd name="connsiteY735" fmla="*/ 1699736 h 1971675"/>
              <a:gd name="connsiteX736" fmla="*/ 1417796 w 2019300"/>
              <a:gd name="connsiteY736" fmla="*/ 1702594 h 1971675"/>
              <a:gd name="connsiteX737" fmla="*/ 1415891 w 2019300"/>
              <a:gd name="connsiteY737" fmla="*/ 1814036 h 1971675"/>
              <a:gd name="connsiteX738" fmla="*/ 1417796 w 2019300"/>
              <a:gd name="connsiteY738" fmla="*/ 1807369 h 1971675"/>
              <a:gd name="connsiteX739" fmla="*/ 1437799 w 2019300"/>
              <a:gd name="connsiteY739" fmla="*/ 1805464 h 1971675"/>
              <a:gd name="connsiteX740" fmla="*/ 1430179 w 2019300"/>
              <a:gd name="connsiteY740" fmla="*/ 1813084 h 1971675"/>
              <a:gd name="connsiteX741" fmla="*/ 1415891 w 2019300"/>
              <a:gd name="connsiteY741" fmla="*/ 1814036 h 1971675"/>
              <a:gd name="connsiteX742" fmla="*/ 1437799 w 2019300"/>
              <a:gd name="connsiteY742" fmla="*/ 1847374 h 1971675"/>
              <a:gd name="connsiteX743" fmla="*/ 1421606 w 2019300"/>
              <a:gd name="connsiteY743" fmla="*/ 1851184 h 1971675"/>
              <a:gd name="connsiteX744" fmla="*/ 1437799 w 2019300"/>
              <a:gd name="connsiteY744" fmla="*/ 1847374 h 1971675"/>
              <a:gd name="connsiteX745" fmla="*/ 1412081 w 2019300"/>
              <a:gd name="connsiteY745" fmla="*/ 1839754 h 1971675"/>
              <a:gd name="connsiteX746" fmla="*/ 1424464 w 2019300"/>
              <a:gd name="connsiteY746" fmla="*/ 1839754 h 1971675"/>
              <a:gd name="connsiteX747" fmla="*/ 1412081 w 2019300"/>
              <a:gd name="connsiteY747" fmla="*/ 1839754 h 1971675"/>
              <a:gd name="connsiteX748" fmla="*/ 1417796 w 2019300"/>
              <a:gd name="connsiteY748" fmla="*/ 1775936 h 1971675"/>
              <a:gd name="connsiteX749" fmla="*/ 1412081 w 2019300"/>
              <a:gd name="connsiteY749" fmla="*/ 1776889 h 1971675"/>
              <a:gd name="connsiteX750" fmla="*/ 1405414 w 2019300"/>
              <a:gd name="connsiteY750" fmla="*/ 1773079 h 1971675"/>
              <a:gd name="connsiteX751" fmla="*/ 1411129 w 2019300"/>
              <a:gd name="connsiteY751" fmla="*/ 1772126 h 1971675"/>
              <a:gd name="connsiteX752" fmla="*/ 1415891 w 2019300"/>
              <a:gd name="connsiteY752" fmla="*/ 1771174 h 1971675"/>
              <a:gd name="connsiteX753" fmla="*/ 1417796 w 2019300"/>
              <a:gd name="connsiteY753" fmla="*/ 1775936 h 1971675"/>
              <a:gd name="connsiteX754" fmla="*/ 1402556 w 2019300"/>
              <a:gd name="connsiteY754" fmla="*/ 1796891 h 1971675"/>
              <a:gd name="connsiteX755" fmla="*/ 1407319 w 2019300"/>
              <a:gd name="connsiteY755" fmla="*/ 1794986 h 1971675"/>
              <a:gd name="connsiteX756" fmla="*/ 1413986 w 2019300"/>
              <a:gd name="connsiteY756" fmla="*/ 1799749 h 1971675"/>
              <a:gd name="connsiteX757" fmla="*/ 1409224 w 2019300"/>
              <a:gd name="connsiteY757" fmla="*/ 1803559 h 1971675"/>
              <a:gd name="connsiteX758" fmla="*/ 1402556 w 2019300"/>
              <a:gd name="connsiteY758" fmla="*/ 1796891 h 1971675"/>
              <a:gd name="connsiteX759" fmla="*/ 1413986 w 2019300"/>
              <a:gd name="connsiteY759" fmla="*/ 1828324 h 1971675"/>
              <a:gd name="connsiteX760" fmla="*/ 1391126 w 2019300"/>
              <a:gd name="connsiteY760" fmla="*/ 1828324 h 1971675"/>
              <a:gd name="connsiteX761" fmla="*/ 1413986 w 2019300"/>
              <a:gd name="connsiteY761" fmla="*/ 1828324 h 1971675"/>
              <a:gd name="connsiteX762" fmla="*/ 1412081 w 2019300"/>
              <a:gd name="connsiteY762" fmla="*/ 1843564 h 1971675"/>
              <a:gd name="connsiteX763" fmla="*/ 1413034 w 2019300"/>
              <a:gd name="connsiteY763" fmla="*/ 1847374 h 1971675"/>
              <a:gd name="connsiteX764" fmla="*/ 1405414 w 2019300"/>
              <a:gd name="connsiteY764" fmla="*/ 1849279 h 1971675"/>
              <a:gd name="connsiteX765" fmla="*/ 1412081 w 2019300"/>
              <a:gd name="connsiteY765" fmla="*/ 1843564 h 1971675"/>
              <a:gd name="connsiteX766" fmla="*/ 1393984 w 2019300"/>
              <a:gd name="connsiteY766" fmla="*/ 1701641 h 1971675"/>
              <a:gd name="connsiteX767" fmla="*/ 1409224 w 2019300"/>
              <a:gd name="connsiteY767" fmla="*/ 1699736 h 1971675"/>
              <a:gd name="connsiteX768" fmla="*/ 1393984 w 2019300"/>
              <a:gd name="connsiteY768" fmla="*/ 1701641 h 1971675"/>
              <a:gd name="connsiteX769" fmla="*/ 1395889 w 2019300"/>
              <a:gd name="connsiteY769" fmla="*/ 1706404 h 1971675"/>
              <a:gd name="connsiteX770" fmla="*/ 1377791 w 2019300"/>
              <a:gd name="connsiteY770" fmla="*/ 1710214 h 1971675"/>
              <a:gd name="connsiteX771" fmla="*/ 1395889 w 2019300"/>
              <a:gd name="connsiteY771" fmla="*/ 1706404 h 1971675"/>
              <a:gd name="connsiteX772" fmla="*/ 1377791 w 2019300"/>
              <a:gd name="connsiteY772" fmla="*/ 1804511 h 1971675"/>
              <a:gd name="connsiteX773" fmla="*/ 1364456 w 2019300"/>
              <a:gd name="connsiteY773" fmla="*/ 1804511 h 1971675"/>
              <a:gd name="connsiteX774" fmla="*/ 1373029 w 2019300"/>
              <a:gd name="connsiteY774" fmla="*/ 1803559 h 1971675"/>
              <a:gd name="connsiteX775" fmla="*/ 1364456 w 2019300"/>
              <a:gd name="connsiteY775" fmla="*/ 1801654 h 1971675"/>
              <a:gd name="connsiteX776" fmla="*/ 1366361 w 2019300"/>
              <a:gd name="connsiteY776" fmla="*/ 1795939 h 1971675"/>
              <a:gd name="connsiteX777" fmla="*/ 1379696 w 2019300"/>
              <a:gd name="connsiteY777" fmla="*/ 1794986 h 1971675"/>
              <a:gd name="connsiteX778" fmla="*/ 1377791 w 2019300"/>
              <a:gd name="connsiteY778" fmla="*/ 1804511 h 1971675"/>
              <a:gd name="connsiteX779" fmla="*/ 1364456 w 2019300"/>
              <a:gd name="connsiteY779" fmla="*/ 1739741 h 1971675"/>
              <a:gd name="connsiteX780" fmla="*/ 1375886 w 2019300"/>
              <a:gd name="connsiteY780" fmla="*/ 1735931 h 1971675"/>
              <a:gd name="connsiteX781" fmla="*/ 1377791 w 2019300"/>
              <a:gd name="connsiteY781" fmla="*/ 1741646 h 1971675"/>
              <a:gd name="connsiteX782" fmla="*/ 1334929 w 2019300"/>
              <a:gd name="connsiteY782" fmla="*/ 1740694 h 1971675"/>
              <a:gd name="connsiteX783" fmla="*/ 1334929 w 2019300"/>
              <a:gd name="connsiteY783" fmla="*/ 1734979 h 1971675"/>
              <a:gd name="connsiteX784" fmla="*/ 1371124 w 2019300"/>
              <a:gd name="connsiteY784" fmla="*/ 1734026 h 1971675"/>
              <a:gd name="connsiteX785" fmla="*/ 1364456 w 2019300"/>
              <a:gd name="connsiteY785" fmla="*/ 1739741 h 1971675"/>
              <a:gd name="connsiteX786" fmla="*/ 1353979 w 2019300"/>
              <a:gd name="connsiteY786" fmla="*/ 1738789 h 1971675"/>
              <a:gd name="connsiteX787" fmla="*/ 1340644 w 2019300"/>
              <a:gd name="connsiteY787" fmla="*/ 1738789 h 1971675"/>
              <a:gd name="connsiteX788" fmla="*/ 1353979 w 2019300"/>
              <a:gd name="connsiteY788" fmla="*/ 1738789 h 1971675"/>
              <a:gd name="connsiteX789" fmla="*/ 1355884 w 2019300"/>
              <a:gd name="connsiteY789" fmla="*/ 1810226 h 1971675"/>
              <a:gd name="connsiteX790" fmla="*/ 1340644 w 2019300"/>
              <a:gd name="connsiteY790" fmla="*/ 1805464 h 1971675"/>
              <a:gd name="connsiteX791" fmla="*/ 1333976 w 2019300"/>
              <a:gd name="connsiteY791" fmla="*/ 1801654 h 1971675"/>
              <a:gd name="connsiteX792" fmla="*/ 1347311 w 2019300"/>
              <a:gd name="connsiteY792" fmla="*/ 1799749 h 1971675"/>
              <a:gd name="connsiteX793" fmla="*/ 1362551 w 2019300"/>
              <a:gd name="connsiteY793" fmla="*/ 1803559 h 1971675"/>
              <a:gd name="connsiteX794" fmla="*/ 1353979 w 2019300"/>
              <a:gd name="connsiteY794" fmla="*/ 1811179 h 1971675"/>
              <a:gd name="connsiteX795" fmla="*/ 1355884 w 2019300"/>
              <a:gd name="connsiteY795" fmla="*/ 1810226 h 1971675"/>
              <a:gd name="connsiteX796" fmla="*/ 1360646 w 2019300"/>
              <a:gd name="connsiteY796" fmla="*/ 1715929 h 1971675"/>
              <a:gd name="connsiteX797" fmla="*/ 1358741 w 2019300"/>
              <a:gd name="connsiteY797" fmla="*/ 1710214 h 1971675"/>
              <a:gd name="connsiteX798" fmla="*/ 1360646 w 2019300"/>
              <a:gd name="connsiteY798" fmla="*/ 1715929 h 1971675"/>
              <a:gd name="connsiteX799" fmla="*/ 1340644 w 2019300"/>
              <a:gd name="connsiteY799" fmla="*/ 1858804 h 1971675"/>
              <a:gd name="connsiteX800" fmla="*/ 1355884 w 2019300"/>
              <a:gd name="connsiteY800" fmla="*/ 1856899 h 1971675"/>
              <a:gd name="connsiteX801" fmla="*/ 1340644 w 2019300"/>
              <a:gd name="connsiteY801" fmla="*/ 1858804 h 1971675"/>
              <a:gd name="connsiteX802" fmla="*/ 1331119 w 2019300"/>
              <a:gd name="connsiteY802" fmla="*/ 1894046 h 1971675"/>
              <a:gd name="connsiteX803" fmla="*/ 1350169 w 2019300"/>
              <a:gd name="connsiteY803" fmla="*/ 1892141 h 1971675"/>
              <a:gd name="connsiteX804" fmla="*/ 1319689 w 2019300"/>
              <a:gd name="connsiteY804" fmla="*/ 1891189 h 1971675"/>
              <a:gd name="connsiteX805" fmla="*/ 1311116 w 2019300"/>
              <a:gd name="connsiteY805" fmla="*/ 1884521 h 1971675"/>
              <a:gd name="connsiteX806" fmla="*/ 1322546 w 2019300"/>
              <a:gd name="connsiteY806" fmla="*/ 1886426 h 1971675"/>
              <a:gd name="connsiteX807" fmla="*/ 1317784 w 2019300"/>
              <a:gd name="connsiteY807" fmla="*/ 1882616 h 1971675"/>
              <a:gd name="connsiteX808" fmla="*/ 1355884 w 2019300"/>
              <a:gd name="connsiteY808" fmla="*/ 1884521 h 1971675"/>
              <a:gd name="connsiteX809" fmla="*/ 1367314 w 2019300"/>
              <a:gd name="connsiteY809" fmla="*/ 1888331 h 1971675"/>
              <a:gd name="connsiteX810" fmla="*/ 1362551 w 2019300"/>
              <a:gd name="connsiteY810" fmla="*/ 1884521 h 1971675"/>
              <a:gd name="connsiteX811" fmla="*/ 1398746 w 2019300"/>
              <a:gd name="connsiteY811" fmla="*/ 1885474 h 1971675"/>
              <a:gd name="connsiteX812" fmla="*/ 1408271 w 2019300"/>
              <a:gd name="connsiteY812" fmla="*/ 1888331 h 1971675"/>
              <a:gd name="connsiteX813" fmla="*/ 1414939 w 2019300"/>
              <a:gd name="connsiteY813" fmla="*/ 1888331 h 1971675"/>
              <a:gd name="connsiteX814" fmla="*/ 1423511 w 2019300"/>
              <a:gd name="connsiteY814" fmla="*/ 1888331 h 1971675"/>
              <a:gd name="connsiteX815" fmla="*/ 1436846 w 2019300"/>
              <a:gd name="connsiteY815" fmla="*/ 1888331 h 1971675"/>
              <a:gd name="connsiteX816" fmla="*/ 1436846 w 2019300"/>
              <a:gd name="connsiteY816" fmla="*/ 1893094 h 1971675"/>
              <a:gd name="connsiteX817" fmla="*/ 1422559 w 2019300"/>
              <a:gd name="connsiteY817" fmla="*/ 1892141 h 1971675"/>
              <a:gd name="connsiteX818" fmla="*/ 1410176 w 2019300"/>
              <a:gd name="connsiteY818" fmla="*/ 1892141 h 1971675"/>
              <a:gd name="connsiteX819" fmla="*/ 1392079 w 2019300"/>
              <a:gd name="connsiteY819" fmla="*/ 1892141 h 1971675"/>
              <a:gd name="connsiteX820" fmla="*/ 1353979 w 2019300"/>
              <a:gd name="connsiteY820" fmla="*/ 1893094 h 1971675"/>
              <a:gd name="connsiteX821" fmla="*/ 1351121 w 2019300"/>
              <a:gd name="connsiteY821" fmla="*/ 1892141 h 1971675"/>
              <a:gd name="connsiteX822" fmla="*/ 1344454 w 2019300"/>
              <a:gd name="connsiteY822" fmla="*/ 1897856 h 1971675"/>
              <a:gd name="connsiteX823" fmla="*/ 1331119 w 2019300"/>
              <a:gd name="connsiteY823" fmla="*/ 1894046 h 1971675"/>
              <a:gd name="connsiteX824" fmla="*/ 1322546 w 2019300"/>
              <a:gd name="connsiteY824" fmla="*/ 1706404 h 1971675"/>
              <a:gd name="connsiteX825" fmla="*/ 1335881 w 2019300"/>
              <a:gd name="connsiteY825" fmla="*/ 1706404 h 1971675"/>
              <a:gd name="connsiteX826" fmla="*/ 1349216 w 2019300"/>
              <a:gd name="connsiteY826" fmla="*/ 1711166 h 1971675"/>
              <a:gd name="connsiteX827" fmla="*/ 1322546 w 2019300"/>
              <a:gd name="connsiteY827" fmla="*/ 1714976 h 1971675"/>
              <a:gd name="connsiteX828" fmla="*/ 1322546 w 2019300"/>
              <a:gd name="connsiteY828" fmla="*/ 1706404 h 1971675"/>
              <a:gd name="connsiteX829" fmla="*/ 1340644 w 2019300"/>
              <a:gd name="connsiteY829" fmla="*/ 1814989 h 1971675"/>
              <a:gd name="connsiteX830" fmla="*/ 1349216 w 2019300"/>
              <a:gd name="connsiteY830" fmla="*/ 1818799 h 1971675"/>
              <a:gd name="connsiteX831" fmla="*/ 1340644 w 2019300"/>
              <a:gd name="connsiteY831" fmla="*/ 1814989 h 1971675"/>
              <a:gd name="connsiteX832" fmla="*/ 1326356 w 2019300"/>
              <a:gd name="connsiteY832" fmla="*/ 1682591 h 1971675"/>
              <a:gd name="connsiteX833" fmla="*/ 1337786 w 2019300"/>
              <a:gd name="connsiteY833" fmla="*/ 1684496 h 1971675"/>
              <a:gd name="connsiteX834" fmla="*/ 1326356 w 2019300"/>
              <a:gd name="connsiteY834" fmla="*/ 1682591 h 1971675"/>
              <a:gd name="connsiteX835" fmla="*/ 1329214 w 2019300"/>
              <a:gd name="connsiteY835" fmla="*/ 1698784 h 1971675"/>
              <a:gd name="connsiteX836" fmla="*/ 1304449 w 2019300"/>
              <a:gd name="connsiteY836" fmla="*/ 1693069 h 1971675"/>
              <a:gd name="connsiteX837" fmla="*/ 1337786 w 2019300"/>
              <a:gd name="connsiteY837" fmla="*/ 1693069 h 1971675"/>
              <a:gd name="connsiteX838" fmla="*/ 1329214 w 2019300"/>
              <a:gd name="connsiteY838" fmla="*/ 1698784 h 1971675"/>
              <a:gd name="connsiteX839" fmla="*/ 1329214 w 2019300"/>
              <a:gd name="connsiteY839" fmla="*/ 1811179 h 1971675"/>
              <a:gd name="connsiteX840" fmla="*/ 1333976 w 2019300"/>
              <a:gd name="connsiteY840" fmla="*/ 1820704 h 1971675"/>
              <a:gd name="connsiteX841" fmla="*/ 1329214 w 2019300"/>
              <a:gd name="connsiteY841" fmla="*/ 1811179 h 1971675"/>
              <a:gd name="connsiteX842" fmla="*/ 1313021 w 2019300"/>
              <a:gd name="connsiteY842" fmla="*/ 1780699 h 1971675"/>
              <a:gd name="connsiteX843" fmla="*/ 1314926 w 2019300"/>
              <a:gd name="connsiteY843" fmla="*/ 1776889 h 1971675"/>
              <a:gd name="connsiteX844" fmla="*/ 1296829 w 2019300"/>
              <a:gd name="connsiteY844" fmla="*/ 1773079 h 1971675"/>
              <a:gd name="connsiteX845" fmla="*/ 1323499 w 2019300"/>
              <a:gd name="connsiteY845" fmla="*/ 1772126 h 1971675"/>
              <a:gd name="connsiteX846" fmla="*/ 1321594 w 2019300"/>
              <a:gd name="connsiteY846" fmla="*/ 1783556 h 1971675"/>
              <a:gd name="connsiteX847" fmla="*/ 1313021 w 2019300"/>
              <a:gd name="connsiteY847" fmla="*/ 1780699 h 1971675"/>
              <a:gd name="connsiteX848" fmla="*/ 1302544 w 2019300"/>
              <a:gd name="connsiteY848" fmla="*/ 1871186 h 1971675"/>
              <a:gd name="connsiteX849" fmla="*/ 1309211 w 2019300"/>
              <a:gd name="connsiteY849" fmla="*/ 1869281 h 1971675"/>
              <a:gd name="connsiteX850" fmla="*/ 1304449 w 2019300"/>
              <a:gd name="connsiteY850" fmla="*/ 1865471 h 1971675"/>
              <a:gd name="connsiteX851" fmla="*/ 1324451 w 2019300"/>
              <a:gd name="connsiteY851" fmla="*/ 1866424 h 1971675"/>
              <a:gd name="connsiteX852" fmla="*/ 1311116 w 2019300"/>
              <a:gd name="connsiteY852" fmla="*/ 1873091 h 1971675"/>
              <a:gd name="connsiteX853" fmla="*/ 1284446 w 2019300"/>
              <a:gd name="connsiteY853" fmla="*/ 1866424 h 1971675"/>
              <a:gd name="connsiteX854" fmla="*/ 1302544 w 2019300"/>
              <a:gd name="connsiteY854" fmla="*/ 1871186 h 1971675"/>
              <a:gd name="connsiteX855" fmla="*/ 1304449 w 2019300"/>
              <a:gd name="connsiteY855" fmla="*/ 1813084 h 1971675"/>
              <a:gd name="connsiteX856" fmla="*/ 1317784 w 2019300"/>
              <a:gd name="connsiteY856" fmla="*/ 1814036 h 1971675"/>
              <a:gd name="connsiteX857" fmla="*/ 1309211 w 2019300"/>
              <a:gd name="connsiteY857" fmla="*/ 1817846 h 1971675"/>
              <a:gd name="connsiteX858" fmla="*/ 1311116 w 2019300"/>
              <a:gd name="connsiteY858" fmla="*/ 1818799 h 1971675"/>
              <a:gd name="connsiteX859" fmla="*/ 1304449 w 2019300"/>
              <a:gd name="connsiteY859" fmla="*/ 1813084 h 1971675"/>
              <a:gd name="connsiteX860" fmla="*/ 1291114 w 2019300"/>
              <a:gd name="connsiteY860" fmla="*/ 1734979 h 1971675"/>
              <a:gd name="connsiteX861" fmla="*/ 1302544 w 2019300"/>
              <a:gd name="connsiteY861" fmla="*/ 1739741 h 1971675"/>
              <a:gd name="connsiteX862" fmla="*/ 1295876 w 2019300"/>
              <a:gd name="connsiteY862" fmla="*/ 1741646 h 1971675"/>
              <a:gd name="connsiteX863" fmla="*/ 1291114 w 2019300"/>
              <a:gd name="connsiteY863" fmla="*/ 1734979 h 1971675"/>
              <a:gd name="connsiteX864" fmla="*/ 1279684 w 2019300"/>
              <a:gd name="connsiteY864" fmla="*/ 1693069 h 1971675"/>
              <a:gd name="connsiteX865" fmla="*/ 1299686 w 2019300"/>
              <a:gd name="connsiteY865" fmla="*/ 1693069 h 1971675"/>
              <a:gd name="connsiteX866" fmla="*/ 1279684 w 2019300"/>
              <a:gd name="connsiteY866" fmla="*/ 1693069 h 1971675"/>
              <a:gd name="connsiteX867" fmla="*/ 1282541 w 2019300"/>
              <a:gd name="connsiteY867" fmla="*/ 1739741 h 1971675"/>
              <a:gd name="connsiteX868" fmla="*/ 1282541 w 2019300"/>
              <a:gd name="connsiteY868" fmla="*/ 1745456 h 1971675"/>
              <a:gd name="connsiteX869" fmla="*/ 1282541 w 2019300"/>
              <a:gd name="connsiteY869" fmla="*/ 1739741 h 1971675"/>
              <a:gd name="connsiteX870" fmla="*/ 1241584 w 2019300"/>
              <a:gd name="connsiteY870" fmla="*/ 1814989 h 1971675"/>
              <a:gd name="connsiteX871" fmla="*/ 1273016 w 2019300"/>
              <a:gd name="connsiteY871" fmla="*/ 1814989 h 1971675"/>
              <a:gd name="connsiteX872" fmla="*/ 1259681 w 2019300"/>
              <a:gd name="connsiteY872" fmla="*/ 1819751 h 1971675"/>
              <a:gd name="connsiteX873" fmla="*/ 1268254 w 2019300"/>
              <a:gd name="connsiteY873" fmla="*/ 1823561 h 1971675"/>
              <a:gd name="connsiteX874" fmla="*/ 1256824 w 2019300"/>
              <a:gd name="connsiteY874" fmla="*/ 1824514 h 1971675"/>
              <a:gd name="connsiteX875" fmla="*/ 1241584 w 2019300"/>
              <a:gd name="connsiteY875" fmla="*/ 1814989 h 1971675"/>
              <a:gd name="connsiteX876" fmla="*/ 1248251 w 2019300"/>
              <a:gd name="connsiteY876" fmla="*/ 1834039 h 1971675"/>
              <a:gd name="connsiteX877" fmla="*/ 1273016 w 2019300"/>
              <a:gd name="connsiteY877" fmla="*/ 1833086 h 1971675"/>
              <a:gd name="connsiteX878" fmla="*/ 1248251 w 2019300"/>
              <a:gd name="connsiteY878" fmla="*/ 1834039 h 1971675"/>
              <a:gd name="connsiteX879" fmla="*/ 1264444 w 2019300"/>
              <a:gd name="connsiteY879" fmla="*/ 1701641 h 1971675"/>
              <a:gd name="connsiteX880" fmla="*/ 1259681 w 2019300"/>
              <a:gd name="connsiteY880" fmla="*/ 1705451 h 1971675"/>
              <a:gd name="connsiteX881" fmla="*/ 1254919 w 2019300"/>
              <a:gd name="connsiteY881" fmla="*/ 1698784 h 1971675"/>
              <a:gd name="connsiteX882" fmla="*/ 1264444 w 2019300"/>
              <a:gd name="connsiteY882" fmla="*/ 1701641 h 1971675"/>
              <a:gd name="connsiteX883" fmla="*/ 1251109 w 2019300"/>
              <a:gd name="connsiteY883" fmla="*/ 1847374 h 1971675"/>
              <a:gd name="connsiteX884" fmla="*/ 1222534 w 2019300"/>
              <a:gd name="connsiteY884" fmla="*/ 1851184 h 1971675"/>
              <a:gd name="connsiteX885" fmla="*/ 1251109 w 2019300"/>
              <a:gd name="connsiteY885" fmla="*/ 1847374 h 1971675"/>
              <a:gd name="connsiteX886" fmla="*/ 1234916 w 2019300"/>
              <a:gd name="connsiteY886" fmla="*/ 1813084 h 1971675"/>
              <a:gd name="connsiteX887" fmla="*/ 1239679 w 2019300"/>
              <a:gd name="connsiteY887" fmla="*/ 1814989 h 1971675"/>
              <a:gd name="connsiteX888" fmla="*/ 1194911 w 2019300"/>
              <a:gd name="connsiteY888" fmla="*/ 1818799 h 1971675"/>
              <a:gd name="connsiteX889" fmla="*/ 1234916 w 2019300"/>
              <a:gd name="connsiteY889" fmla="*/ 1813084 h 1971675"/>
              <a:gd name="connsiteX890" fmla="*/ 1217771 w 2019300"/>
              <a:gd name="connsiteY890" fmla="*/ 1751171 h 1971675"/>
              <a:gd name="connsiteX891" fmla="*/ 1235869 w 2019300"/>
              <a:gd name="connsiteY891" fmla="*/ 1744504 h 1971675"/>
              <a:gd name="connsiteX892" fmla="*/ 1217771 w 2019300"/>
              <a:gd name="connsiteY892" fmla="*/ 1751171 h 1971675"/>
              <a:gd name="connsiteX893" fmla="*/ 1196816 w 2019300"/>
              <a:gd name="connsiteY893" fmla="*/ 1862614 h 1971675"/>
              <a:gd name="connsiteX894" fmla="*/ 1233011 w 2019300"/>
              <a:gd name="connsiteY894" fmla="*/ 1857851 h 1971675"/>
              <a:gd name="connsiteX895" fmla="*/ 1196816 w 2019300"/>
              <a:gd name="connsiteY895" fmla="*/ 1862614 h 1971675"/>
              <a:gd name="connsiteX896" fmla="*/ 1211104 w 2019300"/>
              <a:gd name="connsiteY896" fmla="*/ 1871186 h 1971675"/>
              <a:gd name="connsiteX897" fmla="*/ 1209199 w 2019300"/>
              <a:gd name="connsiteY897" fmla="*/ 1870234 h 1971675"/>
              <a:gd name="connsiteX898" fmla="*/ 1231106 w 2019300"/>
              <a:gd name="connsiteY898" fmla="*/ 1871186 h 1971675"/>
              <a:gd name="connsiteX899" fmla="*/ 1204436 w 2019300"/>
              <a:gd name="connsiteY899" fmla="*/ 1872139 h 1971675"/>
              <a:gd name="connsiteX900" fmla="*/ 1211104 w 2019300"/>
              <a:gd name="connsiteY900" fmla="*/ 1871186 h 1971675"/>
              <a:gd name="connsiteX901" fmla="*/ 1206341 w 2019300"/>
              <a:gd name="connsiteY901" fmla="*/ 1711166 h 1971675"/>
              <a:gd name="connsiteX902" fmla="*/ 1219676 w 2019300"/>
              <a:gd name="connsiteY902" fmla="*/ 1710214 h 1971675"/>
              <a:gd name="connsiteX903" fmla="*/ 1213009 w 2019300"/>
              <a:gd name="connsiteY903" fmla="*/ 1714976 h 1971675"/>
              <a:gd name="connsiteX904" fmla="*/ 1206341 w 2019300"/>
              <a:gd name="connsiteY904" fmla="*/ 1714024 h 1971675"/>
              <a:gd name="connsiteX905" fmla="*/ 1206341 w 2019300"/>
              <a:gd name="connsiteY905" fmla="*/ 1711166 h 1971675"/>
              <a:gd name="connsiteX906" fmla="*/ 1188244 w 2019300"/>
              <a:gd name="connsiteY906" fmla="*/ 1816894 h 1971675"/>
              <a:gd name="connsiteX907" fmla="*/ 1188244 w 2019300"/>
              <a:gd name="connsiteY907" fmla="*/ 1820704 h 1971675"/>
              <a:gd name="connsiteX908" fmla="*/ 1176814 w 2019300"/>
              <a:gd name="connsiteY908" fmla="*/ 1818799 h 1971675"/>
              <a:gd name="connsiteX909" fmla="*/ 1188244 w 2019300"/>
              <a:gd name="connsiteY909" fmla="*/ 1816894 h 1971675"/>
              <a:gd name="connsiteX910" fmla="*/ 1176814 w 2019300"/>
              <a:gd name="connsiteY910" fmla="*/ 1694974 h 1971675"/>
              <a:gd name="connsiteX911" fmla="*/ 1158716 w 2019300"/>
              <a:gd name="connsiteY911" fmla="*/ 1696879 h 1971675"/>
              <a:gd name="connsiteX912" fmla="*/ 1176814 w 2019300"/>
              <a:gd name="connsiteY912" fmla="*/ 1694974 h 1971675"/>
              <a:gd name="connsiteX913" fmla="*/ 1161574 w 2019300"/>
              <a:gd name="connsiteY913" fmla="*/ 1745456 h 1971675"/>
              <a:gd name="connsiteX914" fmla="*/ 1161574 w 2019300"/>
              <a:gd name="connsiteY914" fmla="*/ 1740694 h 1971675"/>
              <a:gd name="connsiteX915" fmla="*/ 1170146 w 2019300"/>
              <a:gd name="connsiteY915" fmla="*/ 1741646 h 1971675"/>
              <a:gd name="connsiteX916" fmla="*/ 1161574 w 2019300"/>
              <a:gd name="connsiteY916" fmla="*/ 1745456 h 1971675"/>
              <a:gd name="connsiteX917" fmla="*/ 1163479 w 2019300"/>
              <a:gd name="connsiteY917" fmla="*/ 1822609 h 1971675"/>
              <a:gd name="connsiteX918" fmla="*/ 1141571 w 2019300"/>
              <a:gd name="connsiteY918" fmla="*/ 1821656 h 1971675"/>
              <a:gd name="connsiteX919" fmla="*/ 1163479 w 2019300"/>
              <a:gd name="connsiteY919" fmla="*/ 1822609 h 1971675"/>
              <a:gd name="connsiteX920" fmla="*/ 1161574 w 2019300"/>
              <a:gd name="connsiteY920" fmla="*/ 1753076 h 1971675"/>
              <a:gd name="connsiteX921" fmla="*/ 1141571 w 2019300"/>
              <a:gd name="connsiteY921" fmla="*/ 1754981 h 1971675"/>
              <a:gd name="connsiteX922" fmla="*/ 1161574 w 2019300"/>
              <a:gd name="connsiteY922" fmla="*/ 1753076 h 1971675"/>
              <a:gd name="connsiteX923" fmla="*/ 1150144 w 2019300"/>
              <a:gd name="connsiteY923" fmla="*/ 1798796 h 1971675"/>
              <a:gd name="connsiteX924" fmla="*/ 1136809 w 2019300"/>
              <a:gd name="connsiteY924" fmla="*/ 1799749 h 1971675"/>
              <a:gd name="connsiteX925" fmla="*/ 1150144 w 2019300"/>
              <a:gd name="connsiteY925" fmla="*/ 1798796 h 1971675"/>
              <a:gd name="connsiteX926" fmla="*/ 1141571 w 2019300"/>
              <a:gd name="connsiteY926" fmla="*/ 1744504 h 1971675"/>
              <a:gd name="connsiteX927" fmla="*/ 1139666 w 2019300"/>
              <a:gd name="connsiteY927" fmla="*/ 1750219 h 1971675"/>
              <a:gd name="connsiteX928" fmla="*/ 1141571 w 2019300"/>
              <a:gd name="connsiteY928" fmla="*/ 1744504 h 1971675"/>
              <a:gd name="connsiteX929" fmla="*/ 1085374 w 2019300"/>
              <a:gd name="connsiteY929" fmla="*/ 1715929 h 1971675"/>
              <a:gd name="connsiteX930" fmla="*/ 1112044 w 2019300"/>
              <a:gd name="connsiteY930" fmla="*/ 1714024 h 1971675"/>
              <a:gd name="connsiteX931" fmla="*/ 1085374 w 2019300"/>
              <a:gd name="connsiteY931" fmla="*/ 1715929 h 1971675"/>
              <a:gd name="connsiteX932" fmla="*/ 1094899 w 2019300"/>
              <a:gd name="connsiteY932" fmla="*/ 1751171 h 1971675"/>
              <a:gd name="connsiteX933" fmla="*/ 1079659 w 2019300"/>
              <a:gd name="connsiteY933" fmla="*/ 1751171 h 1971675"/>
              <a:gd name="connsiteX934" fmla="*/ 1086326 w 2019300"/>
              <a:gd name="connsiteY934" fmla="*/ 1739741 h 1971675"/>
              <a:gd name="connsiteX935" fmla="*/ 1091089 w 2019300"/>
              <a:gd name="connsiteY935" fmla="*/ 1744504 h 1971675"/>
              <a:gd name="connsiteX936" fmla="*/ 1099661 w 2019300"/>
              <a:gd name="connsiteY936" fmla="*/ 1742599 h 1971675"/>
              <a:gd name="connsiteX937" fmla="*/ 1104424 w 2019300"/>
              <a:gd name="connsiteY937" fmla="*/ 1743551 h 1971675"/>
              <a:gd name="connsiteX938" fmla="*/ 1099661 w 2019300"/>
              <a:gd name="connsiteY938" fmla="*/ 1749266 h 1971675"/>
              <a:gd name="connsiteX939" fmla="*/ 1091089 w 2019300"/>
              <a:gd name="connsiteY939" fmla="*/ 1748314 h 1971675"/>
              <a:gd name="connsiteX940" fmla="*/ 1094899 w 2019300"/>
              <a:gd name="connsiteY940" fmla="*/ 1751171 h 1971675"/>
              <a:gd name="connsiteX941" fmla="*/ 1065371 w 2019300"/>
              <a:gd name="connsiteY941" fmla="*/ 1865471 h 1971675"/>
              <a:gd name="connsiteX942" fmla="*/ 1092041 w 2019300"/>
              <a:gd name="connsiteY942" fmla="*/ 1869281 h 1971675"/>
              <a:gd name="connsiteX943" fmla="*/ 1065371 w 2019300"/>
              <a:gd name="connsiteY943" fmla="*/ 1865471 h 1971675"/>
              <a:gd name="connsiteX944" fmla="*/ 1072039 w 2019300"/>
              <a:gd name="connsiteY944" fmla="*/ 1768316 h 1971675"/>
              <a:gd name="connsiteX945" fmla="*/ 1073944 w 2019300"/>
              <a:gd name="connsiteY945" fmla="*/ 1772126 h 1971675"/>
              <a:gd name="connsiteX946" fmla="*/ 1085374 w 2019300"/>
              <a:gd name="connsiteY946" fmla="*/ 1770221 h 1971675"/>
              <a:gd name="connsiteX947" fmla="*/ 1087279 w 2019300"/>
              <a:gd name="connsiteY947" fmla="*/ 1774984 h 1971675"/>
              <a:gd name="connsiteX948" fmla="*/ 1072039 w 2019300"/>
              <a:gd name="connsiteY948" fmla="*/ 1774031 h 1971675"/>
              <a:gd name="connsiteX949" fmla="*/ 1072039 w 2019300"/>
              <a:gd name="connsiteY949" fmla="*/ 1768316 h 1971675"/>
              <a:gd name="connsiteX950" fmla="*/ 1083469 w 2019300"/>
              <a:gd name="connsiteY950" fmla="*/ 1696879 h 1971675"/>
              <a:gd name="connsiteX951" fmla="*/ 1068229 w 2019300"/>
              <a:gd name="connsiteY951" fmla="*/ 1697831 h 1971675"/>
              <a:gd name="connsiteX952" fmla="*/ 1083469 w 2019300"/>
              <a:gd name="connsiteY952" fmla="*/ 1696879 h 1971675"/>
              <a:gd name="connsiteX953" fmla="*/ 1070134 w 2019300"/>
              <a:gd name="connsiteY953" fmla="*/ 1731169 h 1971675"/>
              <a:gd name="connsiteX954" fmla="*/ 1078706 w 2019300"/>
              <a:gd name="connsiteY954" fmla="*/ 1729264 h 1971675"/>
              <a:gd name="connsiteX955" fmla="*/ 1050131 w 2019300"/>
              <a:gd name="connsiteY955" fmla="*/ 1734979 h 1971675"/>
              <a:gd name="connsiteX956" fmla="*/ 1052036 w 2019300"/>
              <a:gd name="connsiteY956" fmla="*/ 1729264 h 1971675"/>
              <a:gd name="connsiteX957" fmla="*/ 1070134 w 2019300"/>
              <a:gd name="connsiteY957" fmla="*/ 1731169 h 1971675"/>
              <a:gd name="connsiteX958" fmla="*/ 1060609 w 2019300"/>
              <a:gd name="connsiteY958" fmla="*/ 1828324 h 1971675"/>
              <a:gd name="connsiteX959" fmla="*/ 1075849 w 2019300"/>
              <a:gd name="connsiteY959" fmla="*/ 1827371 h 1971675"/>
              <a:gd name="connsiteX960" fmla="*/ 1060609 w 2019300"/>
              <a:gd name="connsiteY960" fmla="*/ 1828324 h 1971675"/>
              <a:gd name="connsiteX961" fmla="*/ 1063466 w 2019300"/>
              <a:gd name="connsiteY961" fmla="*/ 1750219 h 1971675"/>
              <a:gd name="connsiteX962" fmla="*/ 1032034 w 2019300"/>
              <a:gd name="connsiteY962" fmla="*/ 1750219 h 1971675"/>
              <a:gd name="connsiteX963" fmla="*/ 1070134 w 2019300"/>
              <a:gd name="connsiteY963" fmla="*/ 1744504 h 1971675"/>
              <a:gd name="connsiteX964" fmla="*/ 1063466 w 2019300"/>
              <a:gd name="connsiteY964" fmla="*/ 1750219 h 1971675"/>
              <a:gd name="connsiteX965" fmla="*/ 1002506 w 2019300"/>
              <a:gd name="connsiteY965" fmla="*/ 1771174 h 1971675"/>
              <a:gd name="connsiteX966" fmla="*/ 1065371 w 2019300"/>
              <a:gd name="connsiteY966" fmla="*/ 1767364 h 1971675"/>
              <a:gd name="connsiteX967" fmla="*/ 1002506 w 2019300"/>
              <a:gd name="connsiteY967" fmla="*/ 1771174 h 1971675"/>
              <a:gd name="connsiteX968" fmla="*/ 1052036 w 2019300"/>
              <a:gd name="connsiteY968" fmla="*/ 1851184 h 1971675"/>
              <a:gd name="connsiteX969" fmla="*/ 1036796 w 2019300"/>
              <a:gd name="connsiteY969" fmla="*/ 1851184 h 1971675"/>
              <a:gd name="connsiteX970" fmla="*/ 1052036 w 2019300"/>
              <a:gd name="connsiteY970" fmla="*/ 1851184 h 1971675"/>
              <a:gd name="connsiteX971" fmla="*/ 1045369 w 2019300"/>
              <a:gd name="connsiteY971" fmla="*/ 1700689 h 1971675"/>
              <a:gd name="connsiteX972" fmla="*/ 1040606 w 2019300"/>
              <a:gd name="connsiteY972" fmla="*/ 1700689 h 1971675"/>
              <a:gd name="connsiteX973" fmla="*/ 1040606 w 2019300"/>
              <a:gd name="connsiteY973" fmla="*/ 1696879 h 1971675"/>
              <a:gd name="connsiteX974" fmla="*/ 1045369 w 2019300"/>
              <a:gd name="connsiteY974" fmla="*/ 1700689 h 1971675"/>
              <a:gd name="connsiteX975" fmla="*/ 1040606 w 2019300"/>
              <a:gd name="connsiteY975" fmla="*/ 1753076 h 1971675"/>
              <a:gd name="connsiteX976" fmla="*/ 1038701 w 2019300"/>
              <a:gd name="connsiteY976" fmla="*/ 1756886 h 1971675"/>
              <a:gd name="connsiteX977" fmla="*/ 1045369 w 2019300"/>
              <a:gd name="connsiteY977" fmla="*/ 1756886 h 1971675"/>
              <a:gd name="connsiteX978" fmla="*/ 1032034 w 2019300"/>
              <a:gd name="connsiteY978" fmla="*/ 1755934 h 1971675"/>
              <a:gd name="connsiteX979" fmla="*/ 1040606 w 2019300"/>
              <a:gd name="connsiteY979" fmla="*/ 1753076 h 1971675"/>
              <a:gd name="connsiteX980" fmla="*/ 1020604 w 2019300"/>
              <a:gd name="connsiteY980" fmla="*/ 1826419 h 1971675"/>
              <a:gd name="connsiteX981" fmla="*/ 1002506 w 2019300"/>
              <a:gd name="connsiteY981" fmla="*/ 1826419 h 1971675"/>
              <a:gd name="connsiteX982" fmla="*/ 1002506 w 2019300"/>
              <a:gd name="connsiteY982" fmla="*/ 1824514 h 1971675"/>
              <a:gd name="connsiteX983" fmla="*/ 1020604 w 2019300"/>
              <a:gd name="connsiteY983" fmla="*/ 1826419 h 1971675"/>
              <a:gd name="connsiteX984" fmla="*/ 989171 w 2019300"/>
              <a:gd name="connsiteY984" fmla="*/ 1718786 h 1971675"/>
              <a:gd name="connsiteX985" fmla="*/ 1009174 w 2019300"/>
              <a:gd name="connsiteY985" fmla="*/ 1716881 h 1971675"/>
              <a:gd name="connsiteX986" fmla="*/ 989171 w 2019300"/>
              <a:gd name="connsiteY986" fmla="*/ 1718786 h 1971675"/>
              <a:gd name="connsiteX987" fmla="*/ 993934 w 2019300"/>
              <a:gd name="connsiteY987" fmla="*/ 1965484 h 1971675"/>
              <a:gd name="connsiteX988" fmla="*/ 992029 w 2019300"/>
              <a:gd name="connsiteY988" fmla="*/ 1961674 h 1971675"/>
              <a:gd name="connsiteX989" fmla="*/ 1010126 w 2019300"/>
              <a:gd name="connsiteY989" fmla="*/ 1960721 h 1971675"/>
              <a:gd name="connsiteX990" fmla="*/ 993934 w 2019300"/>
              <a:gd name="connsiteY990" fmla="*/ 1965484 h 1971675"/>
              <a:gd name="connsiteX991" fmla="*/ 1005364 w 2019300"/>
              <a:gd name="connsiteY991" fmla="*/ 1861661 h 1971675"/>
              <a:gd name="connsiteX992" fmla="*/ 990124 w 2019300"/>
              <a:gd name="connsiteY992" fmla="*/ 1862614 h 1971675"/>
              <a:gd name="connsiteX993" fmla="*/ 1005364 w 2019300"/>
              <a:gd name="connsiteY993" fmla="*/ 1861661 h 1971675"/>
              <a:gd name="connsiteX994" fmla="*/ 982504 w 2019300"/>
              <a:gd name="connsiteY994" fmla="*/ 1938814 h 1971675"/>
              <a:gd name="connsiteX995" fmla="*/ 993934 w 2019300"/>
              <a:gd name="connsiteY995" fmla="*/ 1936909 h 1971675"/>
              <a:gd name="connsiteX996" fmla="*/ 992029 w 2019300"/>
              <a:gd name="connsiteY996" fmla="*/ 1940719 h 1971675"/>
              <a:gd name="connsiteX997" fmla="*/ 982504 w 2019300"/>
              <a:gd name="connsiteY997" fmla="*/ 1938814 h 1971675"/>
              <a:gd name="connsiteX998" fmla="*/ 973931 w 2019300"/>
              <a:gd name="connsiteY998" fmla="*/ 1830229 h 1971675"/>
              <a:gd name="connsiteX999" fmla="*/ 969169 w 2019300"/>
              <a:gd name="connsiteY999" fmla="*/ 1824514 h 1971675"/>
              <a:gd name="connsiteX1000" fmla="*/ 977741 w 2019300"/>
              <a:gd name="connsiteY1000" fmla="*/ 1828324 h 1971675"/>
              <a:gd name="connsiteX1001" fmla="*/ 973931 w 2019300"/>
              <a:gd name="connsiteY1001" fmla="*/ 1830229 h 1971675"/>
              <a:gd name="connsiteX1002" fmla="*/ 978694 w 2019300"/>
              <a:gd name="connsiteY1002" fmla="*/ 1928336 h 1971675"/>
              <a:gd name="connsiteX1003" fmla="*/ 960596 w 2019300"/>
              <a:gd name="connsiteY1003" fmla="*/ 1926431 h 1971675"/>
              <a:gd name="connsiteX1004" fmla="*/ 978694 w 2019300"/>
              <a:gd name="connsiteY1004" fmla="*/ 1928336 h 1971675"/>
              <a:gd name="connsiteX1005" fmla="*/ 962501 w 2019300"/>
              <a:gd name="connsiteY1005" fmla="*/ 1786414 h 1971675"/>
              <a:gd name="connsiteX1006" fmla="*/ 975836 w 2019300"/>
              <a:gd name="connsiteY1006" fmla="*/ 1785461 h 1971675"/>
              <a:gd name="connsiteX1007" fmla="*/ 962501 w 2019300"/>
              <a:gd name="connsiteY1007" fmla="*/ 1786414 h 1971675"/>
              <a:gd name="connsiteX1008" fmla="*/ 960596 w 2019300"/>
              <a:gd name="connsiteY1008" fmla="*/ 1727359 h 1971675"/>
              <a:gd name="connsiteX1009" fmla="*/ 972026 w 2019300"/>
              <a:gd name="connsiteY1009" fmla="*/ 1725454 h 1971675"/>
              <a:gd name="connsiteX1010" fmla="*/ 970121 w 2019300"/>
              <a:gd name="connsiteY1010" fmla="*/ 1732121 h 1971675"/>
              <a:gd name="connsiteX1011" fmla="*/ 960596 w 2019300"/>
              <a:gd name="connsiteY1011" fmla="*/ 1727359 h 1971675"/>
              <a:gd name="connsiteX1012" fmla="*/ 940594 w 2019300"/>
              <a:gd name="connsiteY1012" fmla="*/ 1936909 h 1971675"/>
              <a:gd name="connsiteX1013" fmla="*/ 947261 w 2019300"/>
              <a:gd name="connsiteY1013" fmla="*/ 1936909 h 1971675"/>
              <a:gd name="connsiteX1014" fmla="*/ 947261 w 2019300"/>
              <a:gd name="connsiteY1014" fmla="*/ 1940719 h 1971675"/>
              <a:gd name="connsiteX1015" fmla="*/ 945356 w 2019300"/>
              <a:gd name="connsiteY1015" fmla="*/ 1941671 h 1971675"/>
              <a:gd name="connsiteX1016" fmla="*/ 940594 w 2019300"/>
              <a:gd name="connsiteY1016" fmla="*/ 1941671 h 1971675"/>
              <a:gd name="connsiteX1017" fmla="*/ 940594 w 2019300"/>
              <a:gd name="connsiteY1017" fmla="*/ 1936909 h 1971675"/>
              <a:gd name="connsiteX1018" fmla="*/ 904399 w 2019300"/>
              <a:gd name="connsiteY1018" fmla="*/ 1718786 h 1971675"/>
              <a:gd name="connsiteX1019" fmla="*/ 942499 w 2019300"/>
              <a:gd name="connsiteY1019" fmla="*/ 1717834 h 1971675"/>
              <a:gd name="connsiteX1020" fmla="*/ 904399 w 2019300"/>
              <a:gd name="connsiteY1020" fmla="*/ 1718786 h 1971675"/>
              <a:gd name="connsiteX1021" fmla="*/ 892969 w 2019300"/>
              <a:gd name="connsiteY1021" fmla="*/ 1731169 h 1971675"/>
              <a:gd name="connsiteX1022" fmla="*/ 881539 w 2019300"/>
              <a:gd name="connsiteY1022" fmla="*/ 1727359 h 1971675"/>
              <a:gd name="connsiteX1023" fmla="*/ 899636 w 2019300"/>
              <a:gd name="connsiteY1023" fmla="*/ 1723549 h 1971675"/>
              <a:gd name="connsiteX1024" fmla="*/ 906304 w 2019300"/>
              <a:gd name="connsiteY1024" fmla="*/ 1727359 h 1971675"/>
              <a:gd name="connsiteX1025" fmla="*/ 892969 w 2019300"/>
              <a:gd name="connsiteY1025" fmla="*/ 1731169 h 1971675"/>
              <a:gd name="connsiteX1026" fmla="*/ 907256 w 2019300"/>
              <a:gd name="connsiteY1026" fmla="*/ 1738789 h 1971675"/>
              <a:gd name="connsiteX1027" fmla="*/ 902494 w 2019300"/>
              <a:gd name="connsiteY1027" fmla="*/ 1743551 h 1971675"/>
              <a:gd name="connsiteX1028" fmla="*/ 893921 w 2019300"/>
              <a:gd name="connsiteY1028" fmla="*/ 1742599 h 1971675"/>
              <a:gd name="connsiteX1029" fmla="*/ 907256 w 2019300"/>
              <a:gd name="connsiteY1029" fmla="*/ 1738789 h 1971675"/>
              <a:gd name="connsiteX1030" fmla="*/ 872966 w 2019300"/>
              <a:gd name="connsiteY1030" fmla="*/ 1725454 h 1971675"/>
              <a:gd name="connsiteX1031" fmla="*/ 872966 w 2019300"/>
              <a:gd name="connsiteY1031" fmla="*/ 1729264 h 1971675"/>
              <a:gd name="connsiteX1032" fmla="*/ 861536 w 2019300"/>
              <a:gd name="connsiteY1032" fmla="*/ 1728311 h 1971675"/>
              <a:gd name="connsiteX1033" fmla="*/ 872966 w 2019300"/>
              <a:gd name="connsiteY1033" fmla="*/ 1725454 h 1971675"/>
              <a:gd name="connsiteX1034" fmla="*/ 842486 w 2019300"/>
              <a:gd name="connsiteY1034" fmla="*/ 1788319 h 1971675"/>
              <a:gd name="connsiteX1035" fmla="*/ 864394 w 2019300"/>
              <a:gd name="connsiteY1035" fmla="*/ 1786414 h 1971675"/>
              <a:gd name="connsiteX1036" fmla="*/ 846296 w 2019300"/>
              <a:gd name="connsiteY1036" fmla="*/ 1792129 h 1971675"/>
              <a:gd name="connsiteX1037" fmla="*/ 842486 w 2019300"/>
              <a:gd name="connsiteY1037" fmla="*/ 1788319 h 1971675"/>
              <a:gd name="connsiteX1038" fmla="*/ 846296 w 2019300"/>
              <a:gd name="connsiteY1038" fmla="*/ 1730216 h 1971675"/>
              <a:gd name="connsiteX1039" fmla="*/ 848201 w 2019300"/>
              <a:gd name="connsiteY1039" fmla="*/ 1725454 h 1971675"/>
              <a:gd name="connsiteX1040" fmla="*/ 856774 w 2019300"/>
              <a:gd name="connsiteY1040" fmla="*/ 1729264 h 1971675"/>
              <a:gd name="connsiteX1041" fmla="*/ 846296 w 2019300"/>
              <a:gd name="connsiteY1041" fmla="*/ 1730216 h 1971675"/>
              <a:gd name="connsiteX1042" fmla="*/ 839629 w 2019300"/>
              <a:gd name="connsiteY1042" fmla="*/ 1833086 h 1971675"/>
              <a:gd name="connsiteX1043" fmla="*/ 837724 w 2019300"/>
              <a:gd name="connsiteY1043" fmla="*/ 1839754 h 1971675"/>
              <a:gd name="connsiteX1044" fmla="*/ 819626 w 2019300"/>
              <a:gd name="connsiteY1044" fmla="*/ 1838801 h 1971675"/>
              <a:gd name="connsiteX1045" fmla="*/ 839629 w 2019300"/>
              <a:gd name="connsiteY1045" fmla="*/ 1833086 h 1971675"/>
              <a:gd name="connsiteX1046" fmla="*/ 726281 w 2019300"/>
              <a:gd name="connsiteY1046" fmla="*/ 1965484 h 1971675"/>
              <a:gd name="connsiteX1047" fmla="*/ 701516 w 2019300"/>
              <a:gd name="connsiteY1047" fmla="*/ 1963579 h 1971675"/>
              <a:gd name="connsiteX1048" fmla="*/ 824389 w 2019300"/>
              <a:gd name="connsiteY1048" fmla="*/ 1959769 h 1971675"/>
              <a:gd name="connsiteX1049" fmla="*/ 822484 w 2019300"/>
              <a:gd name="connsiteY1049" fmla="*/ 1963579 h 1971675"/>
              <a:gd name="connsiteX1050" fmla="*/ 724376 w 2019300"/>
              <a:gd name="connsiteY1050" fmla="*/ 1962626 h 1971675"/>
              <a:gd name="connsiteX1051" fmla="*/ 726281 w 2019300"/>
              <a:gd name="connsiteY1051" fmla="*/ 1965484 h 1971675"/>
              <a:gd name="connsiteX1052" fmla="*/ 779621 w 2019300"/>
              <a:gd name="connsiteY1052" fmla="*/ 1762601 h 1971675"/>
              <a:gd name="connsiteX1053" fmla="*/ 797719 w 2019300"/>
              <a:gd name="connsiteY1053" fmla="*/ 1762601 h 1971675"/>
              <a:gd name="connsiteX1054" fmla="*/ 772954 w 2019300"/>
              <a:gd name="connsiteY1054" fmla="*/ 1761649 h 1971675"/>
              <a:gd name="connsiteX1055" fmla="*/ 771049 w 2019300"/>
              <a:gd name="connsiteY1055" fmla="*/ 1760696 h 1971675"/>
              <a:gd name="connsiteX1056" fmla="*/ 769144 w 2019300"/>
              <a:gd name="connsiteY1056" fmla="*/ 1759744 h 1971675"/>
              <a:gd name="connsiteX1057" fmla="*/ 807244 w 2019300"/>
              <a:gd name="connsiteY1057" fmla="*/ 1754029 h 1971675"/>
              <a:gd name="connsiteX1058" fmla="*/ 813911 w 2019300"/>
              <a:gd name="connsiteY1058" fmla="*/ 1758791 h 1971675"/>
              <a:gd name="connsiteX1059" fmla="*/ 805339 w 2019300"/>
              <a:gd name="connsiteY1059" fmla="*/ 1764506 h 1971675"/>
              <a:gd name="connsiteX1060" fmla="*/ 818674 w 2019300"/>
              <a:gd name="connsiteY1060" fmla="*/ 1763554 h 1971675"/>
              <a:gd name="connsiteX1061" fmla="*/ 779621 w 2019300"/>
              <a:gd name="connsiteY1061" fmla="*/ 1762601 h 1971675"/>
              <a:gd name="connsiteX1062" fmla="*/ 754856 w 2019300"/>
              <a:gd name="connsiteY1062" fmla="*/ 1757839 h 1971675"/>
              <a:gd name="connsiteX1063" fmla="*/ 756761 w 2019300"/>
              <a:gd name="connsiteY1063" fmla="*/ 1754029 h 1971675"/>
              <a:gd name="connsiteX1064" fmla="*/ 711994 w 2019300"/>
              <a:gd name="connsiteY1064" fmla="*/ 1754981 h 1971675"/>
              <a:gd name="connsiteX1065" fmla="*/ 720566 w 2019300"/>
              <a:gd name="connsiteY1065" fmla="*/ 1748314 h 1971675"/>
              <a:gd name="connsiteX1066" fmla="*/ 727234 w 2019300"/>
              <a:gd name="connsiteY1066" fmla="*/ 1753076 h 1971675"/>
              <a:gd name="connsiteX1067" fmla="*/ 765334 w 2019300"/>
              <a:gd name="connsiteY1067" fmla="*/ 1752124 h 1971675"/>
              <a:gd name="connsiteX1068" fmla="*/ 765334 w 2019300"/>
              <a:gd name="connsiteY1068" fmla="*/ 1757839 h 1971675"/>
              <a:gd name="connsiteX1069" fmla="*/ 754856 w 2019300"/>
              <a:gd name="connsiteY1069" fmla="*/ 1757839 h 1971675"/>
              <a:gd name="connsiteX1070" fmla="*/ 756761 w 2019300"/>
              <a:gd name="connsiteY1070" fmla="*/ 1826419 h 1971675"/>
              <a:gd name="connsiteX1071" fmla="*/ 750094 w 2019300"/>
              <a:gd name="connsiteY1071" fmla="*/ 1833086 h 1971675"/>
              <a:gd name="connsiteX1072" fmla="*/ 730091 w 2019300"/>
              <a:gd name="connsiteY1072" fmla="*/ 1827371 h 1971675"/>
              <a:gd name="connsiteX1073" fmla="*/ 756761 w 2019300"/>
              <a:gd name="connsiteY1073" fmla="*/ 1826419 h 1971675"/>
              <a:gd name="connsiteX1074" fmla="*/ 754856 w 2019300"/>
              <a:gd name="connsiteY1074" fmla="*/ 1765459 h 1971675"/>
              <a:gd name="connsiteX1075" fmla="*/ 748189 w 2019300"/>
              <a:gd name="connsiteY1075" fmla="*/ 1765459 h 1971675"/>
              <a:gd name="connsiteX1076" fmla="*/ 752951 w 2019300"/>
              <a:gd name="connsiteY1076" fmla="*/ 1759744 h 1971675"/>
              <a:gd name="connsiteX1077" fmla="*/ 754856 w 2019300"/>
              <a:gd name="connsiteY1077" fmla="*/ 1765459 h 1971675"/>
              <a:gd name="connsiteX1078" fmla="*/ 732949 w 2019300"/>
              <a:gd name="connsiteY1078" fmla="*/ 1746409 h 1971675"/>
              <a:gd name="connsiteX1079" fmla="*/ 744379 w 2019300"/>
              <a:gd name="connsiteY1079" fmla="*/ 1740694 h 1971675"/>
              <a:gd name="connsiteX1080" fmla="*/ 732949 w 2019300"/>
              <a:gd name="connsiteY1080" fmla="*/ 1746409 h 1971675"/>
              <a:gd name="connsiteX1081" fmla="*/ 728186 w 2019300"/>
              <a:gd name="connsiteY1081" fmla="*/ 1735931 h 1971675"/>
              <a:gd name="connsiteX1082" fmla="*/ 741521 w 2019300"/>
              <a:gd name="connsiteY1082" fmla="*/ 1736884 h 1971675"/>
              <a:gd name="connsiteX1083" fmla="*/ 728186 w 2019300"/>
              <a:gd name="connsiteY1083" fmla="*/ 1735931 h 1971675"/>
              <a:gd name="connsiteX1084" fmla="*/ 701516 w 2019300"/>
              <a:gd name="connsiteY1084" fmla="*/ 1819751 h 1971675"/>
              <a:gd name="connsiteX1085" fmla="*/ 692944 w 2019300"/>
              <a:gd name="connsiteY1085" fmla="*/ 1820704 h 1971675"/>
              <a:gd name="connsiteX1086" fmla="*/ 706279 w 2019300"/>
              <a:gd name="connsiteY1086" fmla="*/ 1821656 h 1971675"/>
              <a:gd name="connsiteX1087" fmla="*/ 701516 w 2019300"/>
              <a:gd name="connsiteY1087" fmla="*/ 1819751 h 1971675"/>
              <a:gd name="connsiteX1088" fmla="*/ 683419 w 2019300"/>
              <a:gd name="connsiteY1088" fmla="*/ 1728311 h 1971675"/>
              <a:gd name="connsiteX1089" fmla="*/ 701516 w 2019300"/>
              <a:gd name="connsiteY1089" fmla="*/ 1729264 h 1971675"/>
              <a:gd name="connsiteX1090" fmla="*/ 683419 w 2019300"/>
              <a:gd name="connsiteY1090" fmla="*/ 1728311 h 1971675"/>
              <a:gd name="connsiteX1091" fmla="*/ 690086 w 2019300"/>
              <a:gd name="connsiteY1091" fmla="*/ 1770221 h 1971675"/>
              <a:gd name="connsiteX1092" fmla="*/ 690086 w 2019300"/>
              <a:gd name="connsiteY1092" fmla="*/ 1766411 h 1971675"/>
              <a:gd name="connsiteX1093" fmla="*/ 698659 w 2019300"/>
              <a:gd name="connsiteY1093" fmla="*/ 1767364 h 1971675"/>
              <a:gd name="connsiteX1094" fmla="*/ 690086 w 2019300"/>
              <a:gd name="connsiteY1094" fmla="*/ 1770221 h 1971675"/>
              <a:gd name="connsiteX1095" fmla="*/ 681514 w 2019300"/>
              <a:gd name="connsiteY1095" fmla="*/ 1730216 h 1971675"/>
              <a:gd name="connsiteX1096" fmla="*/ 645319 w 2019300"/>
              <a:gd name="connsiteY1096" fmla="*/ 1729264 h 1971675"/>
              <a:gd name="connsiteX1097" fmla="*/ 676751 w 2019300"/>
              <a:gd name="connsiteY1097" fmla="*/ 1723549 h 1971675"/>
              <a:gd name="connsiteX1098" fmla="*/ 691991 w 2019300"/>
              <a:gd name="connsiteY1098" fmla="*/ 1723549 h 1971675"/>
              <a:gd name="connsiteX1099" fmla="*/ 676751 w 2019300"/>
              <a:gd name="connsiteY1099" fmla="*/ 1727359 h 1971675"/>
              <a:gd name="connsiteX1100" fmla="*/ 681514 w 2019300"/>
              <a:gd name="connsiteY1100" fmla="*/ 1730216 h 1971675"/>
              <a:gd name="connsiteX1101" fmla="*/ 670084 w 2019300"/>
              <a:gd name="connsiteY1101" fmla="*/ 1740694 h 1971675"/>
              <a:gd name="connsiteX1102" fmla="*/ 690086 w 2019300"/>
              <a:gd name="connsiteY1102" fmla="*/ 1739741 h 1971675"/>
              <a:gd name="connsiteX1103" fmla="*/ 670084 w 2019300"/>
              <a:gd name="connsiteY1103" fmla="*/ 1740694 h 1971675"/>
              <a:gd name="connsiteX1104" fmla="*/ 668179 w 2019300"/>
              <a:gd name="connsiteY1104" fmla="*/ 1834039 h 1971675"/>
              <a:gd name="connsiteX1105" fmla="*/ 618649 w 2019300"/>
              <a:gd name="connsiteY1105" fmla="*/ 1832134 h 1971675"/>
              <a:gd name="connsiteX1106" fmla="*/ 670084 w 2019300"/>
              <a:gd name="connsiteY1106" fmla="*/ 1832134 h 1971675"/>
              <a:gd name="connsiteX1107" fmla="*/ 668179 w 2019300"/>
              <a:gd name="connsiteY1107" fmla="*/ 1834039 h 1971675"/>
              <a:gd name="connsiteX1108" fmla="*/ 645319 w 2019300"/>
              <a:gd name="connsiteY1108" fmla="*/ 1801654 h 1971675"/>
              <a:gd name="connsiteX1109" fmla="*/ 650081 w 2019300"/>
              <a:gd name="connsiteY1109" fmla="*/ 1794986 h 1971675"/>
              <a:gd name="connsiteX1110" fmla="*/ 661511 w 2019300"/>
              <a:gd name="connsiteY1110" fmla="*/ 1799749 h 1971675"/>
              <a:gd name="connsiteX1111" fmla="*/ 646271 w 2019300"/>
              <a:gd name="connsiteY1111" fmla="*/ 1804511 h 1971675"/>
              <a:gd name="connsiteX1112" fmla="*/ 645319 w 2019300"/>
              <a:gd name="connsiteY1112" fmla="*/ 1801654 h 1971675"/>
              <a:gd name="connsiteX1113" fmla="*/ 631984 w 2019300"/>
              <a:gd name="connsiteY1113" fmla="*/ 1787366 h 1971675"/>
              <a:gd name="connsiteX1114" fmla="*/ 658654 w 2019300"/>
              <a:gd name="connsiteY1114" fmla="*/ 1783556 h 1971675"/>
              <a:gd name="connsiteX1115" fmla="*/ 658654 w 2019300"/>
              <a:gd name="connsiteY1115" fmla="*/ 1787366 h 1971675"/>
              <a:gd name="connsiteX1116" fmla="*/ 631984 w 2019300"/>
              <a:gd name="connsiteY1116" fmla="*/ 1787366 h 1971675"/>
              <a:gd name="connsiteX1117" fmla="*/ 647224 w 2019300"/>
              <a:gd name="connsiteY1117" fmla="*/ 1776889 h 1971675"/>
              <a:gd name="connsiteX1118" fmla="*/ 622459 w 2019300"/>
              <a:gd name="connsiteY1118" fmla="*/ 1777841 h 1971675"/>
              <a:gd name="connsiteX1119" fmla="*/ 647224 w 2019300"/>
              <a:gd name="connsiteY1119" fmla="*/ 1776889 h 1971675"/>
              <a:gd name="connsiteX1120" fmla="*/ 605314 w 2019300"/>
              <a:gd name="connsiteY1120" fmla="*/ 1782604 h 1971675"/>
              <a:gd name="connsiteX1121" fmla="*/ 603409 w 2019300"/>
              <a:gd name="connsiteY1121" fmla="*/ 1777841 h 1971675"/>
              <a:gd name="connsiteX1122" fmla="*/ 618649 w 2019300"/>
              <a:gd name="connsiteY1122" fmla="*/ 1777841 h 1971675"/>
              <a:gd name="connsiteX1123" fmla="*/ 605314 w 2019300"/>
              <a:gd name="connsiteY1123" fmla="*/ 1782604 h 1971675"/>
              <a:gd name="connsiteX1124" fmla="*/ 605314 w 2019300"/>
              <a:gd name="connsiteY1124" fmla="*/ 1807369 h 1971675"/>
              <a:gd name="connsiteX1125" fmla="*/ 605314 w 2019300"/>
              <a:gd name="connsiteY1125" fmla="*/ 1812131 h 1971675"/>
              <a:gd name="connsiteX1126" fmla="*/ 598646 w 2019300"/>
              <a:gd name="connsiteY1126" fmla="*/ 1813084 h 1971675"/>
              <a:gd name="connsiteX1127" fmla="*/ 600551 w 2019300"/>
              <a:gd name="connsiteY1127" fmla="*/ 1808321 h 1971675"/>
              <a:gd name="connsiteX1128" fmla="*/ 541496 w 2019300"/>
              <a:gd name="connsiteY1128" fmla="*/ 1813084 h 1971675"/>
              <a:gd name="connsiteX1129" fmla="*/ 503396 w 2019300"/>
              <a:gd name="connsiteY1129" fmla="*/ 1810226 h 1971675"/>
              <a:gd name="connsiteX1130" fmla="*/ 560546 w 2019300"/>
              <a:gd name="connsiteY1130" fmla="*/ 1804511 h 1971675"/>
              <a:gd name="connsiteX1131" fmla="*/ 617696 w 2019300"/>
              <a:gd name="connsiteY1131" fmla="*/ 1805464 h 1971675"/>
              <a:gd name="connsiteX1132" fmla="*/ 605314 w 2019300"/>
              <a:gd name="connsiteY1132" fmla="*/ 1807369 h 1971675"/>
              <a:gd name="connsiteX1133" fmla="*/ 616744 w 2019300"/>
              <a:gd name="connsiteY1133" fmla="*/ 1728311 h 1971675"/>
              <a:gd name="connsiteX1134" fmla="*/ 598646 w 2019300"/>
              <a:gd name="connsiteY1134" fmla="*/ 1730216 h 1971675"/>
              <a:gd name="connsiteX1135" fmla="*/ 591979 w 2019300"/>
              <a:gd name="connsiteY1135" fmla="*/ 1722596 h 1971675"/>
              <a:gd name="connsiteX1136" fmla="*/ 616744 w 2019300"/>
              <a:gd name="connsiteY1136" fmla="*/ 1720691 h 1971675"/>
              <a:gd name="connsiteX1137" fmla="*/ 616744 w 2019300"/>
              <a:gd name="connsiteY1137" fmla="*/ 1728311 h 1971675"/>
              <a:gd name="connsiteX1138" fmla="*/ 591979 w 2019300"/>
              <a:gd name="connsiteY1138" fmla="*/ 1791176 h 1971675"/>
              <a:gd name="connsiteX1139" fmla="*/ 613886 w 2019300"/>
              <a:gd name="connsiteY1139" fmla="*/ 1790224 h 1971675"/>
              <a:gd name="connsiteX1140" fmla="*/ 591979 w 2019300"/>
              <a:gd name="connsiteY1140" fmla="*/ 1791176 h 1971675"/>
              <a:gd name="connsiteX1141" fmla="*/ 605314 w 2019300"/>
              <a:gd name="connsiteY1141" fmla="*/ 1744504 h 1971675"/>
              <a:gd name="connsiteX1142" fmla="*/ 603409 w 2019300"/>
              <a:gd name="connsiteY1142" fmla="*/ 1746409 h 1971675"/>
              <a:gd name="connsiteX1143" fmla="*/ 598646 w 2019300"/>
              <a:gd name="connsiteY1143" fmla="*/ 1746409 h 1971675"/>
              <a:gd name="connsiteX1144" fmla="*/ 596741 w 2019300"/>
              <a:gd name="connsiteY1144" fmla="*/ 1742599 h 1971675"/>
              <a:gd name="connsiteX1145" fmla="*/ 605314 w 2019300"/>
              <a:gd name="connsiteY1145" fmla="*/ 1744504 h 1971675"/>
              <a:gd name="connsiteX1146" fmla="*/ 589121 w 2019300"/>
              <a:gd name="connsiteY1146" fmla="*/ 1731169 h 1971675"/>
              <a:gd name="connsiteX1147" fmla="*/ 602456 w 2019300"/>
              <a:gd name="connsiteY1147" fmla="*/ 1731169 h 1971675"/>
              <a:gd name="connsiteX1148" fmla="*/ 589121 w 2019300"/>
              <a:gd name="connsiteY1148" fmla="*/ 1731169 h 1971675"/>
              <a:gd name="connsiteX1149" fmla="*/ 603409 w 2019300"/>
              <a:gd name="connsiteY1149" fmla="*/ 1873091 h 1971675"/>
              <a:gd name="connsiteX1150" fmla="*/ 590074 w 2019300"/>
              <a:gd name="connsiteY1150" fmla="*/ 1874996 h 1971675"/>
              <a:gd name="connsiteX1151" fmla="*/ 580549 w 2019300"/>
              <a:gd name="connsiteY1151" fmla="*/ 1874996 h 1971675"/>
              <a:gd name="connsiteX1152" fmla="*/ 568166 w 2019300"/>
              <a:gd name="connsiteY1152" fmla="*/ 1874044 h 1971675"/>
              <a:gd name="connsiteX1153" fmla="*/ 580549 w 2019300"/>
              <a:gd name="connsiteY1153" fmla="*/ 1872139 h 1971675"/>
              <a:gd name="connsiteX1154" fmla="*/ 589121 w 2019300"/>
              <a:gd name="connsiteY1154" fmla="*/ 1870234 h 1971675"/>
              <a:gd name="connsiteX1155" fmla="*/ 603409 w 2019300"/>
              <a:gd name="connsiteY1155" fmla="*/ 1873091 h 1971675"/>
              <a:gd name="connsiteX1156" fmla="*/ 595789 w 2019300"/>
              <a:gd name="connsiteY1156" fmla="*/ 1835944 h 1971675"/>
              <a:gd name="connsiteX1157" fmla="*/ 587216 w 2019300"/>
              <a:gd name="connsiteY1157" fmla="*/ 1832134 h 1971675"/>
              <a:gd name="connsiteX1158" fmla="*/ 598646 w 2019300"/>
              <a:gd name="connsiteY1158" fmla="*/ 1831181 h 1971675"/>
              <a:gd name="connsiteX1159" fmla="*/ 595789 w 2019300"/>
              <a:gd name="connsiteY1159" fmla="*/ 1835944 h 1971675"/>
              <a:gd name="connsiteX1160" fmla="*/ 577691 w 2019300"/>
              <a:gd name="connsiteY1160" fmla="*/ 1724501 h 1971675"/>
              <a:gd name="connsiteX1161" fmla="*/ 590074 w 2019300"/>
              <a:gd name="connsiteY1161" fmla="*/ 1724501 h 1971675"/>
              <a:gd name="connsiteX1162" fmla="*/ 582454 w 2019300"/>
              <a:gd name="connsiteY1162" fmla="*/ 1727359 h 1971675"/>
              <a:gd name="connsiteX1163" fmla="*/ 577691 w 2019300"/>
              <a:gd name="connsiteY1163" fmla="*/ 1724501 h 1971675"/>
              <a:gd name="connsiteX1164" fmla="*/ 585311 w 2019300"/>
              <a:gd name="connsiteY1164" fmla="*/ 1782604 h 1971675"/>
              <a:gd name="connsiteX1165" fmla="*/ 569119 w 2019300"/>
              <a:gd name="connsiteY1165" fmla="*/ 1786414 h 1971675"/>
              <a:gd name="connsiteX1166" fmla="*/ 567214 w 2019300"/>
              <a:gd name="connsiteY1166" fmla="*/ 1782604 h 1971675"/>
              <a:gd name="connsiteX1167" fmla="*/ 585311 w 2019300"/>
              <a:gd name="connsiteY1167" fmla="*/ 1782604 h 1971675"/>
              <a:gd name="connsiteX1168" fmla="*/ 553879 w 2019300"/>
              <a:gd name="connsiteY1168" fmla="*/ 1753076 h 1971675"/>
              <a:gd name="connsiteX1169" fmla="*/ 570071 w 2019300"/>
              <a:gd name="connsiteY1169" fmla="*/ 1753076 h 1971675"/>
              <a:gd name="connsiteX1170" fmla="*/ 553879 w 2019300"/>
              <a:gd name="connsiteY1170" fmla="*/ 1753076 h 1971675"/>
              <a:gd name="connsiteX1171" fmla="*/ 560546 w 2019300"/>
              <a:gd name="connsiteY1171" fmla="*/ 1832134 h 1971675"/>
              <a:gd name="connsiteX1172" fmla="*/ 560546 w 2019300"/>
              <a:gd name="connsiteY1172" fmla="*/ 1836896 h 1971675"/>
              <a:gd name="connsiteX1173" fmla="*/ 543401 w 2019300"/>
              <a:gd name="connsiteY1173" fmla="*/ 1833086 h 1971675"/>
              <a:gd name="connsiteX1174" fmla="*/ 560546 w 2019300"/>
              <a:gd name="connsiteY1174" fmla="*/ 1832134 h 1971675"/>
              <a:gd name="connsiteX1175" fmla="*/ 547211 w 2019300"/>
              <a:gd name="connsiteY1175" fmla="*/ 1872139 h 1971675"/>
              <a:gd name="connsiteX1176" fmla="*/ 537686 w 2019300"/>
              <a:gd name="connsiteY1176" fmla="*/ 1876901 h 1971675"/>
              <a:gd name="connsiteX1177" fmla="*/ 547211 w 2019300"/>
              <a:gd name="connsiteY1177" fmla="*/ 1872139 h 1971675"/>
              <a:gd name="connsiteX1178" fmla="*/ 505301 w 2019300"/>
              <a:gd name="connsiteY1178" fmla="*/ 1772126 h 1971675"/>
              <a:gd name="connsiteX1179" fmla="*/ 514826 w 2019300"/>
              <a:gd name="connsiteY1179" fmla="*/ 1767364 h 1971675"/>
              <a:gd name="connsiteX1180" fmla="*/ 505301 w 2019300"/>
              <a:gd name="connsiteY1180" fmla="*/ 1772126 h 1971675"/>
              <a:gd name="connsiteX1181" fmla="*/ 449104 w 2019300"/>
              <a:gd name="connsiteY1181" fmla="*/ 1871186 h 1971675"/>
              <a:gd name="connsiteX1182" fmla="*/ 465296 w 2019300"/>
              <a:gd name="connsiteY1182" fmla="*/ 1878806 h 1971675"/>
              <a:gd name="connsiteX1183" fmla="*/ 449104 w 2019300"/>
              <a:gd name="connsiteY1183" fmla="*/ 1871186 h 1971675"/>
              <a:gd name="connsiteX1184" fmla="*/ 442436 w 2019300"/>
              <a:gd name="connsiteY1184" fmla="*/ 1857851 h 1971675"/>
              <a:gd name="connsiteX1185" fmla="*/ 440531 w 2019300"/>
              <a:gd name="connsiteY1185" fmla="*/ 1860709 h 1971675"/>
              <a:gd name="connsiteX1186" fmla="*/ 442436 w 2019300"/>
              <a:gd name="connsiteY1186" fmla="*/ 1857851 h 1971675"/>
              <a:gd name="connsiteX1187" fmla="*/ 407194 w 2019300"/>
              <a:gd name="connsiteY1187" fmla="*/ 1812131 h 1971675"/>
              <a:gd name="connsiteX1188" fmla="*/ 418624 w 2019300"/>
              <a:gd name="connsiteY1188" fmla="*/ 1824514 h 1971675"/>
              <a:gd name="connsiteX1189" fmla="*/ 407194 w 2019300"/>
              <a:gd name="connsiteY1189" fmla="*/ 1812131 h 1971675"/>
              <a:gd name="connsiteX1190" fmla="*/ 458629 w 2019300"/>
              <a:gd name="connsiteY1190" fmla="*/ 1758791 h 1971675"/>
              <a:gd name="connsiteX1191" fmla="*/ 450056 w 2019300"/>
              <a:gd name="connsiteY1191" fmla="*/ 1751171 h 1971675"/>
              <a:gd name="connsiteX1192" fmla="*/ 458629 w 2019300"/>
              <a:gd name="connsiteY1192" fmla="*/ 1758791 h 1971675"/>
              <a:gd name="connsiteX1193" fmla="*/ 330041 w 2019300"/>
              <a:gd name="connsiteY1193" fmla="*/ 1772126 h 1971675"/>
              <a:gd name="connsiteX1194" fmla="*/ 353854 w 2019300"/>
              <a:gd name="connsiteY1194" fmla="*/ 1819751 h 1971675"/>
              <a:gd name="connsiteX1195" fmla="*/ 349091 w 2019300"/>
              <a:gd name="connsiteY1195" fmla="*/ 1816894 h 1971675"/>
              <a:gd name="connsiteX1196" fmla="*/ 339566 w 2019300"/>
              <a:gd name="connsiteY1196" fmla="*/ 1799749 h 1971675"/>
              <a:gd name="connsiteX1197" fmla="*/ 346234 w 2019300"/>
              <a:gd name="connsiteY1197" fmla="*/ 1817846 h 1971675"/>
              <a:gd name="connsiteX1198" fmla="*/ 357664 w 2019300"/>
              <a:gd name="connsiteY1198" fmla="*/ 1828324 h 1971675"/>
              <a:gd name="connsiteX1199" fmla="*/ 374809 w 2019300"/>
              <a:gd name="connsiteY1199" fmla="*/ 1855946 h 1971675"/>
              <a:gd name="connsiteX1200" fmla="*/ 349091 w 2019300"/>
              <a:gd name="connsiteY1200" fmla="*/ 1827371 h 1971675"/>
              <a:gd name="connsiteX1201" fmla="*/ 346234 w 2019300"/>
              <a:gd name="connsiteY1201" fmla="*/ 1829276 h 1971675"/>
              <a:gd name="connsiteX1202" fmla="*/ 336709 w 2019300"/>
              <a:gd name="connsiteY1202" fmla="*/ 1815941 h 1971675"/>
              <a:gd name="connsiteX1203" fmla="*/ 336709 w 2019300"/>
              <a:gd name="connsiteY1203" fmla="*/ 1806416 h 1971675"/>
              <a:gd name="connsiteX1204" fmla="*/ 326231 w 2019300"/>
              <a:gd name="connsiteY1204" fmla="*/ 1787366 h 1971675"/>
              <a:gd name="connsiteX1205" fmla="*/ 323374 w 2019300"/>
              <a:gd name="connsiteY1205" fmla="*/ 1772126 h 1971675"/>
              <a:gd name="connsiteX1206" fmla="*/ 319564 w 2019300"/>
              <a:gd name="connsiteY1206" fmla="*/ 1756886 h 1971675"/>
              <a:gd name="connsiteX1207" fmla="*/ 316706 w 2019300"/>
              <a:gd name="connsiteY1207" fmla="*/ 1754029 h 1971675"/>
              <a:gd name="connsiteX1208" fmla="*/ 308134 w 2019300"/>
              <a:gd name="connsiteY1208" fmla="*/ 1733074 h 1971675"/>
              <a:gd name="connsiteX1209" fmla="*/ 318611 w 2019300"/>
              <a:gd name="connsiteY1209" fmla="*/ 1746409 h 1971675"/>
              <a:gd name="connsiteX1210" fmla="*/ 319564 w 2019300"/>
              <a:gd name="connsiteY1210" fmla="*/ 1753076 h 1971675"/>
              <a:gd name="connsiteX1211" fmla="*/ 322421 w 2019300"/>
              <a:gd name="connsiteY1211" fmla="*/ 1762601 h 1971675"/>
              <a:gd name="connsiteX1212" fmla="*/ 332899 w 2019300"/>
              <a:gd name="connsiteY1212" fmla="*/ 1774984 h 1971675"/>
              <a:gd name="connsiteX1213" fmla="*/ 330041 w 2019300"/>
              <a:gd name="connsiteY1213" fmla="*/ 1772126 h 1971675"/>
              <a:gd name="connsiteX1214" fmla="*/ 404336 w 2019300"/>
              <a:gd name="connsiteY1214" fmla="*/ 1806416 h 1971675"/>
              <a:gd name="connsiteX1215" fmla="*/ 392906 w 2019300"/>
              <a:gd name="connsiteY1215" fmla="*/ 1791176 h 1971675"/>
              <a:gd name="connsiteX1216" fmla="*/ 404336 w 2019300"/>
              <a:gd name="connsiteY1216" fmla="*/ 1806416 h 1971675"/>
              <a:gd name="connsiteX1217" fmla="*/ 363379 w 2019300"/>
              <a:gd name="connsiteY1217" fmla="*/ 1781651 h 1971675"/>
              <a:gd name="connsiteX1218" fmla="*/ 372904 w 2019300"/>
              <a:gd name="connsiteY1218" fmla="*/ 1791176 h 1971675"/>
              <a:gd name="connsiteX1219" fmla="*/ 376714 w 2019300"/>
              <a:gd name="connsiteY1219" fmla="*/ 1802606 h 1971675"/>
              <a:gd name="connsiteX1220" fmla="*/ 384334 w 2019300"/>
              <a:gd name="connsiteY1220" fmla="*/ 1814989 h 1971675"/>
              <a:gd name="connsiteX1221" fmla="*/ 378619 w 2019300"/>
              <a:gd name="connsiteY1221" fmla="*/ 1810226 h 1971675"/>
              <a:gd name="connsiteX1222" fmla="*/ 376714 w 2019300"/>
              <a:gd name="connsiteY1222" fmla="*/ 1810226 h 1971675"/>
              <a:gd name="connsiteX1223" fmla="*/ 363379 w 2019300"/>
              <a:gd name="connsiteY1223" fmla="*/ 1781651 h 1971675"/>
              <a:gd name="connsiteX1224" fmla="*/ 369094 w 2019300"/>
              <a:gd name="connsiteY1224" fmla="*/ 1827371 h 1971675"/>
              <a:gd name="connsiteX1225" fmla="*/ 351949 w 2019300"/>
              <a:gd name="connsiteY1225" fmla="*/ 1802606 h 1971675"/>
              <a:gd name="connsiteX1226" fmla="*/ 369094 w 2019300"/>
              <a:gd name="connsiteY1226" fmla="*/ 1827371 h 1971675"/>
              <a:gd name="connsiteX1227" fmla="*/ 367189 w 2019300"/>
              <a:gd name="connsiteY1227" fmla="*/ 1829276 h 1971675"/>
              <a:gd name="connsiteX1228" fmla="*/ 350996 w 2019300"/>
              <a:gd name="connsiteY1228" fmla="*/ 1810226 h 1971675"/>
              <a:gd name="connsiteX1229" fmla="*/ 357664 w 2019300"/>
              <a:gd name="connsiteY1229" fmla="*/ 1815941 h 1971675"/>
              <a:gd name="connsiteX1230" fmla="*/ 367189 w 2019300"/>
              <a:gd name="connsiteY1230" fmla="*/ 1829276 h 1971675"/>
              <a:gd name="connsiteX1231" fmla="*/ 324326 w 2019300"/>
              <a:gd name="connsiteY1231" fmla="*/ 1838801 h 1971675"/>
              <a:gd name="connsiteX1232" fmla="*/ 339566 w 2019300"/>
              <a:gd name="connsiteY1232" fmla="*/ 1857851 h 1971675"/>
              <a:gd name="connsiteX1233" fmla="*/ 330994 w 2019300"/>
              <a:gd name="connsiteY1233" fmla="*/ 1852136 h 1971675"/>
              <a:gd name="connsiteX1234" fmla="*/ 324326 w 2019300"/>
              <a:gd name="connsiteY1234" fmla="*/ 1838801 h 1971675"/>
              <a:gd name="connsiteX1235" fmla="*/ 320516 w 2019300"/>
              <a:gd name="connsiteY1235" fmla="*/ 1851184 h 1971675"/>
              <a:gd name="connsiteX1236" fmla="*/ 316706 w 2019300"/>
              <a:gd name="connsiteY1236" fmla="*/ 1850231 h 1971675"/>
              <a:gd name="connsiteX1237" fmla="*/ 311944 w 2019300"/>
              <a:gd name="connsiteY1237" fmla="*/ 1840706 h 1971675"/>
              <a:gd name="connsiteX1238" fmla="*/ 327184 w 2019300"/>
              <a:gd name="connsiteY1238" fmla="*/ 1860709 h 1971675"/>
              <a:gd name="connsiteX1239" fmla="*/ 320516 w 2019300"/>
              <a:gd name="connsiteY1239" fmla="*/ 1851184 h 1971675"/>
              <a:gd name="connsiteX1240" fmla="*/ 422434 w 2019300"/>
              <a:gd name="connsiteY1240" fmla="*/ 1720691 h 1971675"/>
              <a:gd name="connsiteX1241" fmla="*/ 429101 w 2019300"/>
              <a:gd name="connsiteY1241" fmla="*/ 1734026 h 1971675"/>
              <a:gd name="connsiteX1242" fmla="*/ 431959 w 2019300"/>
              <a:gd name="connsiteY1242" fmla="*/ 1750219 h 1971675"/>
              <a:gd name="connsiteX1243" fmla="*/ 427196 w 2019300"/>
              <a:gd name="connsiteY1243" fmla="*/ 1739741 h 1971675"/>
              <a:gd name="connsiteX1244" fmla="*/ 422434 w 2019300"/>
              <a:gd name="connsiteY1244" fmla="*/ 1720691 h 1971675"/>
              <a:gd name="connsiteX1245" fmla="*/ 349091 w 2019300"/>
              <a:gd name="connsiteY1245" fmla="*/ 1808321 h 1971675"/>
              <a:gd name="connsiteX1246" fmla="*/ 343376 w 2019300"/>
              <a:gd name="connsiteY1246" fmla="*/ 1794034 h 1971675"/>
              <a:gd name="connsiteX1247" fmla="*/ 351949 w 2019300"/>
              <a:gd name="connsiteY1247" fmla="*/ 1806416 h 1971675"/>
              <a:gd name="connsiteX1248" fmla="*/ 349091 w 2019300"/>
              <a:gd name="connsiteY1248" fmla="*/ 1808321 h 1971675"/>
              <a:gd name="connsiteX1249" fmla="*/ 369094 w 2019300"/>
              <a:gd name="connsiteY1249" fmla="*/ 1784509 h 1971675"/>
              <a:gd name="connsiteX1250" fmla="*/ 359569 w 2019300"/>
              <a:gd name="connsiteY1250" fmla="*/ 1764506 h 1971675"/>
              <a:gd name="connsiteX1251" fmla="*/ 369094 w 2019300"/>
              <a:gd name="connsiteY1251" fmla="*/ 1784509 h 1971675"/>
              <a:gd name="connsiteX1252" fmla="*/ 488156 w 2019300"/>
              <a:gd name="connsiteY1252" fmla="*/ 1671161 h 1971675"/>
              <a:gd name="connsiteX1253" fmla="*/ 493871 w 2019300"/>
              <a:gd name="connsiteY1253" fmla="*/ 1671161 h 1971675"/>
              <a:gd name="connsiteX1254" fmla="*/ 488156 w 2019300"/>
              <a:gd name="connsiteY1254" fmla="*/ 1671161 h 1971675"/>
              <a:gd name="connsiteX1255" fmla="*/ 412909 w 2019300"/>
              <a:gd name="connsiteY1255" fmla="*/ 1714976 h 1971675"/>
              <a:gd name="connsiteX1256" fmla="*/ 408146 w 2019300"/>
              <a:gd name="connsiteY1256" fmla="*/ 1725454 h 1971675"/>
              <a:gd name="connsiteX1257" fmla="*/ 405289 w 2019300"/>
              <a:gd name="connsiteY1257" fmla="*/ 1716881 h 1971675"/>
              <a:gd name="connsiteX1258" fmla="*/ 412909 w 2019300"/>
              <a:gd name="connsiteY1258" fmla="*/ 1714976 h 1971675"/>
              <a:gd name="connsiteX1259" fmla="*/ 484346 w 2019300"/>
              <a:gd name="connsiteY1259" fmla="*/ 1656874 h 1971675"/>
              <a:gd name="connsiteX1260" fmla="*/ 489109 w 2019300"/>
              <a:gd name="connsiteY1260" fmla="*/ 1663541 h 1971675"/>
              <a:gd name="connsiteX1261" fmla="*/ 489109 w 2019300"/>
              <a:gd name="connsiteY1261" fmla="*/ 1666399 h 1971675"/>
              <a:gd name="connsiteX1262" fmla="*/ 486251 w 2019300"/>
              <a:gd name="connsiteY1262" fmla="*/ 1665446 h 1971675"/>
              <a:gd name="connsiteX1263" fmla="*/ 484346 w 2019300"/>
              <a:gd name="connsiteY1263" fmla="*/ 1656874 h 1971675"/>
              <a:gd name="connsiteX1264" fmla="*/ 355759 w 2019300"/>
              <a:gd name="connsiteY1264" fmla="*/ 1699736 h 1971675"/>
              <a:gd name="connsiteX1265" fmla="*/ 366236 w 2019300"/>
              <a:gd name="connsiteY1265" fmla="*/ 1715929 h 1971675"/>
              <a:gd name="connsiteX1266" fmla="*/ 362426 w 2019300"/>
              <a:gd name="connsiteY1266" fmla="*/ 1726406 h 1971675"/>
              <a:gd name="connsiteX1267" fmla="*/ 358616 w 2019300"/>
              <a:gd name="connsiteY1267" fmla="*/ 1725454 h 1971675"/>
              <a:gd name="connsiteX1268" fmla="*/ 350044 w 2019300"/>
              <a:gd name="connsiteY1268" fmla="*/ 1695926 h 1971675"/>
              <a:gd name="connsiteX1269" fmla="*/ 355759 w 2019300"/>
              <a:gd name="connsiteY1269" fmla="*/ 1699736 h 1971675"/>
              <a:gd name="connsiteX1270" fmla="*/ 285274 w 2019300"/>
              <a:gd name="connsiteY1270" fmla="*/ 1741646 h 1971675"/>
              <a:gd name="connsiteX1271" fmla="*/ 279559 w 2019300"/>
              <a:gd name="connsiteY1271" fmla="*/ 1732121 h 1971675"/>
              <a:gd name="connsiteX1272" fmla="*/ 279559 w 2019300"/>
              <a:gd name="connsiteY1272" fmla="*/ 1716881 h 1971675"/>
              <a:gd name="connsiteX1273" fmla="*/ 288131 w 2019300"/>
              <a:gd name="connsiteY1273" fmla="*/ 1733074 h 1971675"/>
              <a:gd name="connsiteX1274" fmla="*/ 285274 w 2019300"/>
              <a:gd name="connsiteY1274" fmla="*/ 1741646 h 1971675"/>
              <a:gd name="connsiteX1275" fmla="*/ 364331 w 2019300"/>
              <a:gd name="connsiteY1275" fmla="*/ 1687354 h 1971675"/>
              <a:gd name="connsiteX1276" fmla="*/ 361474 w 2019300"/>
              <a:gd name="connsiteY1276" fmla="*/ 1691164 h 1971675"/>
              <a:gd name="connsiteX1277" fmla="*/ 365284 w 2019300"/>
              <a:gd name="connsiteY1277" fmla="*/ 1684496 h 1971675"/>
              <a:gd name="connsiteX1278" fmla="*/ 370999 w 2019300"/>
              <a:gd name="connsiteY1278" fmla="*/ 1698784 h 1971675"/>
              <a:gd name="connsiteX1279" fmla="*/ 364331 w 2019300"/>
              <a:gd name="connsiteY1279" fmla="*/ 1687354 h 1971675"/>
              <a:gd name="connsiteX1280" fmla="*/ 282416 w 2019300"/>
              <a:gd name="connsiteY1280" fmla="*/ 1701641 h 1971675"/>
              <a:gd name="connsiteX1281" fmla="*/ 278606 w 2019300"/>
              <a:gd name="connsiteY1281" fmla="*/ 1700689 h 1971675"/>
              <a:gd name="connsiteX1282" fmla="*/ 276701 w 2019300"/>
              <a:gd name="connsiteY1282" fmla="*/ 1687354 h 1971675"/>
              <a:gd name="connsiteX1283" fmla="*/ 278606 w 2019300"/>
              <a:gd name="connsiteY1283" fmla="*/ 1684496 h 1971675"/>
              <a:gd name="connsiteX1284" fmla="*/ 285274 w 2019300"/>
              <a:gd name="connsiteY1284" fmla="*/ 1708309 h 1971675"/>
              <a:gd name="connsiteX1285" fmla="*/ 288131 w 2019300"/>
              <a:gd name="connsiteY1285" fmla="*/ 1711166 h 1971675"/>
              <a:gd name="connsiteX1286" fmla="*/ 290036 w 2019300"/>
              <a:gd name="connsiteY1286" fmla="*/ 1714976 h 1971675"/>
              <a:gd name="connsiteX1287" fmla="*/ 293846 w 2019300"/>
              <a:gd name="connsiteY1287" fmla="*/ 1726406 h 1971675"/>
              <a:gd name="connsiteX1288" fmla="*/ 287179 w 2019300"/>
              <a:gd name="connsiteY1288" fmla="*/ 1716881 h 1971675"/>
              <a:gd name="connsiteX1289" fmla="*/ 281464 w 2019300"/>
              <a:gd name="connsiteY1289" fmla="*/ 1704499 h 1971675"/>
              <a:gd name="connsiteX1290" fmla="*/ 282416 w 2019300"/>
              <a:gd name="connsiteY1290" fmla="*/ 1701641 h 1971675"/>
              <a:gd name="connsiteX1291" fmla="*/ 262414 w 2019300"/>
              <a:gd name="connsiteY1291" fmla="*/ 1713071 h 1971675"/>
              <a:gd name="connsiteX1292" fmla="*/ 264319 w 2019300"/>
              <a:gd name="connsiteY1292" fmla="*/ 1714024 h 1971675"/>
              <a:gd name="connsiteX1293" fmla="*/ 265271 w 2019300"/>
              <a:gd name="connsiteY1293" fmla="*/ 1715929 h 1971675"/>
              <a:gd name="connsiteX1294" fmla="*/ 266224 w 2019300"/>
              <a:gd name="connsiteY1294" fmla="*/ 1718786 h 1971675"/>
              <a:gd name="connsiteX1295" fmla="*/ 270034 w 2019300"/>
              <a:gd name="connsiteY1295" fmla="*/ 1732121 h 1971675"/>
              <a:gd name="connsiteX1296" fmla="*/ 269081 w 2019300"/>
              <a:gd name="connsiteY1296" fmla="*/ 1736884 h 1971675"/>
              <a:gd name="connsiteX1297" fmla="*/ 264319 w 2019300"/>
              <a:gd name="connsiteY1297" fmla="*/ 1726406 h 1971675"/>
              <a:gd name="connsiteX1298" fmla="*/ 264319 w 2019300"/>
              <a:gd name="connsiteY1298" fmla="*/ 1719739 h 1971675"/>
              <a:gd name="connsiteX1299" fmla="*/ 263366 w 2019300"/>
              <a:gd name="connsiteY1299" fmla="*/ 1715929 h 1971675"/>
              <a:gd name="connsiteX1300" fmla="*/ 262414 w 2019300"/>
              <a:gd name="connsiteY1300" fmla="*/ 1713071 h 1971675"/>
              <a:gd name="connsiteX1301" fmla="*/ 300514 w 2019300"/>
              <a:gd name="connsiteY1301" fmla="*/ 1709261 h 1971675"/>
              <a:gd name="connsiteX1302" fmla="*/ 303371 w 2019300"/>
              <a:gd name="connsiteY1302" fmla="*/ 1712119 h 1971675"/>
              <a:gd name="connsiteX1303" fmla="*/ 300514 w 2019300"/>
              <a:gd name="connsiteY1303" fmla="*/ 1716881 h 1971675"/>
              <a:gd name="connsiteX1304" fmla="*/ 297656 w 2019300"/>
              <a:gd name="connsiteY1304" fmla="*/ 1706404 h 1971675"/>
              <a:gd name="connsiteX1305" fmla="*/ 296704 w 2019300"/>
              <a:gd name="connsiteY1305" fmla="*/ 1699736 h 1971675"/>
              <a:gd name="connsiteX1306" fmla="*/ 300514 w 2019300"/>
              <a:gd name="connsiteY1306" fmla="*/ 1709261 h 1971675"/>
              <a:gd name="connsiteX1307" fmla="*/ 385286 w 2019300"/>
              <a:gd name="connsiteY1307" fmla="*/ 1654016 h 1971675"/>
              <a:gd name="connsiteX1308" fmla="*/ 390049 w 2019300"/>
              <a:gd name="connsiteY1308" fmla="*/ 1653064 h 1971675"/>
              <a:gd name="connsiteX1309" fmla="*/ 396716 w 2019300"/>
              <a:gd name="connsiteY1309" fmla="*/ 1669256 h 1971675"/>
              <a:gd name="connsiteX1310" fmla="*/ 396716 w 2019300"/>
              <a:gd name="connsiteY1310" fmla="*/ 1675924 h 1971675"/>
              <a:gd name="connsiteX1311" fmla="*/ 385286 w 2019300"/>
              <a:gd name="connsiteY1311" fmla="*/ 1654016 h 1971675"/>
              <a:gd name="connsiteX1312" fmla="*/ 314801 w 2019300"/>
              <a:gd name="connsiteY1312" fmla="*/ 1695926 h 1971675"/>
              <a:gd name="connsiteX1313" fmla="*/ 309086 w 2019300"/>
              <a:gd name="connsiteY1313" fmla="*/ 1681639 h 1971675"/>
              <a:gd name="connsiteX1314" fmla="*/ 314801 w 2019300"/>
              <a:gd name="connsiteY1314" fmla="*/ 1695926 h 1971675"/>
              <a:gd name="connsiteX1315" fmla="*/ 296704 w 2019300"/>
              <a:gd name="connsiteY1315" fmla="*/ 1694974 h 1971675"/>
              <a:gd name="connsiteX1316" fmla="*/ 291941 w 2019300"/>
              <a:gd name="connsiteY1316" fmla="*/ 1666399 h 1971675"/>
              <a:gd name="connsiteX1317" fmla="*/ 296704 w 2019300"/>
              <a:gd name="connsiteY1317" fmla="*/ 1694974 h 1971675"/>
              <a:gd name="connsiteX1318" fmla="*/ 347186 w 2019300"/>
              <a:gd name="connsiteY1318" fmla="*/ 1652111 h 1971675"/>
              <a:gd name="connsiteX1319" fmla="*/ 349091 w 2019300"/>
              <a:gd name="connsiteY1319" fmla="*/ 1642586 h 1971675"/>
              <a:gd name="connsiteX1320" fmla="*/ 342424 w 2019300"/>
              <a:gd name="connsiteY1320" fmla="*/ 1630204 h 1971675"/>
              <a:gd name="connsiteX1321" fmla="*/ 345281 w 2019300"/>
              <a:gd name="connsiteY1321" fmla="*/ 1635919 h 1971675"/>
              <a:gd name="connsiteX1322" fmla="*/ 344329 w 2019300"/>
              <a:gd name="connsiteY1322" fmla="*/ 1626394 h 1971675"/>
              <a:gd name="connsiteX1323" fmla="*/ 348139 w 2019300"/>
              <a:gd name="connsiteY1323" fmla="*/ 1634966 h 1971675"/>
              <a:gd name="connsiteX1324" fmla="*/ 341471 w 2019300"/>
              <a:gd name="connsiteY1324" fmla="*/ 1611154 h 1971675"/>
              <a:gd name="connsiteX1325" fmla="*/ 349091 w 2019300"/>
              <a:gd name="connsiteY1325" fmla="*/ 1620679 h 1971675"/>
              <a:gd name="connsiteX1326" fmla="*/ 348139 w 2019300"/>
              <a:gd name="connsiteY1326" fmla="*/ 1630204 h 1971675"/>
              <a:gd name="connsiteX1327" fmla="*/ 352901 w 2019300"/>
              <a:gd name="connsiteY1327" fmla="*/ 1631156 h 1971675"/>
              <a:gd name="connsiteX1328" fmla="*/ 349091 w 2019300"/>
              <a:gd name="connsiteY1328" fmla="*/ 1634966 h 1971675"/>
              <a:gd name="connsiteX1329" fmla="*/ 352901 w 2019300"/>
              <a:gd name="connsiteY1329" fmla="*/ 1647349 h 1971675"/>
              <a:gd name="connsiteX1330" fmla="*/ 348139 w 2019300"/>
              <a:gd name="connsiteY1330" fmla="*/ 1636871 h 1971675"/>
              <a:gd name="connsiteX1331" fmla="*/ 348139 w 2019300"/>
              <a:gd name="connsiteY1331" fmla="*/ 1648301 h 1971675"/>
              <a:gd name="connsiteX1332" fmla="*/ 358616 w 2019300"/>
              <a:gd name="connsiteY1332" fmla="*/ 1668304 h 1971675"/>
              <a:gd name="connsiteX1333" fmla="*/ 347186 w 2019300"/>
              <a:gd name="connsiteY1333" fmla="*/ 1652111 h 1971675"/>
              <a:gd name="connsiteX1334" fmla="*/ 275749 w 2019300"/>
              <a:gd name="connsiteY1334" fmla="*/ 1628299 h 1971675"/>
              <a:gd name="connsiteX1335" fmla="*/ 290989 w 2019300"/>
              <a:gd name="connsiteY1335" fmla="*/ 1682591 h 1971675"/>
              <a:gd name="connsiteX1336" fmla="*/ 275749 w 2019300"/>
              <a:gd name="connsiteY1336" fmla="*/ 1628299 h 1971675"/>
              <a:gd name="connsiteX1337" fmla="*/ 333851 w 2019300"/>
              <a:gd name="connsiteY1337" fmla="*/ 1652111 h 1971675"/>
              <a:gd name="connsiteX1338" fmla="*/ 338614 w 2019300"/>
              <a:gd name="connsiteY1338" fmla="*/ 1664494 h 1971675"/>
              <a:gd name="connsiteX1339" fmla="*/ 333851 w 2019300"/>
              <a:gd name="connsiteY1339" fmla="*/ 1652111 h 1971675"/>
              <a:gd name="connsiteX1340" fmla="*/ 241459 w 2019300"/>
              <a:gd name="connsiteY1340" fmla="*/ 1655921 h 1971675"/>
              <a:gd name="connsiteX1341" fmla="*/ 249079 w 2019300"/>
              <a:gd name="connsiteY1341" fmla="*/ 1679734 h 1971675"/>
              <a:gd name="connsiteX1342" fmla="*/ 241459 w 2019300"/>
              <a:gd name="connsiteY1342" fmla="*/ 1655921 h 1971675"/>
              <a:gd name="connsiteX1343" fmla="*/ 338614 w 2019300"/>
              <a:gd name="connsiteY1343" fmla="*/ 1610201 h 1971675"/>
              <a:gd name="connsiteX1344" fmla="*/ 345281 w 2019300"/>
              <a:gd name="connsiteY1344" fmla="*/ 1624489 h 1971675"/>
              <a:gd name="connsiteX1345" fmla="*/ 338614 w 2019300"/>
              <a:gd name="connsiteY1345" fmla="*/ 1610201 h 1971675"/>
              <a:gd name="connsiteX1346" fmla="*/ 310991 w 2019300"/>
              <a:gd name="connsiteY1346" fmla="*/ 1629251 h 1971675"/>
              <a:gd name="connsiteX1347" fmla="*/ 312896 w 2019300"/>
              <a:gd name="connsiteY1347" fmla="*/ 1619726 h 1971675"/>
              <a:gd name="connsiteX1348" fmla="*/ 318611 w 2019300"/>
              <a:gd name="connsiteY1348" fmla="*/ 1625441 h 1971675"/>
              <a:gd name="connsiteX1349" fmla="*/ 317659 w 2019300"/>
              <a:gd name="connsiteY1349" fmla="*/ 1634966 h 1971675"/>
              <a:gd name="connsiteX1350" fmla="*/ 310991 w 2019300"/>
              <a:gd name="connsiteY1350" fmla="*/ 1629251 h 1971675"/>
              <a:gd name="connsiteX1351" fmla="*/ 289084 w 2019300"/>
              <a:gd name="connsiteY1351" fmla="*/ 1635919 h 1971675"/>
              <a:gd name="connsiteX1352" fmla="*/ 290989 w 2019300"/>
              <a:gd name="connsiteY1352" fmla="*/ 1630204 h 1971675"/>
              <a:gd name="connsiteX1353" fmla="*/ 290036 w 2019300"/>
              <a:gd name="connsiteY1353" fmla="*/ 1620679 h 1971675"/>
              <a:gd name="connsiteX1354" fmla="*/ 294799 w 2019300"/>
              <a:gd name="connsiteY1354" fmla="*/ 1631156 h 1971675"/>
              <a:gd name="connsiteX1355" fmla="*/ 289084 w 2019300"/>
              <a:gd name="connsiteY1355" fmla="*/ 1635919 h 1971675"/>
              <a:gd name="connsiteX1356" fmla="*/ 234791 w 2019300"/>
              <a:gd name="connsiteY1356" fmla="*/ 1637824 h 1971675"/>
              <a:gd name="connsiteX1357" fmla="*/ 237649 w 2019300"/>
              <a:gd name="connsiteY1357" fmla="*/ 1646396 h 1971675"/>
              <a:gd name="connsiteX1358" fmla="*/ 230981 w 2019300"/>
              <a:gd name="connsiteY1358" fmla="*/ 1641634 h 1971675"/>
              <a:gd name="connsiteX1359" fmla="*/ 234791 w 2019300"/>
              <a:gd name="connsiteY1359" fmla="*/ 1637824 h 1971675"/>
              <a:gd name="connsiteX1360" fmla="*/ 237649 w 2019300"/>
              <a:gd name="connsiteY1360" fmla="*/ 1632109 h 1971675"/>
              <a:gd name="connsiteX1361" fmla="*/ 237649 w 2019300"/>
              <a:gd name="connsiteY1361" fmla="*/ 1620679 h 1971675"/>
              <a:gd name="connsiteX1362" fmla="*/ 237649 w 2019300"/>
              <a:gd name="connsiteY1362" fmla="*/ 1632109 h 1971675"/>
              <a:gd name="connsiteX1363" fmla="*/ 223361 w 2019300"/>
              <a:gd name="connsiteY1363" fmla="*/ 1632109 h 1971675"/>
              <a:gd name="connsiteX1364" fmla="*/ 222409 w 2019300"/>
              <a:gd name="connsiteY1364" fmla="*/ 1622584 h 1971675"/>
              <a:gd name="connsiteX1365" fmla="*/ 227171 w 2019300"/>
              <a:gd name="connsiteY1365" fmla="*/ 1633061 h 1971675"/>
              <a:gd name="connsiteX1366" fmla="*/ 223361 w 2019300"/>
              <a:gd name="connsiteY1366" fmla="*/ 1632109 h 1971675"/>
              <a:gd name="connsiteX1367" fmla="*/ 368141 w 2019300"/>
              <a:gd name="connsiteY1367" fmla="*/ 1565434 h 1971675"/>
              <a:gd name="connsiteX1368" fmla="*/ 374809 w 2019300"/>
              <a:gd name="connsiteY1368" fmla="*/ 1581626 h 1971675"/>
              <a:gd name="connsiteX1369" fmla="*/ 368141 w 2019300"/>
              <a:gd name="connsiteY1369" fmla="*/ 1565434 h 1971675"/>
              <a:gd name="connsiteX1370" fmla="*/ 349091 w 2019300"/>
              <a:gd name="connsiteY1370" fmla="*/ 1567339 h 1971675"/>
              <a:gd name="connsiteX1371" fmla="*/ 353854 w 2019300"/>
              <a:gd name="connsiteY1371" fmla="*/ 1568291 h 1971675"/>
              <a:gd name="connsiteX1372" fmla="*/ 355759 w 2019300"/>
              <a:gd name="connsiteY1372" fmla="*/ 1579721 h 1971675"/>
              <a:gd name="connsiteX1373" fmla="*/ 351949 w 2019300"/>
              <a:gd name="connsiteY1373" fmla="*/ 1571149 h 1971675"/>
              <a:gd name="connsiteX1374" fmla="*/ 352901 w 2019300"/>
              <a:gd name="connsiteY1374" fmla="*/ 1582579 h 1971675"/>
              <a:gd name="connsiteX1375" fmla="*/ 349091 w 2019300"/>
              <a:gd name="connsiteY1375" fmla="*/ 1567339 h 1971675"/>
              <a:gd name="connsiteX1376" fmla="*/ 349091 w 2019300"/>
              <a:gd name="connsiteY1376" fmla="*/ 1551146 h 1971675"/>
              <a:gd name="connsiteX1377" fmla="*/ 353854 w 2019300"/>
              <a:gd name="connsiteY1377" fmla="*/ 1568291 h 1971675"/>
              <a:gd name="connsiteX1378" fmla="*/ 352901 w 2019300"/>
              <a:gd name="connsiteY1378" fmla="*/ 1566386 h 1971675"/>
              <a:gd name="connsiteX1379" fmla="*/ 349091 w 2019300"/>
              <a:gd name="connsiteY1379" fmla="*/ 1551146 h 1971675"/>
              <a:gd name="connsiteX1380" fmla="*/ 335756 w 2019300"/>
              <a:gd name="connsiteY1380" fmla="*/ 1564481 h 1971675"/>
              <a:gd name="connsiteX1381" fmla="*/ 339566 w 2019300"/>
              <a:gd name="connsiteY1381" fmla="*/ 1568291 h 1971675"/>
              <a:gd name="connsiteX1382" fmla="*/ 343376 w 2019300"/>
              <a:gd name="connsiteY1382" fmla="*/ 1564481 h 1971675"/>
              <a:gd name="connsiteX1383" fmla="*/ 341471 w 2019300"/>
              <a:gd name="connsiteY1383" fmla="*/ 1574006 h 1971675"/>
              <a:gd name="connsiteX1384" fmla="*/ 335756 w 2019300"/>
              <a:gd name="connsiteY1384" fmla="*/ 1564481 h 1971675"/>
              <a:gd name="connsiteX1385" fmla="*/ 405289 w 2019300"/>
              <a:gd name="connsiteY1385" fmla="*/ 1541621 h 1971675"/>
              <a:gd name="connsiteX1386" fmla="*/ 412909 w 2019300"/>
              <a:gd name="connsiteY1386" fmla="*/ 1543526 h 1971675"/>
              <a:gd name="connsiteX1387" fmla="*/ 405289 w 2019300"/>
              <a:gd name="connsiteY1387" fmla="*/ 1541621 h 1971675"/>
              <a:gd name="connsiteX1388" fmla="*/ 259556 w 2019300"/>
              <a:gd name="connsiteY1388" fmla="*/ 1594009 h 1971675"/>
              <a:gd name="connsiteX1389" fmla="*/ 253841 w 2019300"/>
              <a:gd name="connsiteY1389" fmla="*/ 1595914 h 1971675"/>
              <a:gd name="connsiteX1390" fmla="*/ 248126 w 2019300"/>
              <a:gd name="connsiteY1390" fmla="*/ 1586389 h 1971675"/>
              <a:gd name="connsiteX1391" fmla="*/ 253841 w 2019300"/>
              <a:gd name="connsiteY1391" fmla="*/ 1584484 h 1971675"/>
              <a:gd name="connsiteX1392" fmla="*/ 259556 w 2019300"/>
              <a:gd name="connsiteY1392" fmla="*/ 1594009 h 1971675"/>
              <a:gd name="connsiteX1393" fmla="*/ 214789 w 2019300"/>
              <a:gd name="connsiteY1393" fmla="*/ 1606391 h 1971675"/>
              <a:gd name="connsiteX1394" fmla="*/ 208121 w 2019300"/>
              <a:gd name="connsiteY1394" fmla="*/ 1575911 h 1971675"/>
              <a:gd name="connsiteX1395" fmla="*/ 218599 w 2019300"/>
              <a:gd name="connsiteY1395" fmla="*/ 1605439 h 1971675"/>
              <a:gd name="connsiteX1396" fmla="*/ 214789 w 2019300"/>
              <a:gd name="connsiteY1396" fmla="*/ 1606391 h 1971675"/>
              <a:gd name="connsiteX1397" fmla="*/ 222409 w 2019300"/>
              <a:gd name="connsiteY1397" fmla="*/ 1596866 h 1971675"/>
              <a:gd name="connsiteX1398" fmla="*/ 214789 w 2019300"/>
              <a:gd name="connsiteY1398" fmla="*/ 1577816 h 1971675"/>
              <a:gd name="connsiteX1399" fmla="*/ 222409 w 2019300"/>
              <a:gd name="connsiteY1399" fmla="*/ 1596866 h 1971675"/>
              <a:gd name="connsiteX1400" fmla="*/ 253841 w 2019300"/>
              <a:gd name="connsiteY1400" fmla="*/ 1581626 h 1971675"/>
              <a:gd name="connsiteX1401" fmla="*/ 246221 w 2019300"/>
              <a:gd name="connsiteY1401" fmla="*/ 1560671 h 1971675"/>
              <a:gd name="connsiteX1402" fmla="*/ 253841 w 2019300"/>
              <a:gd name="connsiteY1402" fmla="*/ 1581626 h 1971675"/>
              <a:gd name="connsiteX1403" fmla="*/ 224314 w 2019300"/>
              <a:gd name="connsiteY1403" fmla="*/ 1576864 h 1971675"/>
              <a:gd name="connsiteX1404" fmla="*/ 230981 w 2019300"/>
              <a:gd name="connsiteY1404" fmla="*/ 1579721 h 1971675"/>
              <a:gd name="connsiteX1405" fmla="*/ 227171 w 2019300"/>
              <a:gd name="connsiteY1405" fmla="*/ 1564481 h 1971675"/>
              <a:gd name="connsiteX1406" fmla="*/ 236696 w 2019300"/>
              <a:gd name="connsiteY1406" fmla="*/ 1587341 h 1971675"/>
              <a:gd name="connsiteX1407" fmla="*/ 224314 w 2019300"/>
              <a:gd name="connsiteY1407" fmla="*/ 1576864 h 1971675"/>
              <a:gd name="connsiteX1408" fmla="*/ 323374 w 2019300"/>
              <a:gd name="connsiteY1408" fmla="*/ 1495901 h 1971675"/>
              <a:gd name="connsiteX1409" fmla="*/ 328136 w 2019300"/>
              <a:gd name="connsiteY1409" fmla="*/ 1492091 h 1971675"/>
              <a:gd name="connsiteX1410" fmla="*/ 335756 w 2019300"/>
              <a:gd name="connsiteY1410" fmla="*/ 1517809 h 1971675"/>
              <a:gd name="connsiteX1411" fmla="*/ 330041 w 2019300"/>
              <a:gd name="connsiteY1411" fmla="*/ 1512094 h 1971675"/>
              <a:gd name="connsiteX1412" fmla="*/ 323374 w 2019300"/>
              <a:gd name="connsiteY1412" fmla="*/ 1495901 h 1971675"/>
              <a:gd name="connsiteX1413" fmla="*/ 319564 w 2019300"/>
              <a:gd name="connsiteY1413" fmla="*/ 1487329 h 1971675"/>
              <a:gd name="connsiteX1414" fmla="*/ 319564 w 2019300"/>
              <a:gd name="connsiteY1414" fmla="*/ 1480661 h 1971675"/>
              <a:gd name="connsiteX1415" fmla="*/ 324326 w 2019300"/>
              <a:gd name="connsiteY1415" fmla="*/ 1481614 h 1971675"/>
              <a:gd name="connsiteX1416" fmla="*/ 323374 w 2019300"/>
              <a:gd name="connsiteY1416" fmla="*/ 1493996 h 1971675"/>
              <a:gd name="connsiteX1417" fmla="*/ 320516 w 2019300"/>
              <a:gd name="connsiteY1417" fmla="*/ 1493044 h 1971675"/>
              <a:gd name="connsiteX1418" fmla="*/ 319564 w 2019300"/>
              <a:gd name="connsiteY1418" fmla="*/ 1487329 h 1971675"/>
              <a:gd name="connsiteX1419" fmla="*/ 257651 w 2019300"/>
              <a:gd name="connsiteY1419" fmla="*/ 1474946 h 1971675"/>
              <a:gd name="connsiteX1420" fmla="*/ 263366 w 2019300"/>
              <a:gd name="connsiteY1420" fmla="*/ 1492091 h 1971675"/>
              <a:gd name="connsiteX1421" fmla="*/ 257651 w 2019300"/>
              <a:gd name="connsiteY1421" fmla="*/ 1474946 h 1971675"/>
              <a:gd name="connsiteX1422" fmla="*/ 387191 w 2019300"/>
              <a:gd name="connsiteY1422" fmla="*/ 1428274 h 1971675"/>
              <a:gd name="connsiteX1423" fmla="*/ 391001 w 2019300"/>
              <a:gd name="connsiteY1423" fmla="*/ 1438751 h 1971675"/>
              <a:gd name="connsiteX1424" fmla="*/ 387191 w 2019300"/>
              <a:gd name="connsiteY1424" fmla="*/ 1428274 h 1971675"/>
              <a:gd name="connsiteX1425" fmla="*/ 309086 w 2019300"/>
              <a:gd name="connsiteY1425" fmla="*/ 1453039 h 1971675"/>
              <a:gd name="connsiteX1426" fmla="*/ 306229 w 2019300"/>
              <a:gd name="connsiteY1426" fmla="*/ 1453991 h 1971675"/>
              <a:gd name="connsiteX1427" fmla="*/ 307181 w 2019300"/>
              <a:gd name="connsiteY1427" fmla="*/ 1444466 h 1971675"/>
              <a:gd name="connsiteX1428" fmla="*/ 309086 w 2019300"/>
              <a:gd name="connsiteY1428" fmla="*/ 1453039 h 1971675"/>
              <a:gd name="connsiteX1429" fmla="*/ 298609 w 2019300"/>
              <a:gd name="connsiteY1429" fmla="*/ 1414939 h 1971675"/>
              <a:gd name="connsiteX1430" fmla="*/ 309086 w 2019300"/>
              <a:gd name="connsiteY1430" fmla="*/ 1442561 h 1971675"/>
              <a:gd name="connsiteX1431" fmla="*/ 298609 w 2019300"/>
              <a:gd name="connsiteY1431" fmla="*/ 1429226 h 1971675"/>
              <a:gd name="connsiteX1432" fmla="*/ 298609 w 2019300"/>
              <a:gd name="connsiteY1432" fmla="*/ 1414939 h 1971675"/>
              <a:gd name="connsiteX1433" fmla="*/ 363379 w 2019300"/>
              <a:gd name="connsiteY1433" fmla="*/ 1368266 h 1971675"/>
              <a:gd name="connsiteX1434" fmla="*/ 365284 w 2019300"/>
              <a:gd name="connsiteY1434" fmla="*/ 1365409 h 1971675"/>
              <a:gd name="connsiteX1435" fmla="*/ 374809 w 2019300"/>
              <a:gd name="connsiteY1435" fmla="*/ 1390174 h 1971675"/>
              <a:gd name="connsiteX1436" fmla="*/ 363379 w 2019300"/>
              <a:gd name="connsiteY1436" fmla="*/ 1368266 h 1971675"/>
              <a:gd name="connsiteX1437" fmla="*/ 285274 w 2019300"/>
              <a:gd name="connsiteY1437" fmla="*/ 1421606 h 1971675"/>
              <a:gd name="connsiteX1438" fmla="*/ 279559 w 2019300"/>
              <a:gd name="connsiteY1438" fmla="*/ 1404461 h 1971675"/>
              <a:gd name="connsiteX1439" fmla="*/ 285274 w 2019300"/>
              <a:gd name="connsiteY1439" fmla="*/ 1421606 h 1971675"/>
              <a:gd name="connsiteX1440" fmla="*/ 306229 w 2019300"/>
              <a:gd name="connsiteY1440" fmla="*/ 1410176 h 1971675"/>
              <a:gd name="connsiteX1441" fmla="*/ 299561 w 2019300"/>
              <a:gd name="connsiteY1441" fmla="*/ 1395889 h 1971675"/>
              <a:gd name="connsiteX1442" fmla="*/ 306229 w 2019300"/>
              <a:gd name="connsiteY1442" fmla="*/ 1410176 h 1971675"/>
              <a:gd name="connsiteX1443" fmla="*/ 295751 w 2019300"/>
              <a:gd name="connsiteY1443" fmla="*/ 1401604 h 1971675"/>
              <a:gd name="connsiteX1444" fmla="*/ 295751 w 2019300"/>
              <a:gd name="connsiteY1444" fmla="*/ 1401604 h 1971675"/>
              <a:gd name="connsiteX1445" fmla="*/ 295751 w 2019300"/>
              <a:gd name="connsiteY1445" fmla="*/ 1401604 h 1971675"/>
              <a:gd name="connsiteX1446" fmla="*/ 382429 w 2019300"/>
              <a:gd name="connsiteY1446" fmla="*/ 1350169 h 1971675"/>
              <a:gd name="connsiteX1447" fmla="*/ 386239 w 2019300"/>
              <a:gd name="connsiteY1447" fmla="*/ 1358741 h 1971675"/>
              <a:gd name="connsiteX1448" fmla="*/ 382429 w 2019300"/>
              <a:gd name="connsiteY1448" fmla="*/ 1350169 h 1971675"/>
              <a:gd name="connsiteX1449" fmla="*/ 232886 w 2019300"/>
              <a:gd name="connsiteY1449" fmla="*/ 1376839 h 1971675"/>
              <a:gd name="connsiteX1450" fmla="*/ 239554 w 2019300"/>
              <a:gd name="connsiteY1450" fmla="*/ 1391126 h 1971675"/>
              <a:gd name="connsiteX1451" fmla="*/ 232886 w 2019300"/>
              <a:gd name="connsiteY1451" fmla="*/ 1376839 h 1971675"/>
              <a:gd name="connsiteX1452" fmla="*/ 192881 w 2019300"/>
              <a:gd name="connsiteY1452" fmla="*/ 1333976 h 1971675"/>
              <a:gd name="connsiteX1453" fmla="*/ 197644 w 2019300"/>
              <a:gd name="connsiteY1453" fmla="*/ 1344454 h 1971675"/>
              <a:gd name="connsiteX1454" fmla="*/ 192881 w 2019300"/>
              <a:gd name="connsiteY1454" fmla="*/ 1333976 h 1971675"/>
              <a:gd name="connsiteX1455" fmla="*/ 295751 w 2019300"/>
              <a:gd name="connsiteY1455" fmla="*/ 1286351 h 1971675"/>
              <a:gd name="connsiteX1456" fmla="*/ 299561 w 2019300"/>
              <a:gd name="connsiteY1456" fmla="*/ 1296829 h 1971675"/>
              <a:gd name="connsiteX1457" fmla="*/ 295751 w 2019300"/>
              <a:gd name="connsiteY1457" fmla="*/ 1286351 h 1971675"/>
              <a:gd name="connsiteX1458" fmla="*/ 257651 w 2019300"/>
              <a:gd name="connsiteY1458" fmla="*/ 1279684 h 1971675"/>
              <a:gd name="connsiteX1459" fmla="*/ 264319 w 2019300"/>
              <a:gd name="connsiteY1459" fmla="*/ 1300639 h 1971675"/>
              <a:gd name="connsiteX1460" fmla="*/ 257651 w 2019300"/>
              <a:gd name="connsiteY1460" fmla="*/ 1279684 h 1971675"/>
              <a:gd name="connsiteX1461" fmla="*/ 162401 w 2019300"/>
              <a:gd name="connsiteY1461" fmla="*/ 1313021 h 1971675"/>
              <a:gd name="connsiteX1462" fmla="*/ 169069 w 2019300"/>
              <a:gd name="connsiteY1462" fmla="*/ 1322546 h 1971675"/>
              <a:gd name="connsiteX1463" fmla="*/ 167164 w 2019300"/>
              <a:gd name="connsiteY1463" fmla="*/ 1325404 h 1971675"/>
              <a:gd name="connsiteX1464" fmla="*/ 162401 w 2019300"/>
              <a:gd name="connsiteY1464" fmla="*/ 1313021 h 1971675"/>
              <a:gd name="connsiteX1465" fmla="*/ 183356 w 2019300"/>
              <a:gd name="connsiteY1465" fmla="*/ 1303496 h 1971675"/>
              <a:gd name="connsiteX1466" fmla="*/ 176689 w 2019300"/>
              <a:gd name="connsiteY1466" fmla="*/ 1289209 h 1971675"/>
              <a:gd name="connsiteX1467" fmla="*/ 183356 w 2019300"/>
              <a:gd name="connsiteY1467" fmla="*/ 1303496 h 1971675"/>
              <a:gd name="connsiteX1468" fmla="*/ 145256 w 2019300"/>
              <a:gd name="connsiteY1468" fmla="*/ 1307306 h 1971675"/>
              <a:gd name="connsiteX1469" fmla="*/ 141446 w 2019300"/>
              <a:gd name="connsiteY1469" fmla="*/ 1311116 h 1971675"/>
              <a:gd name="connsiteX1470" fmla="*/ 139541 w 2019300"/>
              <a:gd name="connsiteY1470" fmla="*/ 1304449 h 1971675"/>
              <a:gd name="connsiteX1471" fmla="*/ 145256 w 2019300"/>
              <a:gd name="connsiteY1471" fmla="*/ 1307306 h 1971675"/>
              <a:gd name="connsiteX1472" fmla="*/ 277654 w 2019300"/>
              <a:gd name="connsiteY1472" fmla="*/ 1235869 h 1971675"/>
              <a:gd name="connsiteX1473" fmla="*/ 281464 w 2019300"/>
              <a:gd name="connsiteY1473" fmla="*/ 1246346 h 1971675"/>
              <a:gd name="connsiteX1474" fmla="*/ 277654 w 2019300"/>
              <a:gd name="connsiteY1474" fmla="*/ 1235869 h 1971675"/>
              <a:gd name="connsiteX1475" fmla="*/ 103346 w 2019300"/>
              <a:gd name="connsiteY1475" fmla="*/ 1271111 h 1971675"/>
              <a:gd name="connsiteX1476" fmla="*/ 108109 w 2019300"/>
              <a:gd name="connsiteY1476" fmla="*/ 1290161 h 1971675"/>
              <a:gd name="connsiteX1477" fmla="*/ 103346 w 2019300"/>
              <a:gd name="connsiteY1477" fmla="*/ 1271111 h 1971675"/>
              <a:gd name="connsiteX1478" fmla="*/ 163354 w 2019300"/>
              <a:gd name="connsiteY1478" fmla="*/ 1270159 h 1971675"/>
              <a:gd name="connsiteX1479" fmla="*/ 159544 w 2019300"/>
              <a:gd name="connsiteY1479" fmla="*/ 1257776 h 1971675"/>
              <a:gd name="connsiteX1480" fmla="*/ 163354 w 2019300"/>
              <a:gd name="connsiteY1480" fmla="*/ 1270159 h 1971675"/>
              <a:gd name="connsiteX1481" fmla="*/ 215741 w 2019300"/>
              <a:gd name="connsiteY1481" fmla="*/ 1105376 h 1971675"/>
              <a:gd name="connsiteX1482" fmla="*/ 207169 w 2019300"/>
              <a:gd name="connsiteY1482" fmla="*/ 1087279 h 1971675"/>
              <a:gd name="connsiteX1483" fmla="*/ 215741 w 2019300"/>
              <a:gd name="connsiteY1483" fmla="*/ 1105376 h 1971675"/>
              <a:gd name="connsiteX1484" fmla="*/ 59531 w 2019300"/>
              <a:gd name="connsiteY1484" fmla="*/ 968216 h 1971675"/>
              <a:gd name="connsiteX1485" fmla="*/ 50006 w 2019300"/>
              <a:gd name="connsiteY1485" fmla="*/ 950119 h 1971675"/>
              <a:gd name="connsiteX1486" fmla="*/ 59531 w 2019300"/>
              <a:gd name="connsiteY1486" fmla="*/ 968216 h 1971675"/>
              <a:gd name="connsiteX1487" fmla="*/ 136684 w 2019300"/>
              <a:gd name="connsiteY1487" fmla="*/ 914876 h 1971675"/>
              <a:gd name="connsiteX1488" fmla="*/ 130016 w 2019300"/>
              <a:gd name="connsiteY1488" fmla="*/ 893921 h 1971675"/>
              <a:gd name="connsiteX1489" fmla="*/ 136684 w 2019300"/>
              <a:gd name="connsiteY1489" fmla="*/ 914876 h 1971675"/>
              <a:gd name="connsiteX1490" fmla="*/ 24289 w 2019300"/>
              <a:gd name="connsiteY1490" fmla="*/ 906304 h 1971675"/>
              <a:gd name="connsiteX1491" fmla="*/ 28099 w 2019300"/>
              <a:gd name="connsiteY1491" fmla="*/ 894874 h 1971675"/>
              <a:gd name="connsiteX1492" fmla="*/ 32861 w 2019300"/>
              <a:gd name="connsiteY1492" fmla="*/ 900589 h 1971675"/>
              <a:gd name="connsiteX1493" fmla="*/ 33814 w 2019300"/>
              <a:gd name="connsiteY1493" fmla="*/ 914876 h 1971675"/>
              <a:gd name="connsiteX1494" fmla="*/ 24289 w 2019300"/>
              <a:gd name="connsiteY1494" fmla="*/ 906304 h 1971675"/>
              <a:gd name="connsiteX1495" fmla="*/ 17621 w 2019300"/>
              <a:gd name="connsiteY1495" fmla="*/ 708184 h 1971675"/>
              <a:gd name="connsiteX1496" fmla="*/ 30004 w 2019300"/>
              <a:gd name="connsiteY1496" fmla="*/ 688181 h 1971675"/>
              <a:gd name="connsiteX1497" fmla="*/ 17621 w 2019300"/>
              <a:gd name="connsiteY1497" fmla="*/ 708184 h 1971675"/>
              <a:gd name="connsiteX1498" fmla="*/ 34766 w 2019300"/>
              <a:gd name="connsiteY1498" fmla="*/ 624364 h 1971675"/>
              <a:gd name="connsiteX1499" fmla="*/ 42386 w 2019300"/>
              <a:gd name="connsiteY1499" fmla="*/ 611981 h 1971675"/>
              <a:gd name="connsiteX1500" fmla="*/ 57626 w 2019300"/>
              <a:gd name="connsiteY1500" fmla="*/ 600551 h 1971675"/>
              <a:gd name="connsiteX1501" fmla="*/ 49054 w 2019300"/>
              <a:gd name="connsiteY1501" fmla="*/ 611029 h 1971675"/>
              <a:gd name="connsiteX1502" fmla="*/ 34766 w 2019300"/>
              <a:gd name="connsiteY1502" fmla="*/ 624364 h 1971675"/>
              <a:gd name="connsiteX1503" fmla="*/ 119539 w 2019300"/>
              <a:gd name="connsiteY1503" fmla="*/ 561499 h 1971675"/>
              <a:gd name="connsiteX1504" fmla="*/ 118586 w 2019300"/>
              <a:gd name="connsiteY1504" fmla="*/ 553879 h 1971675"/>
              <a:gd name="connsiteX1505" fmla="*/ 119539 w 2019300"/>
              <a:gd name="connsiteY1505" fmla="*/ 561499 h 1971675"/>
              <a:gd name="connsiteX1506" fmla="*/ 130969 w 2019300"/>
              <a:gd name="connsiteY1506" fmla="*/ 552926 h 1971675"/>
              <a:gd name="connsiteX1507" fmla="*/ 134779 w 2019300"/>
              <a:gd name="connsiteY1507" fmla="*/ 543401 h 1971675"/>
              <a:gd name="connsiteX1508" fmla="*/ 142399 w 2019300"/>
              <a:gd name="connsiteY1508" fmla="*/ 538639 h 1971675"/>
              <a:gd name="connsiteX1509" fmla="*/ 130969 w 2019300"/>
              <a:gd name="connsiteY1509" fmla="*/ 552926 h 1971675"/>
              <a:gd name="connsiteX1510" fmla="*/ 158591 w 2019300"/>
              <a:gd name="connsiteY1510" fmla="*/ 553879 h 1971675"/>
              <a:gd name="connsiteX1511" fmla="*/ 163354 w 2019300"/>
              <a:gd name="connsiteY1511" fmla="*/ 555784 h 1971675"/>
              <a:gd name="connsiteX1512" fmla="*/ 148114 w 2019300"/>
              <a:gd name="connsiteY1512" fmla="*/ 565309 h 1971675"/>
              <a:gd name="connsiteX1513" fmla="*/ 158591 w 2019300"/>
              <a:gd name="connsiteY1513" fmla="*/ 553879 h 1971675"/>
              <a:gd name="connsiteX1514" fmla="*/ 218599 w 2019300"/>
              <a:gd name="connsiteY1514" fmla="*/ 571024 h 1971675"/>
              <a:gd name="connsiteX1515" fmla="*/ 208121 w 2019300"/>
              <a:gd name="connsiteY1515" fmla="*/ 578644 h 1971675"/>
              <a:gd name="connsiteX1516" fmla="*/ 218599 w 2019300"/>
              <a:gd name="connsiteY1516" fmla="*/ 571024 h 1971675"/>
              <a:gd name="connsiteX1517" fmla="*/ 244316 w 2019300"/>
              <a:gd name="connsiteY1517" fmla="*/ 469106 h 1971675"/>
              <a:gd name="connsiteX1518" fmla="*/ 244316 w 2019300"/>
              <a:gd name="connsiteY1518" fmla="*/ 469106 h 1971675"/>
              <a:gd name="connsiteX1519" fmla="*/ 195739 w 2019300"/>
              <a:gd name="connsiteY1519" fmla="*/ 505301 h 1971675"/>
              <a:gd name="connsiteX1520" fmla="*/ 244316 w 2019300"/>
              <a:gd name="connsiteY1520" fmla="*/ 469106 h 1971675"/>
              <a:gd name="connsiteX1521" fmla="*/ 263366 w 2019300"/>
              <a:gd name="connsiteY1521" fmla="*/ 544354 h 1971675"/>
              <a:gd name="connsiteX1522" fmla="*/ 254794 w 2019300"/>
              <a:gd name="connsiteY1522" fmla="*/ 551974 h 1971675"/>
              <a:gd name="connsiteX1523" fmla="*/ 263366 w 2019300"/>
              <a:gd name="connsiteY1523" fmla="*/ 544354 h 1971675"/>
              <a:gd name="connsiteX1524" fmla="*/ 253841 w 2019300"/>
              <a:gd name="connsiteY1524" fmla="*/ 459581 h 1971675"/>
              <a:gd name="connsiteX1525" fmla="*/ 298609 w 2019300"/>
              <a:gd name="connsiteY1525" fmla="*/ 422434 h 1971675"/>
              <a:gd name="connsiteX1526" fmla="*/ 253841 w 2019300"/>
              <a:gd name="connsiteY1526" fmla="*/ 459581 h 1971675"/>
              <a:gd name="connsiteX1527" fmla="*/ 340519 w 2019300"/>
              <a:gd name="connsiteY1527" fmla="*/ 377666 h 1971675"/>
              <a:gd name="connsiteX1528" fmla="*/ 330041 w 2019300"/>
              <a:gd name="connsiteY1528" fmla="*/ 390049 h 1971675"/>
              <a:gd name="connsiteX1529" fmla="*/ 327184 w 2019300"/>
              <a:gd name="connsiteY1529" fmla="*/ 389096 h 1971675"/>
              <a:gd name="connsiteX1530" fmla="*/ 340519 w 2019300"/>
              <a:gd name="connsiteY1530" fmla="*/ 377666 h 1971675"/>
              <a:gd name="connsiteX1531" fmla="*/ 343376 w 2019300"/>
              <a:gd name="connsiteY1531" fmla="*/ 378619 h 1971675"/>
              <a:gd name="connsiteX1532" fmla="*/ 356711 w 2019300"/>
              <a:gd name="connsiteY1532" fmla="*/ 370046 h 1971675"/>
              <a:gd name="connsiteX1533" fmla="*/ 343376 w 2019300"/>
              <a:gd name="connsiteY1533" fmla="*/ 378619 h 1971675"/>
              <a:gd name="connsiteX1534" fmla="*/ 375761 w 2019300"/>
              <a:gd name="connsiteY1534" fmla="*/ 388144 h 1971675"/>
              <a:gd name="connsiteX1535" fmla="*/ 379571 w 2019300"/>
              <a:gd name="connsiteY1535" fmla="*/ 390049 h 1971675"/>
              <a:gd name="connsiteX1536" fmla="*/ 368141 w 2019300"/>
              <a:gd name="connsiteY1536" fmla="*/ 404336 h 1971675"/>
              <a:gd name="connsiteX1537" fmla="*/ 371951 w 2019300"/>
              <a:gd name="connsiteY1537" fmla="*/ 397669 h 1971675"/>
              <a:gd name="connsiteX1538" fmla="*/ 364331 w 2019300"/>
              <a:gd name="connsiteY1538" fmla="*/ 402431 h 1971675"/>
              <a:gd name="connsiteX1539" fmla="*/ 372904 w 2019300"/>
              <a:gd name="connsiteY1539" fmla="*/ 391954 h 1971675"/>
              <a:gd name="connsiteX1540" fmla="*/ 375761 w 2019300"/>
              <a:gd name="connsiteY1540" fmla="*/ 388144 h 1971675"/>
              <a:gd name="connsiteX1541" fmla="*/ 438626 w 2019300"/>
              <a:gd name="connsiteY1541" fmla="*/ 478631 h 1971675"/>
              <a:gd name="connsiteX1542" fmla="*/ 428149 w 2019300"/>
              <a:gd name="connsiteY1542" fmla="*/ 487204 h 1971675"/>
              <a:gd name="connsiteX1543" fmla="*/ 438626 w 2019300"/>
              <a:gd name="connsiteY1543" fmla="*/ 478631 h 1971675"/>
              <a:gd name="connsiteX1544" fmla="*/ 410051 w 2019300"/>
              <a:gd name="connsiteY1544" fmla="*/ 385286 h 1971675"/>
              <a:gd name="connsiteX1545" fmla="*/ 391954 w 2019300"/>
              <a:gd name="connsiteY1545" fmla="*/ 402431 h 1971675"/>
              <a:gd name="connsiteX1546" fmla="*/ 410051 w 2019300"/>
              <a:gd name="connsiteY1546" fmla="*/ 385286 h 1971675"/>
              <a:gd name="connsiteX1547" fmla="*/ 371951 w 2019300"/>
              <a:gd name="connsiteY1547" fmla="*/ 375761 h 1971675"/>
              <a:gd name="connsiteX1548" fmla="*/ 385286 w 2019300"/>
              <a:gd name="connsiteY1548" fmla="*/ 370999 h 1971675"/>
              <a:gd name="connsiteX1549" fmla="*/ 371951 w 2019300"/>
              <a:gd name="connsiteY1549" fmla="*/ 375761 h 1971675"/>
              <a:gd name="connsiteX1550" fmla="*/ 395764 w 2019300"/>
              <a:gd name="connsiteY1550" fmla="*/ 373856 h 1971675"/>
              <a:gd name="connsiteX1551" fmla="*/ 383381 w 2019300"/>
              <a:gd name="connsiteY1551" fmla="*/ 378619 h 1971675"/>
              <a:gd name="connsiteX1552" fmla="*/ 411004 w 2019300"/>
              <a:gd name="connsiteY1552" fmla="*/ 355759 h 1971675"/>
              <a:gd name="connsiteX1553" fmla="*/ 395764 w 2019300"/>
              <a:gd name="connsiteY1553" fmla="*/ 373856 h 1971675"/>
              <a:gd name="connsiteX1554" fmla="*/ 439579 w 2019300"/>
              <a:gd name="connsiteY1554" fmla="*/ 366236 h 1971675"/>
              <a:gd name="connsiteX1555" fmla="*/ 422434 w 2019300"/>
              <a:gd name="connsiteY1555" fmla="*/ 380524 h 1971675"/>
              <a:gd name="connsiteX1556" fmla="*/ 439579 w 2019300"/>
              <a:gd name="connsiteY1556" fmla="*/ 366236 h 1971675"/>
              <a:gd name="connsiteX1557" fmla="*/ 421481 w 2019300"/>
              <a:gd name="connsiteY1557" fmla="*/ 370999 h 1971675"/>
              <a:gd name="connsiteX1558" fmla="*/ 431006 w 2019300"/>
              <a:gd name="connsiteY1558" fmla="*/ 361474 h 1971675"/>
              <a:gd name="connsiteX1559" fmla="*/ 421481 w 2019300"/>
              <a:gd name="connsiteY1559" fmla="*/ 370999 h 1971675"/>
              <a:gd name="connsiteX1560" fmla="*/ 426244 w 2019300"/>
              <a:gd name="connsiteY1560" fmla="*/ 348139 h 1971675"/>
              <a:gd name="connsiteX1561" fmla="*/ 417671 w 2019300"/>
              <a:gd name="connsiteY1561" fmla="*/ 355759 h 1971675"/>
              <a:gd name="connsiteX1562" fmla="*/ 414814 w 2019300"/>
              <a:gd name="connsiteY1562" fmla="*/ 351949 h 1971675"/>
              <a:gd name="connsiteX1563" fmla="*/ 419576 w 2019300"/>
              <a:gd name="connsiteY1563" fmla="*/ 347186 h 1971675"/>
              <a:gd name="connsiteX1564" fmla="*/ 426244 w 2019300"/>
              <a:gd name="connsiteY1564" fmla="*/ 348139 h 1971675"/>
              <a:gd name="connsiteX1565" fmla="*/ 438626 w 2019300"/>
              <a:gd name="connsiteY1565" fmla="*/ 310991 h 1971675"/>
              <a:gd name="connsiteX1566" fmla="*/ 431959 w 2019300"/>
              <a:gd name="connsiteY1566" fmla="*/ 320516 h 1971675"/>
              <a:gd name="connsiteX1567" fmla="*/ 438626 w 2019300"/>
              <a:gd name="connsiteY1567" fmla="*/ 310991 h 1971675"/>
              <a:gd name="connsiteX1568" fmla="*/ 527209 w 2019300"/>
              <a:gd name="connsiteY1568" fmla="*/ 418624 h 1971675"/>
              <a:gd name="connsiteX1569" fmla="*/ 520541 w 2019300"/>
              <a:gd name="connsiteY1569" fmla="*/ 428149 h 1971675"/>
              <a:gd name="connsiteX1570" fmla="*/ 527209 w 2019300"/>
              <a:gd name="connsiteY1570" fmla="*/ 418624 h 1971675"/>
              <a:gd name="connsiteX1571" fmla="*/ 571976 w 2019300"/>
              <a:gd name="connsiteY1571" fmla="*/ 389096 h 1971675"/>
              <a:gd name="connsiteX1572" fmla="*/ 559594 w 2019300"/>
              <a:gd name="connsiteY1572" fmla="*/ 399574 h 1971675"/>
              <a:gd name="connsiteX1573" fmla="*/ 571976 w 2019300"/>
              <a:gd name="connsiteY1573" fmla="*/ 389096 h 1971675"/>
              <a:gd name="connsiteX1574" fmla="*/ 516731 w 2019300"/>
              <a:gd name="connsiteY1574" fmla="*/ 277654 h 1971675"/>
              <a:gd name="connsiteX1575" fmla="*/ 578644 w 2019300"/>
              <a:gd name="connsiteY1575" fmla="*/ 230029 h 1971675"/>
              <a:gd name="connsiteX1576" fmla="*/ 654844 w 2019300"/>
              <a:gd name="connsiteY1576" fmla="*/ 178594 h 1971675"/>
              <a:gd name="connsiteX1577" fmla="*/ 516731 w 2019300"/>
              <a:gd name="connsiteY1577" fmla="*/ 277654 h 1971675"/>
              <a:gd name="connsiteX1578" fmla="*/ 514826 w 2019300"/>
              <a:gd name="connsiteY1578" fmla="*/ 241459 h 1971675"/>
              <a:gd name="connsiteX1579" fmla="*/ 523399 w 2019300"/>
              <a:gd name="connsiteY1579" fmla="*/ 234791 h 1971675"/>
              <a:gd name="connsiteX1580" fmla="*/ 514826 w 2019300"/>
              <a:gd name="connsiteY1580" fmla="*/ 241459 h 1971675"/>
              <a:gd name="connsiteX1581" fmla="*/ 567214 w 2019300"/>
              <a:gd name="connsiteY1581" fmla="*/ 282416 h 1971675"/>
              <a:gd name="connsiteX1582" fmla="*/ 562451 w 2019300"/>
              <a:gd name="connsiteY1582" fmla="*/ 280511 h 1971675"/>
              <a:gd name="connsiteX1583" fmla="*/ 575786 w 2019300"/>
              <a:gd name="connsiteY1583" fmla="*/ 269081 h 1971675"/>
              <a:gd name="connsiteX1584" fmla="*/ 567214 w 2019300"/>
              <a:gd name="connsiteY1584" fmla="*/ 282416 h 1971675"/>
              <a:gd name="connsiteX1585" fmla="*/ 539591 w 2019300"/>
              <a:gd name="connsiteY1585" fmla="*/ 222409 h 1971675"/>
              <a:gd name="connsiteX1586" fmla="*/ 531019 w 2019300"/>
              <a:gd name="connsiteY1586" fmla="*/ 232886 h 1971675"/>
              <a:gd name="connsiteX1587" fmla="*/ 539591 w 2019300"/>
              <a:gd name="connsiteY1587" fmla="*/ 222409 h 1971675"/>
              <a:gd name="connsiteX1588" fmla="*/ 564356 w 2019300"/>
              <a:gd name="connsiteY1588" fmla="*/ 217646 h 1971675"/>
              <a:gd name="connsiteX1589" fmla="*/ 538639 w 2019300"/>
              <a:gd name="connsiteY1589" fmla="*/ 235744 h 1971675"/>
              <a:gd name="connsiteX1590" fmla="*/ 564356 w 2019300"/>
              <a:gd name="connsiteY1590" fmla="*/ 217646 h 1971675"/>
              <a:gd name="connsiteX1591" fmla="*/ 540544 w 2019300"/>
              <a:gd name="connsiteY1591" fmla="*/ 219551 h 1971675"/>
              <a:gd name="connsiteX1592" fmla="*/ 573881 w 2019300"/>
              <a:gd name="connsiteY1592" fmla="*/ 196691 h 1971675"/>
              <a:gd name="connsiteX1593" fmla="*/ 563404 w 2019300"/>
              <a:gd name="connsiteY1593" fmla="*/ 205264 h 1971675"/>
              <a:gd name="connsiteX1594" fmla="*/ 543401 w 2019300"/>
              <a:gd name="connsiteY1594" fmla="*/ 223361 h 1971675"/>
              <a:gd name="connsiteX1595" fmla="*/ 540544 w 2019300"/>
              <a:gd name="connsiteY1595" fmla="*/ 219551 h 1971675"/>
              <a:gd name="connsiteX1596" fmla="*/ 600551 w 2019300"/>
              <a:gd name="connsiteY1596" fmla="*/ 248126 h 1971675"/>
              <a:gd name="connsiteX1597" fmla="*/ 588169 w 2019300"/>
              <a:gd name="connsiteY1597" fmla="*/ 258604 h 1971675"/>
              <a:gd name="connsiteX1598" fmla="*/ 600551 w 2019300"/>
              <a:gd name="connsiteY1598" fmla="*/ 248126 h 1971675"/>
              <a:gd name="connsiteX1599" fmla="*/ 686276 w 2019300"/>
              <a:gd name="connsiteY1599" fmla="*/ 332899 h 1971675"/>
              <a:gd name="connsiteX1600" fmla="*/ 706279 w 2019300"/>
              <a:gd name="connsiteY1600" fmla="*/ 315754 h 1971675"/>
              <a:gd name="connsiteX1601" fmla="*/ 686276 w 2019300"/>
              <a:gd name="connsiteY1601" fmla="*/ 332899 h 1971675"/>
              <a:gd name="connsiteX1602" fmla="*/ 659606 w 2019300"/>
              <a:gd name="connsiteY1602" fmla="*/ 215741 h 1971675"/>
              <a:gd name="connsiteX1603" fmla="*/ 665321 w 2019300"/>
              <a:gd name="connsiteY1603" fmla="*/ 215741 h 1971675"/>
              <a:gd name="connsiteX1604" fmla="*/ 649129 w 2019300"/>
              <a:gd name="connsiteY1604" fmla="*/ 227171 h 1971675"/>
              <a:gd name="connsiteX1605" fmla="*/ 659606 w 2019300"/>
              <a:gd name="connsiteY1605" fmla="*/ 215741 h 1971675"/>
              <a:gd name="connsiteX1606" fmla="*/ 654844 w 2019300"/>
              <a:gd name="connsiteY1606" fmla="*/ 217646 h 1971675"/>
              <a:gd name="connsiteX1607" fmla="*/ 655796 w 2019300"/>
              <a:gd name="connsiteY1607" fmla="*/ 215741 h 1971675"/>
              <a:gd name="connsiteX1608" fmla="*/ 658654 w 2019300"/>
              <a:gd name="connsiteY1608" fmla="*/ 208121 h 1971675"/>
              <a:gd name="connsiteX1609" fmla="*/ 672941 w 2019300"/>
              <a:gd name="connsiteY1609" fmla="*/ 201454 h 1971675"/>
              <a:gd name="connsiteX1610" fmla="*/ 654844 w 2019300"/>
              <a:gd name="connsiteY1610" fmla="*/ 217646 h 1971675"/>
              <a:gd name="connsiteX1611" fmla="*/ 671036 w 2019300"/>
              <a:gd name="connsiteY1611" fmla="*/ 197644 h 1971675"/>
              <a:gd name="connsiteX1612" fmla="*/ 667226 w 2019300"/>
              <a:gd name="connsiteY1612" fmla="*/ 192881 h 1971675"/>
              <a:gd name="connsiteX1613" fmla="*/ 691039 w 2019300"/>
              <a:gd name="connsiteY1613" fmla="*/ 184309 h 1971675"/>
              <a:gd name="connsiteX1614" fmla="*/ 671036 w 2019300"/>
              <a:gd name="connsiteY1614" fmla="*/ 197644 h 1971675"/>
              <a:gd name="connsiteX1615" fmla="*/ 657701 w 2019300"/>
              <a:gd name="connsiteY1615" fmla="*/ 133826 h 1971675"/>
              <a:gd name="connsiteX1616" fmla="*/ 640556 w 2019300"/>
              <a:gd name="connsiteY1616" fmla="*/ 148114 h 1971675"/>
              <a:gd name="connsiteX1617" fmla="*/ 657701 w 2019300"/>
              <a:gd name="connsiteY1617" fmla="*/ 133826 h 1971675"/>
              <a:gd name="connsiteX1618" fmla="*/ 775811 w 2019300"/>
              <a:gd name="connsiteY1618" fmla="*/ 265271 h 1971675"/>
              <a:gd name="connsiteX1619" fmla="*/ 754856 w 2019300"/>
              <a:gd name="connsiteY1619" fmla="*/ 282416 h 1971675"/>
              <a:gd name="connsiteX1620" fmla="*/ 775811 w 2019300"/>
              <a:gd name="connsiteY1620" fmla="*/ 265271 h 1971675"/>
              <a:gd name="connsiteX1621" fmla="*/ 687229 w 2019300"/>
              <a:gd name="connsiteY1621" fmla="*/ 178594 h 1971675"/>
              <a:gd name="connsiteX1622" fmla="*/ 706279 w 2019300"/>
              <a:gd name="connsiteY1622" fmla="*/ 167164 h 1971675"/>
              <a:gd name="connsiteX1623" fmla="*/ 701516 w 2019300"/>
              <a:gd name="connsiteY1623" fmla="*/ 171926 h 1971675"/>
              <a:gd name="connsiteX1624" fmla="*/ 701516 w 2019300"/>
              <a:gd name="connsiteY1624" fmla="*/ 175736 h 1971675"/>
              <a:gd name="connsiteX1625" fmla="*/ 690086 w 2019300"/>
              <a:gd name="connsiteY1625" fmla="*/ 182404 h 1971675"/>
              <a:gd name="connsiteX1626" fmla="*/ 687229 w 2019300"/>
              <a:gd name="connsiteY1626" fmla="*/ 178594 h 1971675"/>
              <a:gd name="connsiteX1627" fmla="*/ 662464 w 2019300"/>
              <a:gd name="connsiteY1627" fmla="*/ 132874 h 1971675"/>
              <a:gd name="connsiteX1628" fmla="*/ 695801 w 2019300"/>
              <a:gd name="connsiteY1628" fmla="*/ 107156 h 1971675"/>
              <a:gd name="connsiteX1629" fmla="*/ 662464 w 2019300"/>
              <a:gd name="connsiteY1629" fmla="*/ 132874 h 1971675"/>
              <a:gd name="connsiteX1630" fmla="*/ 689134 w 2019300"/>
              <a:gd name="connsiteY1630" fmla="*/ 157639 h 1971675"/>
              <a:gd name="connsiteX1631" fmla="*/ 693896 w 2019300"/>
              <a:gd name="connsiteY1631" fmla="*/ 150019 h 1971675"/>
              <a:gd name="connsiteX1632" fmla="*/ 689134 w 2019300"/>
              <a:gd name="connsiteY1632" fmla="*/ 157639 h 1971675"/>
              <a:gd name="connsiteX1633" fmla="*/ 770096 w 2019300"/>
              <a:gd name="connsiteY1633" fmla="*/ 262414 h 1971675"/>
              <a:gd name="connsiteX1634" fmla="*/ 795814 w 2019300"/>
              <a:gd name="connsiteY1634" fmla="*/ 240506 h 1971675"/>
              <a:gd name="connsiteX1635" fmla="*/ 770096 w 2019300"/>
              <a:gd name="connsiteY1635" fmla="*/ 262414 h 1971675"/>
              <a:gd name="connsiteX1636" fmla="*/ 751046 w 2019300"/>
              <a:gd name="connsiteY1636" fmla="*/ 193834 h 1971675"/>
              <a:gd name="connsiteX1637" fmla="*/ 737711 w 2019300"/>
              <a:gd name="connsiteY1637" fmla="*/ 206216 h 1971675"/>
              <a:gd name="connsiteX1638" fmla="*/ 751046 w 2019300"/>
              <a:gd name="connsiteY1638" fmla="*/ 193834 h 1971675"/>
              <a:gd name="connsiteX1639" fmla="*/ 722471 w 2019300"/>
              <a:gd name="connsiteY1639" fmla="*/ 166211 h 1971675"/>
              <a:gd name="connsiteX1640" fmla="*/ 740569 w 2019300"/>
              <a:gd name="connsiteY1640" fmla="*/ 149066 h 1971675"/>
              <a:gd name="connsiteX1641" fmla="*/ 722471 w 2019300"/>
              <a:gd name="connsiteY1641" fmla="*/ 166211 h 1971675"/>
              <a:gd name="connsiteX1642" fmla="*/ 711041 w 2019300"/>
              <a:gd name="connsiteY1642" fmla="*/ 96679 h 1971675"/>
              <a:gd name="connsiteX1643" fmla="*/ 701516 w 2019300"/>
              <a:gd name="connsiteY1643" fmla="*/ 106204 h 1971675"/>
              <a:gd name="connsiteX1644" fmla="*/ 711041 w 2019300"/>
              <a:gd name="connsiteY1644" fmla="*/ 96679 h 1971675"/>
              <a:gd name="connsiteX1645" fmla="*/ 789146 w 2019300"/>
              <a:gd name="connsiteY1645" fmla="*/ 170021 h 1971675"/>
              <a:gd name="connsiteX1646" fmla="*/ 764381 w 2019300"/>
              <a:gd name="connsiteY1646" fmla="*/ 189071 h 1971675"/>
              <a:gd name="connsiteX1647" fmla="*/ 789146 w 2019300"/>
              <a:gd name="connsiteY1647" fmla="*/ 170021 h 1971675"/>
              <a:gd name="connsiteX1648" fmla="*/ 818674 w 2019300"/>
              <a:gd name="connsiteY1648" fmla="*/ 236696 h 1971675"/>
              <a:gd name="connsiteX1649" fmla="*/ 808196 w 2019300"/>
              <a:gd name="connsiteY1649" fmla="*/ 245269 h 1971675"/>
              <a:gd name="connsiteX1650" fmla="*/ 818674 w 2019300"/>
              <a:gd name="connsiteY1650" fmla="*/ 236696 h 1971675"/>
              <a:gd name="connsiteX1651" fmla="*/ 758666 w 2019300"/>
              <a:gd name="connsiteY1651" fmla="*/ 64294 h 1971675"/>
              <a:gd name="connsiteX1652" fmla="*/ 746284 w 2019300"/>
              <a:gd name="connsiteY1652" fmla="*/ 77629 h 1971675"/>
              <a:gd name="connsiteX1653" fmla="*/ 751999 w 2019300"/>
              <a:gd name="connsiteY1653" fmla="*/ 81439 h 1971675"/>
              <a:gd name="connsiteX1654" fmla="*/ 741521 w 2019300"/>
              <a:gd name="connsiteY1654" fmla="*/ 78581 h 1971675"/>
              <a:gd name="connsiteX1655" fmla="*/ 711994 w 2019300"/>
              <a:gd name="connsiteY1655" fmla="*/ 95726 h 1971675"/>
              <a:gd name="connsiteX1656" fmla="*/ 758666 w 2019300"/>
              <a:gd name="connsiteY1656" fmla="*/ 64294 h 1971675"/>
              <a:gd name="connsiteX1657" fmla="*/ 863441 w 2019300"/>
              <a:gd name="connsiteY1657" fmla="*/ 218599 h 1971675"/>
              <a:gd name="connsiteX1658" fmla="*/ 851059 w 2019300"/>
              <a:gd name="connsiteY1658" fmla="*/ 232886 h 1971675"/>
              <a:gd name="connsiteX1659" fmla="*/ 835819 w 2019300"/>
              <a:gd name="connsiteY1659" fmla="*/ 242411 h 1971675"/>
              <a:gd name="connsiteX1660" fmla="*/ 854869 w 2019300"/>
              <a:gd name="connsiteY1660" fmla="*/ 223361 h 1971675"/>
              <a:gd name="connsiteX1661" fmla="*/ 863441 w 2019300"/>
              <a:gd name="connsiteY1661" fmla="*/ 218599 h 1971675"/>
              <a:gd name="connsiteX1662" fmla="*/ 775811 w 2019300"/>
              <a:gd name="connsiteY1662" fmla="*/ 121444 h 1971675"/>
              <a:gd name="connsiteX1663" fmla="*/ 765334 w 2019300"/>
              <a:gd name="connsiteY1663" fmla="*/ 130016 h 1971675"/>
              <a:gd name="connsiteX1664" fmla="*/ 775811 w 2019300"/>
              <a:gd name="connsiteY1664" fmla="*/ 121444 h 1971675"/>
              <a:gd name="connsiteX1665" fmla="*/ 785336 w 2019300"/>
              <a:gd name="connsiteY1665" fmla="*/ 122396 h 1971675"/>
              <a:gd name="connsiteX1666" fmla="*/ 772001 w 2019300"/>
              <a:gd name="connsiteY1666" fmla="*/ 134779 h 1971675"/>
              <a:gd name="connsiteX1667" fmla="*/ 785336 w 2019300"/>
              <a:gd name="connsiteY1667" fmla="*/ 122396 h 1971675"/>
              <a:gd name="connsiteX1668" fmla="*/ 866299 w 2019300"/>
              <a:gd name="connsiteY1668" fmla="*/ 204311 h 1971675"/>
              <a:gd name="connsiteX1669" fmla="*/ 856774 w 2019300"/>
              <a:gd name="connsiteY1669" fmla="*/ 213836 h 1971675"/>
              <a:gd name="connsiteX1670" fmla="*/ 866299 w 2019300"/>
              <a:gd name="connsiteY1670" fmla="*/ 204311 h 1971675"/>
              <a:gd name="connsiteX1671" fmla="*/ 873919 w 2019300"/>
              <a:gd name="connsiteY1671" fmla="*/ 207169 h 1971675"/>
              <a:gd name="connsiteX1672" fmla="*/ 879634 w 2019300"/>
              <a:gd name="connsiteY1672" fmla="*/ 207169 h 1971675"/>
              <a:gd name="connsiteX1673" fmla="*/ 863441 w 2019300"/>
              <a:gd name="connsiteY1673" fmla="*/ 214789 h 1971675"/>
              <a:gd name="connsiteX1674" fmla="*/ 873919 w 2019300"/>
              <a:gd name="connsiteY1674" fmla="*/ 207169 h 1971675"/>
              <a:gd name="connsiteX1675" fmla="*/ 853916 w 2019300"/>
              <a:gd name="connsiteY1675" fmla="*/ 123349 h 1971675"/>
              <a:gd name="connsiteX1676" fmla="*/ 844391 w 2019300"/>
              <a:gd name="connsiteY1676" fmla="*/ 136684 h 1971675"/>
              <a:gd name="connsiteX1677" fmla="*/ 842486 w 2019300"/>
              <a:gd name="connsiteY1677" fmla="*/ 130969 h 1971675"/>
              <a:gd name="connsiteX1678" fmla="*/ 853916 w 2019300"/>
              <a:gd name="connsiteY1678" fmla="*/ 123349 h 1971675"/>
              <a:gd name="connsiteX1679" fmla="*/ 896779 w 2019300"/>
              <a:gd name="connsiteY1679" fmla="*/ 190024 h 1971675"/>
              <a:gd name="connsiteX1680" fmla="*/ 910114 w 2019300"/>
              <a:gd name="connsiteY1680" fmla="*/ 177641 h 1971675"/>
              <a:gd name="connsiteX1681" fmla="*/ 896779 w 2019300"/>
              <a:gd name="connsiteY1681" fmla="*/ 190024 h 1971675"/>
              <a:gd name="connsiteX1682" fmla="*/ 811054 w 2019300"/>
              <a:gd name="connsiteY1682" fmla="*/ 40481 h 1971675"/>
              <a:gd name="connsiteX1683" fmla="*/ 798671 w 2019300"/>
              <a:gd name="connsiteY1683" fmla="*/ 50006 h 1971675"/>
              <a:gd name="connsiteX1684" fmla="*/ 802481 w 2019300"/>
              <a:gd name="connsiteY1684" fmla="*/ 43339 h 1971675"/>
              <a:gd name="connsiteX1685" fmla="*/ 811054 w 2019300"/>
              <a:gd name="connsiteY1685" fmla="*/ 40481 h 1971675"/>
              <a:gd name="connsiteX1686" fmla="*/ 864394 w 2019300"/>
              <a:gd name="connsiteY1686" fmla="*/ 27146 h 1971675"/>
              <a:gd name="connsiteX1687" fmla="*/ 842486 w 2019300"/>
              <a:gd name="connsiteY1687" fmla="*/ 42386 h 1971675"/>
              <a:gd name="connsiteX1688" fmla="*/ 864394 w 2019300"/>
              <a:gd name="connsiteY1688" fmla="*/ 27146 h 1971675"/>
              <a:gd name="connsiteX1689" fmla="*/ 1812131 w 2019300"/>
              <a:gd name="connsiteY1689" fmla="*/ 1156811 h 1971675"/>
              <a:gd name="connsiteX1690" fmla="*/ 1813084 w 2019300"/>
              <a:gd name="connsiteY1690" fmla="*/ 1158716 h 1971675"/>
              <a:gd name="connsiteX1691" fmla="*/ 1812131 w 2019300"/>
              <a:gd name="connsiteY1691" fmla="*/ 1156811 h 1971675"/>
              <a:gd name="connsiteX1692" fmla="*/ 1530191 w 2019300"/>
              <a:gd name="connsiteY1692" fmla="*/ 236696 h 1971675"/>
              <a:gd name="connsiteX1693" fmla="*/ 1579721 w 2019300"/>
              <a:gd name="connsiteY1693" fmla="*/ 275749 h 1971675"/>
              <a:gd name="connsiteX1694" fmla="*/ 1576864 w 2019300"/>
              <a:gd name="connsiteY1694" fmla="*/ 279559 h 1971675"/>
              <a:gd name="connsiteX1695" fmla="*/ 1587341 w 2019300"/>
              <a:gd name="connsiteY1695" fmla="*/ 291941 h 1971675"/>
              <a:gd name="connsiteX1696" fmla="*/ 1658779 w 2019300"/>
              <a:gd name="connsiteY1696" fmla="*/ 338614 h 1971675"/>
              <a:gd name="connsiteX1697" fmla="*/ 1650206 w 2019300"/>
              <a:gd name="connsiteY1697" fmla="*/ 338614 h 1971675"/>
              <a:gd name="connsiteX1698" fmla="*/ 1704499 w 2019300"/>
              <a:gd name="connsiteY1698" fmla="*/ 377666 h 1971675"/>
              <a:gd name="connsiteX1699" fmla="*/ 1710214 w 2019300"/>
              <a:gd name="connsiteY1699" fmla="*/ 377666 h 1971675"/>
              <a:gd name="connsiteX1700" fmla="*/ 1714976 w 2019300"/>
              <a:gd name="connsiteY1700" fmla="*/ 382429 h 1971675"/>
              <a:gd name="connsiteX1701" fmla="*/ 1698784 w 2019300"/>
              <a:gd name="connsiteY1701" fmla="*/ 381476 h 1971675"/>
              <a:gd name="connsiteX1702" fmla="*/ 1747361 w 2019300"/>
              <a:gd name="connsiteY1702" fmla="*/ 410051 h 1971675"/>
              <a:gd name="connsiteX1703" fmla="*/ 1757839 w 2019300"/>
              <a:gd name="connsiteY1703" fmla="*/ 417671 h 1971675"/>
              <a:gd name="connsiteX1704" fmla="*/ 1747361 w 2019300"/>
              <a:gd name="connsiteY1704" fmla="*/ 416719 h 1971675"/>
              <a:gd name="connsiteX1705" fmla="*/ 1747361 w 2019300"/>
              <a:gd name="connsiteY1705" fmla="*/ 424339 h 1971675"/>
              <a:gd name="connsiteX1706" fmla="*/ 1774031 w 2019300"/>
              <a:gd name="connsiteY1706" fmla="*/ 440531 h 1971675"/>
              <a:gd name="connsiteX1707" fmla="*/ 1783556 w 2019300"/>
              <a:gd name="connsiteY1707" fmla="*/ 443389 h 1971675"/>
              <a:gd name="connsiteX1708" fmla="*/ 1774984 w 2019300"/>
              <a:gd name="connsiteY1708" fmla="*/ 447199 h 1971675"/>
              <a:gd name="connsiteX1709" fmla="*/ 1796891 w 2019300"/>
              <a:gd name="connsiteY1709" fmla="*/ 463391 h 1971675"/>
              <a:gd name="connsiteX1710" fmla="*/ 1795939 w 2019300"/>
              <a:gd name="connsiteY1710" fmla="*/ 464344 h 1971675"/>
              <a:gd name="connsiteX1711" fmla="*/ 1796891 w 2019300"/>
              <a:gd name="connsiteY1711" fmla="*/ 471011 h 1971675"/>
              <a:gd name="connsiteX1712" fmla="*/ 1788319 w 2019300"/>
              <a:gd name="connsiteY1712" fmla="*/ 467201 h 1971675"/>
              <a:gd name="connsiteX1713" fmla="*/ 1829276 w 2019300"/>
              <a:gd name="connsiteY1713" fmla="*/ 502444 h 1971675"/>
              <a:gd name="connsiteX1714" fmla="*/ 1835944 w 2019300"/>
              <a:gd name="connsiteY1714" fmla="*/ 512921 h 1971675"/>
              <a:gd name="connsiteX1715" fmla="*/ 1849279 w 2019300"/>
              <a:gd name="connsiteY1715" fmla="*/ 521494 h 1971675"/>
              <a:gd name="connsiteX1716" fmla="*/ 1870234 w 2019300"/>
              <a:gd name="connsiteY1716" fmla="*/ 541496 h 1971675"/>
              <a:gd name="connsiteX1717" fmla="*/ 1877854 w 2019300"/>
              <a:gd name="connsiteY1717" fmla="*/ 547211 h 1971675"/>
              <a:gd name="connsiteX1718" fmla="*/ 1887379 w 2019300"/>
              <a:gd name="connsiteY1718" fmla="*/ 553879 h 1971675"/>
              <a:gd name="connsiteX1719" fmla="*/ 1903571 w 2019300"/>
              <a:gd name="connsiteY1719" fmla="*/ 564356 h 1971675"/>
              <a:gd name="connsiteX1720" fmla="*/ 1906429 w 2019300"/>
              <a:gd name="connsiteY1720" fmla="*/ 571976 h 1971675"/>
              <a:gd name="connsiteX1721" fmla="*/ 1929289 w 2019300"/>
              <a:gd name="connsiteY1721" fmla="*/ 581501 h 1971675"/>
              <a:gd name="connsiteX1722" fmla="*/ 1925479 w 2019300"/>
              <a:gd name="connsiteY1722" fmla="*/ 584359 h 1971675"/>
              <a:gd name="connsiteX1723" fmla="*/ 1938814 w 2019300"/>
              <a:gd name="connsiteY1723" fmla="*/ 594836 h 1971675"/>
              <a:gd name="connsiteX1724" fmla="*/ 1948339 w 2019300"/>
              <a:gd name="connsiteY1724" fmla="*/ 604361 h 1971675"/>
              <a:gd name="connsiteX1725" fmla="*/ 1957864 w 2019300"/>
              <a:gd name="connsiteY1725" fmla="*/ 614839 h 1971675"/>
              <a:gd name="connsiteX1726" fmla="*/ 1971199 w 2019300"/>
              <a:gd name="connsiteY1726" fmla="*/ 629126 h 1971675"/>
              <a:gd name="connsiteX1727" fmla="*/ 1965484 w 2019300"/>
              <a:gd name="connsiteY1727" fmla="*/ 628174 h 1971675"/>
              <a:gd name="connsiteX1728" fmla="*/ 1975961 w 2019300"/>
              <a:gd name="connsiteY1728" fmla="*/ 634841 h 1971675"/>
              <a:gd name="connsiteX1729" fmla="*/ 1974056 w 2019300"/>
              <a:gd name="connsiteY1729" fmla="*/ 644366 h 1971675"/>
              <a:gd name="connsiteX1730" fmla="*/ 1980724 w 2019300"/>
              <a:gd name="connsiteY1730" fmla="*/ 645319 h 1971675"/>
              <a:gd name="connsiteX1731" fmla="*/ 1984534 w 2019300"/>
              <a:gd name="connsiteY1731" fmla="*/ 651034 h 1971675"/>
              <a:gd name="connsiteX1732" fmla="*/ 1993106 w 2019300"/>
              <a:gd name="connsiteY1732" fmla="*/ 662464 h 1971675"/>
              <a:gd name="connsiteX1733" fmla="*/ 1995011 w 2019300"/>
              <a:gd name="connsiteY1733" fmla="*/ 673894 h 1971675"/>
              <a:gd name="connsiteX1734" fmla="*/ 1986439 w 2019300"/>
              <a:gd name="connsiteY1734" fmla="*/ 666274 h 1971675"/>
              <a:gd name="connsiteX1735" fmla="*/ 1996916 w 2019300"/>
              <a:gd name="connsiteY1735" fmla="*/ 681514 h 1971675"/>
              <a:gd name="connsiteX1736" fmla="*/ 2017871 w 2019300"/>
              <a:gd name="connsiteY1736" fmla="*/ 748189 h 1971675"/>
              <a:gd name="connsiteX1737" fmla="*/ 2014061 w 2019300"/>
              <a:gd name="connsiteY1737" fmla="*/ 802481 h 1971675"/>
              <a:gd name="connsiteX1738" fmla="*/ 2014061 w 2019300"/>
              <a:gd name="connsiteY1738" fmla="*/ 759619 h 1971675"/>
              <a:gd name="connsiteX1739" fmla="*/ 2013109 w 2019300"/>
              <a:gd name="connsiteY1739" fmla="*/ 772954 h 1971675"/>
              <a:gd name="connsiteX1740" fmla="*/ 2014061 w 2019300"/>
              <a:gd name="connsiteY1740" fmla="*/ 785336 h 1971675"/>
              <a:gd name="connsiteX1741" fmla="*/ 2009299 w 2019300"/>
              <a:gd name="connsiteY1741" fmla="*/ 786289 h 1971675"/>
              <a:gd name="connsiteX1742" fmla="*/ 2007394 w 2019300"/>
              <a:gd name="connsiteY1742" fmla="*/ 828199 h 1971675"/>
              <a:gd name="connsiteX1743" fmla="*/ 1996916 w 2019300"/>
              <a:gd name="connsiteY1743" fmla="*/ 838676 h 1971675"/>
              <a:gd name="connsiteX1744" fmla="*/ 1992154 w 2019300"/>
              <a:gd name="connsiteY1744" fmla="*/ 859631 h 1971675"/>
              <a:gd name="connsiteX1745" fmla="*/ 1994059 w 2019300"/>
              <a:gd name="connsiteY1745" fmla="*/ 868204 h 1971675"/>
              <a:gd name="connsiteX1746" fmla="*/ 1991201 w 2019300"/>
              <a:gd name="connsiteY1746" fmla="*/ 877729 h 1971675"/>
              <a:gd name="connsiteX1747" fmla="*/ 1996916 w 2019300"/>
              <a:gd name="connsiteY1747" fmla="*/ 868204 h 1971675"/>
              <a:gd name="connsiteX1748" fmla="*/ 2000726 w 2019300"/>
              <a:gd name="connsiteY1748" fmla="*/ 868204 h 1971675"/>
              <a:gd name="connsiteX1749" fmla="*/ 1999774 w 2019300"/>
              <a:gd name="connsiteY1749" fmla="*/ 869156 h 1971675"/>
              <a:gd name="connsiteX1750" fmla="*/ 2001679 w 2019300"/>
              <a:gd name="connsiteY1750" fmla="*/ 875824 h 1971675"/>
              <a:gd name="connsiteX1751" fmla="*/ 1995964 w 2019300"/>
              <a:gd name="connsiteY1751" fmla="*/ 893921 h 1971675"/>
              <a:gd name="connsiteX1752" fmla="*/ 1983581 w 2019300"/>
              <a:gd name="connsiteY1752" fmla="*/ 898684 h 1971675"/>
              <a:gd name="connsiteX1753" fmla="*/ 1989296 w 2019300"/>
              <a:gd name="connsiteY1753" fmla="*/ 873919 h 1971675"/>
              <a:gd name="connsiteX1754" fmla="*/ 1977866 w 2019300"/>
              <a:gd name="connsiteY1754" fmla="*/ 901541 h 1971675"/>
              <a:gd name="connsiteX1755" fmla="*/ 1975961 w 2019300"/>
              <a:gd name="connsiteY1755" fmla="*/ 918686 h 1971675"/>
              <a:gd name="connsiteX1756" fmla="*/ 1974056 w 2019300"/>
              <a:gd name="connsiteY1756" fmla="*/ 925354 h 1971675"/>
              <a:gd name="connsiteX1757" fmla="*/ 1972151 w 2019300"/>
              <a:gd name="connsiteY1757" fmla="*/ 930116 h 1971675"/>
              <a:gd name="connsiteX1758" fmla="*/ 1968341 w 2019300"/>
              <a:gd name="connsiteY1758" fmla="*/ 939641 h 1971675"/>
              <a:gd name="connsiteX1759" fmla="*/ 1968341 w 2019300"/>
              <a:gd name="connsiteY1759" fmla="*/ 932974 h 1971675"/>
              <a:gd name="connsiteX1760" fmla="*/ 1956911 w 2019300"/>
              <a:gd name="connsiteY1760" fmla="*/ 959644 h 1971675"/>
              <a:gd name="connsiteX1761" fmla="*/ 1955959 w 2019300"/>
              <a:gd name="connsiteY1761" fmla="*/ 977741 h 1971675"/>
              <a:gd name="connsiteX1762" fmla="*/ 1946434 w 2019300"/>
              <a:gd name="connsiteY1762" fmla="*/ 991076 h 1971675"/>
              <a:gd name="connsiteX1763" fmla="*/ 1948339 w 2019300"/>
              <a:gd name="connsiteY1763" fmla="*/ 992029 h 1971675"/>
              <a:gd name="connsiteX1764" fmla="*/ 1939766 w 2019300"/>
              <a:gd name="connsiteY1764" fmla="*/ 998696 h 1971675"/>
              <a:gd name="connsiteX1765" fmla="*/ 1956911 w 2019300"/>
              <a:gd name="connsiteY1765" fmla="*/ 951071 h 1971675"/>
              <a:gd name="connsiteX1766" fmla="*/ 1965484 w 2019300"/>
              <a:gd name="connsiteY1766" fmla="*/ 924401 h 1971675"/>
              <a:gd name="connsiteX1767" fmla="*/ 1977866 w 2019300"/>
              <a:gd name="connsiteY1767" fmla="*/ 887254 h 1971675"/>
              <a:gd name="connsiteX1768" fmla="*/ 1977866 w 2019300"/>
              <a:gd name="connsiteY1768" fmla="*/ 879634 h 1971675"/>
              <a:gd name="connsiteX1769" fmla="*/ 1973104 w 2019300"/>
              <a:gd name="connsiteY1769" fmla="*/ 892969 h 1971675"/>
              <a:gd name="connsiteX1770" fmla="*/ 1971199 w 2019300"/>
              <a:gd name="connsiteY1770" fmla="*/ 885349 h 1971675"/>
              <a:gd name="connsiteX1771" fmla="*/ 1963579 w 2019300"/>
              <a:gd name="connsiteY1771" fmla="*/ 920591 h 1971675"/>
              <a:gd name="connsiteX1772" fmla="*/ 1961674 w 2019300"/>
              <a:gd name="connsiteY1772" fmla="*/ 923449 h 1971675"/>
              <a:gd name="connsiteX1773" fmla="*/ 1960721 w 2019300"/>
              <a:gd name="connsiteY1773" fmla="*/ 924401 h 1971675"/>
              <a:gd name="connsiteX1774" fmla="*/ 1958816 w 2019300"/>
              <a:gd name="connsiteY1774" fmla="*/ 922496 h 1971675"/>
              <a:gd name="connsiteX1775" fmla="*/ 1957864 w 2019300"/>
              <a:gd name="connsiteY1775" fmla="*/ 933926 h 1971675"/>
              <a:gd name="connsiteX1776" fmla="*/ 1955006 w 2019300"/>
              <a:gd name="connsiteY1776" fmla="*/ 932974 h 1971675"/>
              <a:gd name="connsiteX1777" fmla="*/ 1950244 w 2019300"/>
              <a:gd name="connsiteY1777" fmla="*/ 948214 h 1971675"/>
              <a:gd name="connsiteX1778" fmla="*/ 1949291 w 2019300"/>
              <a:gd name="connsiteY1778" fmla="*/ 964406 h 1971675"/>
              <a:gd name="connsiteX1779" fmla="*/ 1940719 w 2019300"/>
              <a:gd name="connsiteY1779" fmla="*/ 980599 h 1971675"/>
              <a:gd name="connsiteX1780" fmla="*/ 1935004 w 2019300"/>
              <a:gd name="connsiteY1780" fmla="*/ 980599 h 1971675"/>
              <a:gd name="connsiteX1781" fmla="*/ 1931194 w 2019300"/>
              <a:gd name="connsiteY1781" fmla="*/ 1000601 h 1971675"/>
              <a:gd name="connsiteX1782" fmla="*/ 1928336 w 2019300"/>
              <a:gd name="connsiteY1782" fmla="*/ 1006316 h 1971675"/>
              <a:gd name="connsiteX1783" fmla="*/ 1923574 w 2019300"/>
              <a:gd name="connsiteY1783" fmla="*/ 1007269 h 1971675"/>
              <a:gd name="connsiteX1784" fmla="*/ 1918811 w 2019300"/>
              <a:gd name="connsiteY1784" fmla="*/ 1024414 h 1971675"/>
              <a:gd name="connsiteX1785" fmla="*/ 1933099 w 2019300"/>
              <a:gd name="connsiteY1785" fmla="*/ 1003459 h 1971675"/>
              <a:gd name="connsiteX1786" fmla="*/ 1928336 w 2019300"/>
              <a:gd name="connsiteY1786" fmla="*/ 1011079 h 1971675"/>
              <a:gd name="connsiteX1787" fmla="*/ 1924526 w 2019300"/>
              <a:gd name="connsiteY1787" fmla="*/ 1029176 h 1971675"/>
              <a:gd name="connsiteX1788" fmla="*/ 1919764 w 2019300"/>
              <a:gd name="connsiteY1788" fmla="*/ 1039654 h 1971675"/>
              <a:gd name="connsiteX1789" fmla="*/ 1915954 w 2019300"/>
              <a:gd name="connsiteY1789" fmla="*/ 1033939 h 1971675"/>
              <a:gd name="connsiteX1790" fmla="*/ 1917859 w 2019300"/>
              <a:gd name="connsiteY1790" fmla="*/ 1036796 h 1971675"/>
              <a:gd name="connsiteX1791" fmla="*/ 1913096 w 2019300"/>
              <a:gd name="connsiteY1791" fmla="*/ 1055846 h 1971675"/>
              <a:gd name="connsiteX1792" fmla="*/ 1916906 w 2019300"/>
              <a:gd name="connsiteY1792" fmla="*/ 1047274 h 1971675"/>
              <a:gd name="connsiteX1793" fmla="*/ 1941671 w 2019300"/>
              <a:gd name="connsiteY1793" fmla="*/ 1012984 h 1971675"/>
              <a:gd name="connsiteX1794" fmla="*/ 1916906 w 2019300"/>
              <a:gd name="connsiteY1794" fmla="*/ 1089184 h 1971675"/>
              <a:gd name="connsiteX1795" fmla="*/ 1914049 w 2019300"/>
              <a:gd name="connsiteY1795" fmla="*/ 1088231 h 1971675"/>
              <a:gd name="connsiteX1796" fmla="*/ 1913096 w 2019300"/>
              <a:gd name="connsiteY1796" fmla="*/ 1104424 h 1971675"/>
              <a:gd name="connsiteX1797" fmla="*/ 1902619 w 2019300"/>
              <a:gd name="connsiteY1797" fmla="*/ 1108234 h 1971675"/>
              <a:gd name="connsiteX1798" fmla="*/ 1910239 w 2019300"/>
              <a:gd name="connsiteY1798" fmla="*/ 1106329 h 1971675"/>
              <a:gd name="connsiteX1799" fmla="*/ 1909286 w 2019300"/>
              <a:gd name="connsiteY1799" fmla="*/ 1117759 h 1971675"/>
              <a:gd name="connsiteX1800" fmla="*/ 1903571 w 2019300"/>
              <a:gd name="connsiteY1800" fmla="*/ 1117759 h 1971675"/>
              <a:gd name="connsiteX1801" fmla="*/ 1900714 w 2019300"/>
              <a:gd name="connsiteY1801" fmla="*/ 1126331 h 1971675"/>
              <a:gd name="connsiteX1802" fmla="*/ 1903571 w 2019300"/>
              <a:gd name="connsiteY1802" fmla="*/ 1132046 h 1971675"/>
              <a:gd name="connsiteX1803" fmla="*/ 1896904 w 2019300"/>
              <a:gd name="connsiteY1803" fmla="*/ 1134904 h 1971675"/>
              <a:gd name="connsiteX1804" fmla="*/ 1895951 w 2019300"/>
              <a:gd name="connsiteY1804" fmla="*/ 1146334 h 1971675"/>
              <a:gd name="connsiteX1805" fmla="*/ 1901666 w 2019300"/>
              <a:gd name="connsiteY1805" fmla="*/ 1140619 h 1971675"/>
              <a:gd name="connsiteX1806" fmla="*/ 1893094 w 2019300"/>
              <a:gd name="connsiteY1806" fmla="*/ 1163479 h 1971675"/>
              <a:gd name="connsiteX1807" fmla="*/ 1893094 w 2019300"/>
              <a:gd name="connsiteY1807" fmla="*/ 1156811 h 1971675"/>
              <a:gd name="connsiteX1808" fmla="*/ 1887379 w 2019300"/>
              <a:gd name="connsiteY1808" fmla="*/ 1159669 h 1971675"/>
              <a:gd name="connsiteX1809" fmla="*/ 1889284 w 2019300"/>
              <a:gd name="connsiteY1809" fmla="*/ 1162526 h 1971675"/>
              <a:gd name="connsiteX1810" fmla="*/ 1881664 w 2019300"/>
              <a:gd name="connsiteY1810" fmla="*/ 1167289 h 1971675"/>
              <a:gd name="connsiteX1811" fmla="*/ 1891189 w 2019300"/>
              <a:gd name="connsiteY1811" fmla="*/ 1142524 h 1971675"/>
              <a:gd name="connsiteX1812" fmla="*/ 1886426 w 2019300"/>
              <a:gd name="connsiteY1812" fmla="*/ 1138714 h 1971675"/>
              <a:gd name="connsiteX1813" fmla="*/ 1878806 w 2019300"/>
              <a:gd name="connsiteY1813" fmla="*/ 1159669 h 1971675"/>
              <a:gd name="connsiteX1814" fmla="*/ 1881664 w 2019300"/>
              <a:gd name="connsiteY1814" fmla="*/ 1162526 h 1971675"/>
              <a:gd name="connsiteX1815" fmla="*/ 1876901 w 2019300"/>
              <a:gd name="connsiteY1815" fmla="*/ 1181576 h 1971675"/>
              <a:gd name="connsiteX1816" fmla="*/ 1865471 w 2019300"/>
              <a:gd name="connsiteY1816" fmla="*/ 1208246 h 1971675"/>
              <a:gd name="connsiteX1817" fmla="*/ 1862614 w 2019300"/>
              <a:gd name="connsiteY1817" fmla="*/ 1207294 h 1971675"/>
              <a:gd name="connsiteX1818" fmla="*/ 1862614 w 2019300"/>
              <a:gd name="connsiteY1818" fmla="*/ 1218724 h 1971675"/>
              <a:gd name="connsiteX1819" fmla="*/ 1858804 w 2019300"/>
              <a:gd name="connsiteY1819" fmla="*/ 1219676 h 1971675"/>
              <a:gd name="connsiteX1820" fmla="*/ 1848326 w 2019300"/>
              <a:gd name="connsiteY1820" fmla="*/ 1268254 h 1971675"/>
              <a:gd name="connsiteX1821" fmla="*/ 1845469 w 2019300"/>
              <a:gd name="connsiteY1821" fmla="*/ 1267301 h 1971675"/>
              <a:gd name="connsiteX1822" fmla="*/ 1844516 w 2019300"/>
              <a:gd name="connsiteY1822" fmla="*/ 1278731 h 1971675"/>
              <a:gd name="connsiteX1823" fmla="*/ 1837849 w 2019300"/>
              <a:gd name="connsiteY1823" fmla="*/ 1283494 h 1971675"/>
              <a:gd name="connsiteX1824" fmla="*/ 1820704 w 2019300"/>
              <a:gd name="connsiteY1824" fmla="*/ 1343501 h 1971675"/>
              <a:gd name="connsiteX1825" fmla="*/ 1824514 w 2019300"/>
              <a:gd name="connsiteY1825" fmla="*/ 1347311 h 1971675"/>
              <a:gd name="connsiteX1826" fmla="*/ 1816894 w 2019300"/>
              <a:gd name="connsiteY1826" fmla="*/ 1366361 h 1971675"/>
              <a:gd name="connsiteX1827" fmla="*/ 1821656 w 2019300"/>
              <a:gd name="connsiteY1827" fmla="*/ 1367314 h 1971675"/>
              <a:gd name="connsiteX1828" fmla="*/ 1791176 w 2019300"/>
              <a:gd name="connsiteY1828" fmla="*/ 1439704 h 1971675"/>
              <a:gd name="connsiteX1829" fmla="*/ 1786414 w 2019300"/>
              <a:gd name="connsiteY1829" fmla="*/ 1438751 h 1971675"/>
              <a:gd name="connsiteX1830" fmla="*/ 1783556 w 2019300"/>
              <a:gd name="connsiteY1830" fmla="*/ 1463516 h 1971675"/>
              <a:gd name="connsiteX1831" fmla="*/ 1784509 w 2019300"/>
              <a:gd name="connsiteY1831" fmla="*/ 1426369 h 1971675"/>
              <a:gd name="connsiteX1832" fmla="*/ 1794034 w 2019300"/>
              <a:gd name="connsiteY1832" fmla="*/ 1408271 h 1971675"/>
              <a:gd name="connsiteX1833" fmla="*/ 1791176 w 2019300"/>
              <a:gd name="connsiteY1833" fmla="*/ 1405414 h 1971675"/>
              <a:gd name="connsiteX1834" fmla="*/ 1834039 w 2019300"/>
              <a:gd name="connsiteY1834" fmla="*/ 1275874 h 1971675"/>
              <a:gd name="connsiteX1835" fmla="*/ 1843564 w 2019300"/>
              <a:gd name="connsiteY1835" fmla="*/ 1267301 h 1971675"/>
              <a:gd name="connsiteX1836" fmla="*/ 1838801 w 2019300"/>
              <a:gd name="connsiteY1836" fmla="*/ 1263491 h 1971675"/>
              <a:gd name="connsiteX1837" fmla="*/ 1846421 w 2019300"/>
              <a:gd name="connsiteY1837" fmla="*/ 1261586 h 1971675"/>
              <a:gd name="connsiteX1838" fmla="*/ 1844516 w 2019300"/>
              <a:gd name="connsiteY1838" fmla="*/ 1246346 h 1971675"/>
              <a:gd name="connsiteX1839" fmla="*/ 1849279 w 2019300"/>
              <a:gd name="connsiteY1839" fmla="*/ 1247299 h 1971675"/>
              <a:gd name="connsiteX1840" fmla="*/ 1854994 w 2019300"/>
              <a:gd name="connsiteY1840" fmla="*/ 1234916 h 1971675"/>
              <a:gd name="connsiteX1841" fmla="*/ 1852136 w 2019300"/>
              <a:gd name="connsiteY1841" fmla="*/ 1232059 h 1971675"/>
              <a:gd name="connsiteX1842" fmla="*/ 1861661 w 2019300"/>
              <a:gd name="connsiteY1842" fmla="*/ 1213961 h 1971675"/>
              <a:gd name="connsiteX1843" fmla="*/ 1860709 w 2019300"/>
              <a:gd name="connsiteY1843" fmla="*/ 1209199 h 1971675"/>
              <a:gd name="connsiteX1844" fmla="*/ 1855946 w 2019300"/>
              <a:gd name="connsiteY1844" fmla="*/ 1216819 h 1971675"/>
              <a:gd name="connsiteX1845" fmla="*/ 1860709 w 2019300"/>
              <a:gd name="connsiteY1845" fmla="*/ 1199674 h 1971675"/>
              <a:gd name="connsiteX1846" fmla="*/ 1860709 w 2019300"/>
              <a:gd name="connsiteY1846" fmla="*/ 1206341 h 1971675"/>
              <a:gd name="connsiteX1847" fmla="*/ 1868329 w 2019300"/>
              <a:gd name="connsiteY1847" fmla="*/ 1175861 h 1971675"/>
              <a:gd name="connsiteX1848" fmla="*/ 1862614 w 2019300"/>
              <a:gd name="connsiteY1848" fmla="*/ 1178719 h 1971675"/>
              <a:gd name="connsiteX1849" fmla="*/ 1864519 w 2019300"/>
              <a:gd name="connsiteY1849" fmla="*/ 1172051 h 1971675"/>
              <a:gd name="connsiteX1850" fmla="*/ 1869281 w 2019300"/>
              <a:gd name="connsiteY1850" fmla="*/ 1173004 h 1971675"/>
              <a:gd name="connsiteX1851" fmla="*/ 1873091 w 2019300"/>
              <a:gd name="connsiteY1851" fmla="*/ 1162526 h 1971675"/>
              <a:gd name="connsiteX1852" fmla="*/ 1867376 w 2019300"/>
              <a:gd name="connsiteY1852" fmla="*/ 1160621 h 1971675"/>
              <a:gd name="connsiteX1853" fmla="*/ 1862614 w 2019300"/>
              <a:gd name="connsiteY1853" fmla="*/ 1163479 h 1971675"/>
              <a:gd name="connsiteX1854" fmla="*/ 1849279 w 2019300"/>
              <a:gd name="connsiteY1854" fmla="*/ 1196816 h 1971675"/>
              <a:gd name="connsiteX1855" fmla="*/ 1853089 w 2019300"/>
              <a:gd name="connsiteY1855" fmla="*/ 1191101 h 1971675"/>
              <a:gd name="connsiteX1856" fmla="*/ 1851184 w 2019300"/>
              <a:gd name="connsiteY1856" fmla="*/ 1199674 h 1971675"/>
              <a:gd name="connsiteX1857" fmla="*/ 1855946 w 2019300"/>
              <a:gd name="connsiteY1857" fmla="*/ 1198721 h 1971675"/>
              <a:gd name="connsiteX1858" fmla="*/ 1849279 w 2019300"/>
              <a:gd name="connsiteY1858" fmla="*/ 1214914 h 1971675"/>
              <a:gd name="connsiteX1859" fmla="*/ 1843564 w 2019300"/>
              <a:gd name="connsiteY1859" fmla="*/ 1214914 h 1971675"/>
              <a:gd name="connsiteX1860" fmla="*/ 1844516 w 2019300"/>
              <a:gd name="connsiteY1860" fmla="*/ 1229201 h 1971675"/>
              <a:gd name="connsiteX1861" fmla="*/ 1840706 w 2019300"/>
              <a:gd name="connsiteY1861" fmla="*/ 1223486 h 1971675"/>
              <a:gd name="connsiteX1862" fmla="*/ 1846421 w 2019300"/>
              <a:gd name="connsiteY1862" fmla="*/ 1232059 h 1971675"/>
              <a:gd name="connsiteX1863" fmla="*/ 1834039 w 2019300"/>
              <a:gd name="connsiteY1863" fmla="*/ 1251109 h 1971675"/>
              <a:gd name="connsiteX1864" fmla="*/ 1840706 w 2019300"/>
              <a:gd name="connsiteY1864" fmla="*/ 1238726 h 1971675"/>
              <a:gd name="connsiteX1865" fmla="*/ 1838801 w 2019300"/>
              <a:gd name="connsiteY1865" fmla="*/ 1231106 h 1971675"/>
              <a:gd name="connsiteX1866" fmla="*/ 1832134 w 2019300"/>
              <a:gd name="connsiteY1866" fmla="*/ 1237774 h 1971675"/>
              <a:gd name="connsiteX1867" fmla="*/ 1833086 w 2019300"/>
              <a:gd name="connsiteY1867" fmla="*/ 1250156 h 1971675"/>
              <a:gd name="connsiteX1868" fmla="*/ 1826419 w 2019300"/>
              <a:gd name="connsiteY1868" fmla="*/ 1248251 h 1971675"/>
              <a:gd name="connsiteX1869" fmla="*/ 1809274 w 2019300"/>
              <a:gd name="connsiteY1869" fmla="*/ 1287304 h 1971675"/>
              <a:gd name="connsiteX1870" fmla="*/ 1809274 w 2019300"/>
              <a:gd name="connsiteY1870" fmla="*/ 1273016 h 1971675"/>
              <a:gd name="connsiteX1871" fmla="*/ 1812131 w 2019300"/>
              <a:gd name="connsiteY1871" fmla="*/ 1273969 h 1971675"/>
              <a:gd name="connsiteX1872" fmla="*/ 1814036 w 2019300"/>
              <a:gd name="connsiteY1872" fmla="*/ 1267301 h 1971675"/>
              <a:gd name="connsiteX1873" fmla="*/ 1834991 w 2019300"/>
              <a:gd name="connsiteY1873" fmla="*/ 1198721 h 1971675"/>
              <a:gd name="connsiteX1874" fmla="*/ 1832134 w 2019300"/>
              <a:gd name="connsiteY1874" fmla="*/ 1207294 h 1971675"/>
              <a:gd name="connsiteX1875" fmla="*/ 1837849 w 2019300"/>
              <a:gd name="connsiteY1875" fmla="*/ 1201579 h 1971675"/>
              <a:gd name="connsiteX1876" fmla="*/ 1844516 w 2019300"/>
              <a:gd name="connsiteY1876" fmla="*/ 1161574 h 1971675"/>
              <a:gd name="connsiteX1877" fmla="*/ 1845469 w 2019300"/>
              <a:gd name="connsiteY1877" fmla="*/ 1166336 h 1971675"/>
              <a:gd name="connsiteX1878" fmla="*/ 1850231 w 2019300"/>
              <a:gd name="connsiteY1878" fmla="*/ 1149191 h 1971675"/>
              <a:gd name="connsiteX1879" fmla="*/ 1855946 w 2019300"/>
              <a:gd name="connsiteY1879" fmla="*/ 1146334 h 1971675"/>
              <a:gd name="connsiteX1880" fmla="*/ 1872139 w 2019300"/>
              <a:gd name="connsiteY1880" fmla="*/ 1094899 h 1971675"/>
              <a:gd name="connsiteX1881" fmla="*/ 1854994 w 2019300"/>
              <a:gd name="connsiteY1881" fmla="*/ 1148239 h 1971675"/>
              <a:gd name="connsiteX1882" fmla="*/ 1849279 w 2019300"/>
              <a:gd name="connsiteY1882" fmla="*/ 1184434 h 1971675"/>
              <a:gd name="connsiteX1883" fmla="*/ 1865471 w 2019300"/>
              <a:gd name="connsiteY1883" fmla="*/ 1142524 h 1971675"/>
              <a:gd name="connsiteX1884" fmla="*/ 1874044 w 2019300"/>
              <a:gd name="connsiteY1884" fmla="*/ 1140619 h 1971675"/>
              <a:gd name="connsiteX1885" fmla="*/ 1872139 w 2019300"/>
              <a:gd name="connsiteY1885" fmla="*/ 1153954 h 1971675"/>
              <a:gd name="connsiteX1886" fmla="*/ 1878806 w 2019300"/>
              <a:gd name="connsiteY1886" fmla="*/ 1141571 h 1971675"/>
              <a:gd name="connsiteX1887" fmla="*/ 1876901 w 2019300"/>
              <a:gd name="connsiteY1887" fmla="*/ 1133951 h 1971675"/>
              <a:gd name="connsiteX1888" fmla="*/ 1883569 w 2019300"/>
              <a:gd name="connsiteY1888" fmla="*/ 1112996 h 1971675"/>
              <a:gd name="connsiteX1889" fmla="*/ 1883569 w 2019300"/>
              <a:gd name="connsiteY1889" fmla="*/ 1115854 h 1971675"/>
              <a:gd name="connsiteX1890" fmla="*/ 1888331 w 2019300"/>
              <a:gd name="connsiteY1890" fmla="*/ 1116806 h 1971675"/>
              <a:gd name="connsiteX1891" fmla="*/ 1891189 w 2019300"/>
              <a:gd name="connsiteY1891" fmla="*/ 1108234 h 1971675"/>
              <a:gd name="connsiteX1892" fmla="*/ 1886426 w 2019300"/>
              <a:gd name="connsiteY1892" fmla="*/ 1109186 h 1971675"/>
              <a:gd name="connsiteX1893" fmla="*/ 1893094 w 2019300"/>
              <a:gd name="connsiteY1893" fmla="*/ 1090136 h 1971675"/>
              <a:gd name="connsiteX1894" fmla="*/ 1892141 w 2019300"/>
              <a:gd name="connsiteY1894" fmla="*/ 1077754 h 1971675"/>
              <a:gd name="connsiteX1895" fmla="*/ 1887379 w 2019300"/>
              <a:gd name="connsiteY1895" fmla="*/ 1080611 h 1971675"/>
              <a:gd name="connsiteX1896" fmla="*/ 1894046 w 2019300"/>
              <a:gd name="connsiteY1896" fmla="*/ 1071086 h 1971675"/>
              <a:gd name="connsiteX1897" fmla="*/ 1925479 w 2019300"/>
              <a:gd name="connsiteY1897" fmla="*/ 982504 h 1971675"/>
              <a:gd name="connsiteX1898" fmla="*/ 1922621 w 2019300"/>
              <a:gd name="connsiteY1898" fmla="*/ 995839 h 1971675"/>
              <a:gd name="connsiteX1899" fmla="*/ 1932146 w 2019300"/>
              <a:gd name="connsiteY1899" fmla="*/ 977741 h 1971675"/>
              <a:gd name="connsiteX1900" fmla="*/ 1927384 w 2019300"/>
              <a:gd name="connsiteY1900" fmla="*/ 976789 h 1971675"/>
              <a:gd name="connsiteX1901" fmla="*/ 1934051 w 2019300"/>
              <a:gd name="connsiteY1901" fmla="*/ 957739 h 1971675"/>
              <a:gd name="connsiteX1902" fmla="*/ 1933099 w 2019300"/>
              <a:gd name="connsiteY1902" fmla="*/ 972026 h 1971675"/>
              <a:gd name="connsiteX1903" fmla="*/ 1938814 w 2019300"/>
              <a:gd name="connsiteY1903" fmla="*/ 957739 h 1971675"/>
              <a:gd name="connsiteX1904" fmla="*/ 1951196 w 2019300"/>
              <a:gd name="connsiteY1904" fmla="*/ 916781 h 1971675"/>
              <a:gd name="connsiteX1905" fmla="*/ 1953101 w 2019300"/>
              <a:gd name="connsiteY1905" fmla="*/ 913924 h 1971675"/>
              <a:gd name="connsiteX1906" fmla="*/ 1955959 w 2019300"/>
              <a:gd name="connsiteY1906" fmla="*/ 912971 h 1971675"/>
              <a:gd name="connsiteX1907" fmla="*/ 1961674 w 2019300"/>
              <a:gd name="connsiteY1907" fmla="*/ 896779 h 1971675"/>
              <a:gd name="connsiteX1908" fmla="*/ 1956911 w 2019300"/>
              <a:gd name="connsiteY1908" fmla="*/ 892016 h 1971675"/>
              <a:gd name="connsiteX1909" fmla="*/ 1955006 w 2019300"/>
              <a:gd name="connsiteY1909" fmla="*/ 905351 h 1971675"/>
              <a:gd name="connsiteX1910" fmla="*/ 1950244 w 2019300"/>
              <a:gd name="connsiteY1910" fmla="*/ 900589 h 1971675"/>
              <a:gd name="connsiteX1911" fmla="*/ 1962626 w 2019300"/>
              <a:gd name="connsiteY1911" fmla="*/ 863441 h 1971675"/>
              <a:gd name="connsiteX1912" fmla="*/ 1965484 w 2019300"/>
              <a:gd name="connsiteY1912" fmla="*/ 861536 h 1971675"/>
              <a:gd name="connsiteX1913" fmla="*/ 1968341 w 2019300"/>
              <a:gd name="connsiteY1913" fmla="*/ 861536 h 1971675"/>
              <a:gd name="connsiteX1914" fmla="*/ 1967389 w 2019300"/>
              <a:gd name="connsiteY1914" fmla="*/ 864394 h 1971675"/>
              <a:gd name="connsiteX1915" fmla="*/ 1969294 w 2019300"/>
              <a:gd name="connsiteY1915" fmla="*/ 862489 h 1971675"/>
              <a:gd name="connsiteX1916" fmla="*/ 1971199 w 2019300"/>
              <a:gd name="connsiteY1916" fmla="*/ 862489 h 1971675"/>
              <a:gd name="connsiteX1917" fmla="*/ 1969294 w 2019300"/>
              <a:gd name="connsiteY1917" fmla="*/ 871061 h 1971675"/>
              <a:gd name="connsiteX1918" fmla="*/ 1974056 w 2019300"/>
              <a:gd name="connsiteY1918" fmla="*/ 862489 h 1971675"/>
              <a:gd name="connsiteX1919" fmla="*/ 1976914 w 2019300"/>
              <a:gd name="connsiteY1919" fmla="*/ 845344 h 1971675"/>
              <a:gd name="connsiteX1920" fmla="*/ 1983581 w 2019300"/>
              <a:gd name="connsiteY1920" fmla="*/ 842486 h 1971675"/>
              <a:gd name="connsiteX1921" fmla="*/ 1986439 w 2019300"/>
              <a:gd name="connsiteY1921" fmla="*/ 800576 h 1971675"/>
              <a:gd name="connsiteX1922" fmla="*/ 1990249 w 2019300"/>
              <a:gd name="connsiteY1922" fmla="*/ 778669 h 1971675"/>
              <a:gd name="connsiteX1923" fmla="*/ 1986439 w 2019300"/>
              <a:gd name="connsiteY1923" fmla="*/ 761524 h 1971675"/>
              <a:gd name="connsiteX1924" fmla="*/ 1975009 w 2019300"/>
              <a:gd name="connsiteY1924" fmla="*/ 716756 h 1971675"/>
              <a:gd name="connsiteX1925" fmla="*/ 1955006 w 2019300"/>
              <a:gd name="connsiteY1925" fmla="*/ 680561 h 1971675"/>
              <a:gd name="connsiteX1926" fmla="*/ 1931194 w 2019300"/>
              <a:gd name="connsiteY1926" fmla="*/ 651034 h 1971675"/>
              <a:gd name="connsiteX1927" fmla="*/ 1938814 w 2019300"/>
              <a:gd name="connsiteY1927" fmla="*/ 659606 h 1971675"/>
              <a:gd name="connsiteX1928" fmla="*/ 1936909 w 2019300"/>
              <a:gd name="connsiteY1928" fmla="*/ 662464 h 1971675"/>
              <a:gd name="connsiteX1929" fmla="*/ 1943576 w 2019300"/>
              <a:gd name="connsiteY1929" fmla="*/ 665321 h 1971675"/>
              <a:gd name="connsiteX1930" fmla="*/ 1955006 w 2019300"/>
              <a:gd name="connsiteY1930" fmla="*/ 688181 h 1971675"/>
              <a:gd name="connsiteX1931" fmla="*/ 1957864 w 2019300"/>
              <a:gd name="connsiteY1931" fmla="*/ 686276 h 1971675"/>
              <a:gd name="connsiteX1932" fmla="*/ 1963579 w 2019300"/>
              <a:gd name="connsiteY1932" fmla="*/ 701516 h 1971675"/>
              <a:gd name="connsiteX1933" fmla="*/ 1966436 w 2019300"/>
              <a:gd name="connsiteY1933" fmla="*/ 700564 h 1971675"/>
              <a:gd name="connsiteX1934" fmla="*/ 1970246 w 2019300"/>
              <a:gd name="connsiteY1934" fmla="*/ 712946 h 1971675"/>
              <a:gd name="connsiteX1935" fmla="*/ 1974056 w 2019300"/>
              <a:gd name="connsiteY1935" fmla="*/ 722471 h 1971675"/>
              <a:gd name="connsiteX1936" fmla="*/ 1982629 w 2019300"/>
              <a:gd name="connsiteY1936" fmla="*/ 779621 h 1971675"/>
              <a:gd name="connsiteX1937" fmla="*/ 1970246 w 2019300"/>
              <a:gd name="connsiteY1937" fmla="*/ 846296 h 1971675"/>
              <a:gd name="connsiteX1938" fmla="*/ 1967389 w 2019300"/>
              <a:gd name="connsiteY1938" fmla="*/ 849154 h 1971675"/>
              <a:gd name="connsiteX1939" fmla="*/ 1966436 w 2019300"/>
              <a:gd name="connsiteY1939" fmla="*/ 839629 h 1971675"/>
              <a:gd name="connsiteX1940" fmla="*/ 1959769 w 2019300"/>
              <a:gd name="connsiteY1940" fmla="*/ 852011 h 1971675"/>
              <a:gd name="connsiteX1941" fmla="*/ 1958816 w 2019300"/>
              <a:gd name="connsiteY1941" fmla="*/ 862489 h 1971675"/>
              <a:gd name="connsiteX1942" fmla="*/ 1959769 w 2019300"/>
              <a:gd name="connsiteY1942" fmla="*/ 865346 h 1971675"/>
              <a:gd name="connsiteX1943" fmla="*/ 1953101 w 2019300"/>
              <a:gd name="connsiteY1943" fmla="*/ 867251 h 1971675"/>
              <a:gd name="connsiteX1944" fmla="*/ 1949291 w 2019300"/>
              <a:gd name="connsiteY1944" fmla="*/ 889159 h 1971675"/>
              <a:gd name="connsiteX1945" fmla="*/ 1938814 w 2019300"/>
              <a:gd name="connsiteY1945" fmla="*/ 906304 h 1971675"/>
              <a:gd name="connsiteX1946" fmla="*/ 1937861 w 2019300"/>
              <a:gd name="connsiteY1946" fmla="*/ 912019 h 1971675"/>
              <a:gd name="connsiteX1947" fmla="*/ 1937861 w 2019300"/>
              <a:gd name="connsiteY1947" fmla="*/ 914876 h 1971675"/>
              <a:gd name="connsiteX1948" fmla="*/ 1933099 w 2019300"/>
              <a:gd name="connsiteY1948" fmla="*/ 917734 h 1971675"/>
              <a:gd name="connsiteX1949" fmla="*/ 1932146 w 2019300"/>
              <a:gd name="connsiteY1949" fmla="*/ 935831 h 1971675"/>
              <a:gd name="connsiteX1950" fmla="*/ 1928336 w 2019300"/>
              <a:gd name="connsiteY1950" fmla="*/ 948214 h 1971675"/>
              <a:gd name="connsiteX1951" fmla="*/ 1921669 w 2019300"/>
              <a:gd name="connsiteY1951" fmla="*/ 946309 h 1971675"/>
              <a:gd name="connsiteX1952" fmla="*/ 1917859 w 2019300"/>
              <a:gd name="connsiteY1952" fmla="*/ 964406 h 1971675"/>
              <a:gd name="connsiteX1953" fmla="*/ 1910239 w 2019300"/>
              <a:gd name="connsiteY1953" fmla="*/ 975836 h 1971675"/>
              <a:gd name="connsiteX1954" fmla="*/ 1901666 w 2019300"/>
              <a:gd name="connsiteY1954" fmla="*/ 987266 h 1971675"/>
              <a:gd name="connsiteX1955" fmla="*/ 1891189 w 2019300"/>
              <a:gd name="connsiteY1955" fmla="*/ 991076 h 1971675"/>
              <a:gd name="connsiteX1956" fmla="*/ 1895951 w 2019300"/>
              <a:gd name="connsiteY1956" fmla="*/ 990124 h 1971675"/>
              <a:gd name="connsiteX1957" fmla="*/ 1895951 w 2019300"/>
              <a:gd name="connsiteY1957" fmla="*/ 994886 h 1971675"/>
              <a:gd name="connsiteX1958" fmla="*/ 1881664 w 2019300"/>
              <a:gd name="connsiteY1958" fmla="*/ 1004411 h 1971675"/>
              <a:gd name="connsiteX1959" fmla="*/ 1879759 w 2019300"/>
              <a:gd name="connsiteY1959" fmla="*/ 1012984 h 1971675"/>
              <a:gd name="connsiteX1960" fmla="*/ 1875949 w 2019300"/>
              <a:gd name="connsiteY1960" fmla="*/ 1009174 h 1971675"/>
              <a:gd name="connsiteX1961" fmla="*/ 1885474 w 2019300"/>
              <a:gd name="connsiteY1961" fmla="*/ 988219 h 1971675"/>
              <a:gd name="connsiteX1962" fmla="*/ 1895951 w 2019300"/>
              <a:gd name="connsiteY1962" fmla="*/ 977741 h 1971675"/>
              <a:gd name="connsiteX1963" fmla="*/ 1893094 w 2019300"/>
              <a:gd name="connsiteY1963" fmla="*/ 965359 h 1971675"/>
              <a:gd name="connsiteX1964" fmla="*/ 1905476 w 2019300"/>
              <a:gd name="connsiteY1964" fmla="*/ 933926 h 1971675"/>
              <a:gd name="connsiteX1965" fmla="*/ 1896904 w 2019300"/>
              <a:gd name="connsiteY1965" fmla="*/ 937736 h 1971675"/>
              <a:gd name="connsiteX1966" fmla="*/ 1891189 w 2019300"/>
              <a:gd name="connsiteY1966" fmla="*/ 977741 h 1971675"/>
              <a:gd name="connsiteX1967" fmla="*/ 1886426 w 2019300"/>
              <a:gd name="connsiteY1967" fmla="*/ 973931 h 1971675"/>
              <a:gd name="connsiteX1968" fmla="*/ 1884521 w 2019300"/>
              <a:gd name="connsiteY1968" fmla="*/ 982504 h 1971675"/>
              <a:gd name="connsiteX1969" fmla="*/ 1884521 w 2019300"/>
              <a:gd name="connsiteY1969" fmla="*/ 977741 h 1971675"/>
              <a:gd name="connsiteX1970" fmla="*/ 1879759 w 2019300"/>
              <a:gd name="connsiteY1970" fmla="*/ 978694 h 1971675"/>
              <a:gd name="connsiteX1971" fmla="*/ 1877854 w 2019300"/>
              <a:gd name="connsiteY1971" fmla="*/ 987266 h 1971675"/>
              <a:gd name="connsiteX1972" fmla="*/ 1882616 w 2019300"/>
              <a:gd name="connsiteY1972" fmla="*/ 984409 h 1971675"/>
              <a:gd name="connsiteX1973" fmla="*/ 1883569 w 2019300"/>
              <a:gd name="connsiteY1973" fmla="*/ 989171 h 1971675"/>
              <a:gd name="connsiteX1974" fmla="*/ 1874996 w 2019300"/>
              <a:gd name="connsiteY1974" fmla="*/ 1003459 h 1971675"/>
              <a:gd name="connsiteX1975" fmla="*/ 1876901 w 2019300"/>
              <a:gd name="connsiteY1975" fmla="*/ 994886 h 1971675"/>
              <a:gd name="connsiteX1976" fmla="*/ 1870234 w 2019300"/>
              <a:gd name="connsiteY1976" fmla="*/ 1001554 h 1971675"/>
              <a:gd name="connsiteX1977" fmla="*/ 1873091 w 2019300"/>
              <a:gd name="connsiteY1977" fmla="*/ 1004411 h 1971675"/>
              <a:gd name="connsiteX1978" fmla="*/ 1857851 w 2019300"/>
              <a:gd name="connsiteY1978" fmla="*/ 1036796 h 1971675"/>
              <a:gd name="connsiteX1979" fmla="*/ 1832134 w 2019300"/>
              <a:gd name="connsiteY1979" fmla="*/ 1061561 h 1971675"/>
              <a:gd name="connsiteX1980" fmla="*/ 1833086 w 2019300"/>
              <a:gd name="connsiteY1980" fmla="*/ 1066324 h 1971675"/>
              <a:gd name="connsiteX1981" fmla="*/ 1837849 w 2019300"/>
              <a:gd name="connsiteY1981" fmla="*/ 1053941 h 1971675"/>
              <a:gd name="connsiteX1982" fmla="*/ 1851184 w 2019300"/>
              <a:gd name="connsiteY1982" fmla="*/ 1051084 h 1971675"/>
              <a:gd name="connsiteX1983" fmla="*/ 1836896 w 2019300"/>
              <a:gd name="connsiteY1983" fmla="*/ 1067276 h 1971675"/>
              <a:gd name="connsiteX1984" fmla="*/ 1840706 w 2019300"/>
              <a:gd name="connsiteY1984" fmla="*/ 1071086 h 1971675"/>
              <a:gd name="connsiteX1985" fmla="*/ 1846421 w 2019300"/>
              <a:gd name="connsiteY1985" fmla="*/ 1063466 h 1971675"/>
              <a:gd name="connsiteX1986" fmla="*/ 1834991 w 2019300"/>
              <a:gd name="connsiteY1986" fmla="*/ 1097756 h 1971675"/>
              <a:gd name="connsiteX1987" fmla="*/ 1835944 w 2019300"/>
              <a:gd name="connsiteY1987" fmla="*/ 1084421 h 1971675"/>
              <a:gd name="connsiteX1988" fmla="*/ 1826419 w 2019300"/>
              <a:gd name="connsiteY1988" fmla="*/ 1083469 h 1971675"/>
              <a:gd name="connsiteX1989" fmla="*/ 1831181 w 2019300"/>
              <a:gd name="connsiteY1989" fmla="*/ 1068229 h 1971675"/>
              <a:gd name="connsiteX1990" fmla="*/ 1817846 w 2019300"/>
              <a:gd name="connsiteY1990" fmla="*/ 1092041 h 1971675"/>
              <a:gd name="connsiteX1991" fmla="*/ 1821656 w 2019300"/>
              <a:gd name="connsiteY1991" fmla="*/ 1102519 h 1971675"/>
              <a:gd name="connsiteX1992" fmla="*/ 1827371 w 2019300"/>
              <a:gd name="connsiteY1992" fmla="*/ 1096804 h 1971675"/>
              <a:gd name="connsiteX1993" fmla="*/ 1821656 w 2019300"/>
              <a:gd name="connsiteY1993" fmla="*/ 1118711 h 1971675"/>
              <a:gd name="connsiteX1994" fmla="*/ 1825466 w 2019300"/>
              <a:gd name="connsiteY1994" fmla="*/ 1108234 h 1971675"/>
              <a:gd name="connsiteX1995" fmla="*/ 1821656 w 2019300"/>
              <a:gd name="connsiteY1995" fmla="*/ 1120616 h 1971675"/>
              <a:gd name="connsiteX1996" fmla="*/ 1814036 w 2019300"/>
              <a:gd name="connsiteY1996" fmla="*/ 1117759 h 1971675"/>
              <a:gd name="connsiteX1997" fmla="*/ 1817846 w 2019300"/>
              <a:gd name="connsiteY1997" fmla="*/ 1128236 h 1971675"/>
              <a:gd name="connsiteX1998" fmla="*/ 1804511 w 2019300"/>
              <a:gd name="connsiteY1998" fmla="*/ 1142524 h 1971675"/>
              <a:gd name="connsiteX1999" fmla="*/ 1808321 w 2019300"/>
              <a:gd name="connsiteY1999" fmla="*/ 1151096 h 1971675"/>
              <a:gd name="connsiteX2000" fmla="*/ 1827371 w 2019300"/>
              <a:gd name="connsiteY2000" fmla="*/ 1119664 h 1971675"/>
              <a:gd name="connsiteX2001" fmla="*/ 1833086 w 2019300"/>
              <a:gd name="connsiteY2001" fmla="*/ 1123474 h 1971675"/>
              <a:gd name="connsiteX2002" fmla="*/ 1842611 w 2019300"/>
              <a:gd name="connsiteY2002" fmla="*/ 1102519 h 1971675"/>
              <a:gd name="connsiteX2003" fmla="*/ 1844516 w 2019300"/>
              <a:gd name="connsiteY2003" fmla="*/ 1110139 h 1971675"/>
              <a:gd name="connsiteX2004" fmla="*/ 1854041 w 2019300"/>
              <a:gd name="connsiteY2004" fmla="*/ 1103471 h 1971675"/>
              <a:gd name="connsiteX2005" fmla="*/ 1844516 w 2019300"/>
              <a:gd name="connsiteY2005" fmla="*/ 1124426 h 1971675"/>
              <a:gd name="connsiteX2006" fmla="*/ 1846421 w 2019300"/>
              <a:gd name="connsiteY2006" fmla="*/ 1115854 h 1971675"/>
              <a:gd name="connsiteX2007" fmla="*/ 1841659 w 2019300"/>
              <a:gd name="connsiteY2007" fmla="*/ 1128236 h 1971675"/>
              <a:gd name="connsiteX2008" fmla="*/ 1832134 w 2019300"/>
              <a:gd name="connsiteY2008" fmla="*/ 1132046 h 1971675"/>
              <a:gd name="connsiteX2009" fmla="*/ 1834991 w 2019300"/>
              <a:gd name="connsiteY2009" fmla="*/ 1126331 h 1971675"/>
              <a:gd name="connsiteX2010" fmla="*/ 1825466 w 2019300"/>
              <a:gd name="connsiteY2010" fmla="*/ 1132999 h 1971675"/>
              <a:gd name="connsiteX2011" fmla="*/ 1824514 w 2019300"/>
              <a:gd name="connsiteY2011" fmla="*/ 1149191 h 1971675"/>
              <a:gd name="connsiteX2012" fmla="*/ 1832134 w 2019300"/>
              <a:gd name="connsiteY2012" fmla="*/ 1144429 h 1971675"/>
              <a:gd name="connsiteX2013" fmla="*/ 1829276 w 2019300"/>
              <a:gd name="connsiteY2013" fmla="*/ 1164431 h 1971675"/>
              <a:gd name="connsiteX2014" fmla="*/ 1821656 w 2019300"/>
              <a:gd name="connsiteY2014" fmla="*/ 1164431 h 1971675"/>
              <a:gd name="connsiteX2015" fmla="*/ 1812131 w 2019300"/>
              <a:gd name="connsiteY2015" fmla="*/ 1203484 h 1971675"/>
              <a:gd name="connsiteX2016" fmla="*/ 1808321 w 2019300"/>
              <a:gd name="connsiteY2016" fmla="*/ 1204436 h 1971675"/>
              <a:gd name="connsiteX2017" fmla="*/ 1793081 w 2019300"/>
              <a:gd name="connsiteY2017" fmla="*/ 1255871 h 1971675"/>
              <a:gd name="connsiteX2018" fmla="*/ 1790224 w 2019300"/>
              <a:gd name="connsiteY2018" fmla="*/ 1253014 h 1971675"/>
              <a:gd name="connsiteX2019" fmla="*/ 1786414 w 2019300"/>
              <a:gd name="connsiteY2019" fmla="*/ 1265396 h 1971675"/>
              <a:gd name="connsiteX2020" fmla="*/ 1792129 w 2019300"/>
              <a:gd name="connsiteY2020" fmla="*/ 1257776 h 1971675"/>
              <a:gd name="connsiteX2021" fmla="*/ 1791176 w 2019300"/>
              <a:gd name="connsiteY2021" fmla="*/ 1275874 h 1971675"/>
              <a:gd name="connsiteX2022" fmla="*/ 1785461 w 2019300"/>
              <a:gd name="connsiteY2022" fmla="*/ 1275874 h 1971675"/>
              <a:gd name="connsiteX2023" fmla="*/ 1779746 w 2019300"/>
              <a:gd name="connsiteY2023" fmla="*/ 1293019 h 1971675"/>
              <a:gd name="connsiteX2024" fmla="*/ 1772126 w 2019300"/>
              <a:gd name="connsiteY2024" fmla="*/ 1293019 h 1971675"/>
              <a:gd name="connsiteX2025" fmla="*/ 1770221 w 2019300"/>
              <a:gd name="connsiteY2025" fmla="*/ 1301591 h 1971675"/>
              <a:gd name="connsiteX2026" fmla="*/ 1773079 w 2019300"/>
              <a:gd name="connsiteY2026" fmla="*/ 1312069 h 1971675"/>
              <a:gd name="connsiteX2027" fmla="*/ 1767364 w 2019300"/>
              <a:gd name="connsiteY2027" fmla="*/ 1326356 h 1971675"/>
              <a:gd name="connsiteX2028" fmla="*/ 1754981 w 2019300"/>
              <a:gd name="connsiteY2028" fmla="*/ 1332071 h 1971675"/>
              <a:gd name="connsiteX2029" fmla="*/ 1754981 w 2019300"/>
              <a:gd name="connsiteY2029" fmla="*/ 1320641 h 1971675"/>
              <a:gd name="connsiteX2030" fmla="*/ 1769269 w 2019300"/>
              <a:gd name="connsiteY2030" fmla="*/ 1313974 h 1971675"/>
              <a:gd name="connsiteX2031" fmla="*/ 1762601 w 2019300"/>
              <a:gd name="connsiteY2031" fmla="*/ 1300639 h 1971675"/>
              <a:gd name="connsiteX2032" fmla="*/ 1772126 w 2019300"/>
              <a:gd name="connsiteY2032" fmla="*/ 1282541 h 1971675"/>
              <a:gd name="connsiteX2033" fmla="*/ 1768316 w 2019300"/>
              <a:gd name="connsiteY2033" fmla="*/ 1273969 h 1971675"/>
              <a:gd name="connsiteX2034" fmla="*/ 1767364 w 2019300"/>
              <a:gd name="connsiteY2034" fmla="*/ 1266349 h 1971675"/>
              <a:gd name="connsiteX2035" fmla="*/ 1782604 w 2019300"/>
              <a:gd name="connsiteY2035" fmla="*/ 1250156 h 1971675"/>
              <a:gd name="connsiteX2036" fmla="*/ 1781651 w 2019300"/>
              <a:gd name="connsiteY2036" fmla="*/ 1242536 h 1971675"/>
              <a:gd name="connsiteX2037" fmla="*/ 1784509 w 2019300"/>
              <a:gd name="connsiteY2037" fmla="*/ 1233964 h 1971675"/>
              <a:gd name="connsiteX2038" fmla="*/ 1785461 w 2019300"/>
              <a:gd name="connsiteY2038" fmla="*/ 1248251 h 1971675"/>
              <a:gd name="connsiteX2039" fmla="*/ 1791176 w 2019300"/>
              <a:gd name="connsiteY2039" fmla="*/ 1224439 h 1971675"/>
              <a:gd name="connsiteX2040" fmla="*/ 1785461 w 2019300"/>
              <a:gd name="connsiteY2040" fmla="*/ 1224439 h 1971675"/>
              <a:gd name="connsiteX2041" fmla="*/ 1778794 w 2019300"/>
              <a:gd name="connsiteY2041" fmla="*/ 1231106 h 1971675"/>
              <a:gd name="connsiteX2042" fmla="*/ 1806416 w 2019300"/>
              <a:gd name="connsiteY2042" fmla="*/ 1197769 h 1971675"/>
              <a:gd name="connsiteX2043" fmla="*/ 1802606 w 2019300"/>
              <a:gd name="connsiteY2043" fmla="*/ 1189196 h 1971675"/>
              <a:gd name="connsiteX2044" fmla="*/ 1796891 w 2019300"/>
              <a:gd name="connsiteY2044" fmla="*/ 1206341 h 1971675"/>
              <a:gd name="connsiteX2045" fmla="*/ 1793081 w 2019300"/>
              <a:gd name="connsiteY2045" fmla="*/ 1207294 h 1971675"/>
              <a:gd name="connsiteX2046" fmla="*/ 1804511 w 2019300"/>
              <a:gd name="connsiteY2046" fmla="*/ 1173004 h 1971675"/>
              <a:gd name="connsiteX2047" fmla="*/ 1807369 w 2019300"/>
              <a:gd name="connsiteY2047" fmla="*/ 1175861 h 1971675"/>
              <a:gd name="connsiteX2048" fmla="*/ 1816894 w 2019300"/>
              <a:gd name="connsiteY2048" fmla="*/ 1160621 h 1971675"/>
              <a:gd name="connsiteX2049" fmla="*/ 1822609 w 2019300"/>
              <a:gd name="connsiteY2049" fmla="*/ 1138714 h 1971675"/>
              <a:gd name="connsiteX2050" fmla="*/ 1815941 w 2019300"/>
              <a:gd name="connsiteY2050" fmla="*/ 1143476 h 1971675"/>
              <a:gd name="connsiteX2051" fmla="*/ 1813084 w 2019300"/>
              <a:gd name="connsiteY2051" fmla="*/ 1153001 h 1971675"/>
              <a:gd name="connsiteX2052" fmla="*/ 1803559 w 2019300"/>
              <a:gd name="connsiteY2052" fmla="*/ 1163479 h 1971675"/>
              <a:gd name="connsiteX2053" fmla="*/ 1795939 w 2019300"/>
              <a:gd name="connsiteY2053" fmla="*/ 1142524 h 1971675"/>
              <a:gd name="connsiteX2054" fmla="*/ 1793081 w 2019300"/>
              <a:gd name="connsiteY2054" fmla="*/ 1151096 h 1971675"/>
              <a:gd name="connsiteX2055" fmla="*/ 1794034 w 2019300"/>
              <a:gd name="connsiteY2055" fmla="*/ 1173004 h 1971675"/>
              <a:gd name="connsiteX2056" fmla="*/ 1792129 w 2019300"/>
              <a:gd name="connsiteY2056" fmla="*/ 1167289 h 1971675"/>
              <a:gd name="connsiteX2057" fmla="*/ 1789271 w 2019300"/>
              <a:gd name="connsiteY2057" fmla="*/ 1175861 h 1971675"/>
              <a:gd name="connsiteX2058" fmla="*/ 1780699 w 2019300"/>
              <a:gd name="connsiteY2058" fmla="*/ 1179671 h 1971675"/>
              <a:gd name="connsiteX2059" fmla="*/ 1791176 w 2019300"/>
              <a:gd name="connsiteY2059" fmla="*/ 1150144 h 1971675"/>
              <a:gd name="connsiteX2060" fmla="*/ 1783556 w 2019300"/>
              <a:gd name="connsiteY2060" fmla="*/ 1145381 h 1971675"/>
              <a:gd name="connsiteX2061" fmla="*/ 1792129 w 2019300"/>
              <a:gd name="connsiteY2061" fmla="*/ 1122521 h 1971675"/>
              <a:gd name="connsiteX2062" fmla="*/ 1800701 w 2019300"/>
              <a:gd name="connsiteY2062" fmla="*/ 1115854 h 1971675"/>
              <a:gd name="connsiteX2063" fmla="*/ 1800701 w 2019300"/>
              <a:gd name="connsiteY2063" fmla="*/ 1092041 h 1971675"/>
              <a:gd name="connsiteX2064" fmla="*/ 1811179 w 2019300"/>
              <a:gd name="connsiteY2064" fmla="*/ 1070134 h 1971675"/>
              <a:gd name="connsiteX2065" fmla="*/ 1815941 w 2019300"/>
              <a:gd name="connsiteY2065" fmla="*/ 1071086 h 1971675"/>
              <a:gd name="connsiteX2066" fmla="*/ 1819751 w 2019300"/>
              <a:gd name="connsiteY2066" fmla="*/ 1058704 h 1971675"/>
              <a:gd name="connsiteX2067" fmla="*/ 1816894 w 2019300"/>
              <a:gd name="connsiteY2067" fmla="*/ 1055846 h 1971675"/>
              <a:gd name="connsiteX2068" fmla="*/ 1819751 w 2019300"/>
              <a:gd name="connsiteY2068" fmla="*/ 1042511 h 1971675"/>
              <a:gd name="connsiteX2069" fmla="*/ 1820704 w 2019300"/>
              <a:gd name="connsiteY2069" fmla="*/ 1058704 h 1971675"/>
              <a:gd name="connsiteX2070" fmla="*/ 1826419 w 2019300"/>
              <a:gd name="connsiteY2070" fmla="*/ 1060609 h 1971675"/>
              <a:gd name="connsiteX2071" fmla="*/ 1827371 w 2019300"/>
              <a:gd name="connsiteY2071" fmla="*/ 1056799 h 1971675"/>
              <a:gd name="connsiteX2072" fmla="*/ 1825466 w 2019300"/>
              <a:gd name="connsiteY2072" fmla="*/ 1047274 h 1971675"/>
              <a:gd name="connsiteX2073" fmla="*/ 1834991 w 2019300"/>
              <a:gd name="connsiteY2073" fmla="*/ 1038701 h 1971675"/>
              <a:gd name="connsiteX2074" fmla="*/ 1841659 w 2019300"/>
              <a:gd name="connsiteY2074" fmla="*/ 1022509 h 1971675"/>
              <a:gd name="connsiteX2075" fmla="*/ 1852136 w 2019300"/>
              <a:gd name="connsiteY2075" fmla="*/ 1018699 h 1971675"/>
              <a:gd name="connsiteX2076" fmla="*/ 1830229 w 2019300"/>
              <a:gd name="connsiteY2076" fmla="*/ 1037749 h 1971675"/>
              <a:gd name="connsiteX2077" fmla="*/ 1834991 w 2019300"/>
              <a:gd name="connsiteY2077" fmla="*/ 1015841 h 1971675"/>
              <a:gd name="connsiteX2078" fmla="*/ 1841659 w 2019300"/>
              <a:gd name="connsiteY2078" fmla="*/ 1009174 h 1971675"/>
              <a:gd name="connsiteX2079" fmla="*/ 1840706 w 2019300"/>
              <a:gd name="connsiteY2079" fmla="*/ 994886 h 1971675"/>
              <a:gd name="connsiteX2080" fmla="*/ 1835944 w 2019300"/>
              <a:gd name="connsiteY2080" fmla="*/ 997744 h 1971675"/>
              <a:gd name="connsiteX2081" fmla="*/ 1831181 w 2019300"/>
              <a:gd name="connsiteY2081" fmla="*/ 1012984 h 1971675"/>
              <a:gd name="connsiteX2082" fmla="*/ 1846421 w 2019300"/>
              <a:gd name="connsiteY2082" fmla="*/ 969169 h 1971675"/>
              <a:gd name="connsiteX2083" fmla="*/ 1842611 w 2019300"/>
              <a:gd name="connsiteY2083" fmla="*/ 960596 h 1971675"/>
              <a:gd name="connsiteX2084" fmla="*/ 1847374 w 2019300"/>
              <a:gd name="connsiteY2084" fmla="*/ 959644 h 1971675"/>
              <a:gd name="connsiteX2085" fmla="*/ 1853089 w 2019300"/>
              <a:gd name="connsiteY2085" fmla="*/ 926306 h 1971675"/>
              <a:gd name="connsiteX2086" fmla="*/ 1857851 w 2019300"/>
              <a:gd name="connsiteY2086" fmla="*/ 927259 h 1971675"/>
              <a:gd name="connsiteX2087" fmla="*/ 1861661 w 2019300"/>
              <a:gd name="connsiteY2087" fmla="*/ 907256 h 1971675"/>
              <a:gd name="connsiteX2088" fmla="*/ 1865471 w 2019300"/>
              <a:gd name="connsiteY2088" fmla="*/ 903446 h 1971675"/>
              <a:gd name="connsiteX2089" fmla="*/ 1869281 w 2019300"/>
              <a:gd name="connsiteY2089" fmla="*/ 907256 h 1971675"/>
              <a:gd name="connsiteX2090" fmla="*/ 1867376 w 2019300"/>
              <a:gd name="connsiteY2090" fmla="*/ 915829 h 1971675"/>
              <a:gd name="connsiteX2091" fmla="*/ 1879759 w 2019300"/>
              <a:gd name="connsiteY2091" fmla="*/ 884396 h 1971675"/>
              <a:gd name="connsiteX2092" fmla="*/ 1879759 w 2019300"/>
              <a:gd name="connsiteY2092" fmla="*/ 879634 h 1971675"/>
              <a:gd name="connsiteX2093" fmla="*/ 1870234 w 2019300"/>
              <a:gd name="connsiteY2093" fmla="*/ 890111 h 1971675"/>
              <a:gd name="connsiteX2094" fmla="*/ 1866424 w 2019300"/>
              <a:gd name="connsiteY2094" fmla="*/ 897731 h 1971675"/>
              <a:gd name="connsiteX2095" fmla="*/ 1872139 w 2019300"/>
              <a:gd name="connsiteY2095" fmla="*/ 880586 h 1971675"/>
              <a:gd name="connsiteX2096" fmla="*/ 1892141 w 2019300"/>
              <a:gd name="connsiteY2096" fmla="*/ 850106 h 1971675"/>
              <a:gd name="connsiteX2097" fmla="*/ 1892141 w 2019300"/>
              <a:gd name="connsiteY2097" fmla="*/ 849154 h 1971675"/>
              <a:gd name="connsiteX2098" fmla="*/ 1891189 w 2019300"/>
              <a:gd name="connsiteY2098" fmla="*/ 844391 h 1971675"/>
              <a:gd name="connsiteX2099" fmla="*/ 1888331 w 2019300"/>
              <a:gd name="connsiteY2099" fmla="*/ 849154 h 1971675"/>
              <a:gd name="connsiteX2100" fmla="*/ 1885474 w 2019300"/>
              <a:gd name="connsiteY2100" fmla="*/ 855821 h 1971675"/>
              <a:gd name="connsiteX2101" fmla="*/ 1885474 w 2019300"/>
              <a:gd name="connsiteY2101" fmla="*/ 863441 h 1971675"/>
              <a:gd name="connsiteX2102" fmla="*/ 1880711 w 2019300"/>
              <a:gd name="connsiteY2102" fmla="*/ 862489 h 1971675"/>
              <a:gd name="connsiteX2103" fmla="*/ 1878806 w 2019300"/>
              <a:gd name="connsiteY2103" fmla="*/ 872014 h 1971675"/>
              <a:gd name="connsiteX2104" fmla="*/ 1880711 w 2019300"/>
              <a:gd name="connsiteY2104" fmla="*/ 850106 h 1971675"/>
              <a:gd name="connsiteX2105" fmla="*/ 1884521 w 2019300"/>
              <a:gd name="connsiteY2105" fmla="*/ 852964 h 1971675"/>
              <a:gd name="connsiteX2106" fmla="*/ 1884521 w 2019300"/>
              <a:gd name="connsiteY2106" fmla="*/ 848201 h 1971675"/>
              <a:gd name="connsiteX2107" fmla="*/ 1886426 w 2019300"/>
              <a:gd name="connsiteY2107" fmla="*/ 843439 h 1971675"/>
              <a:gd name="connsiteX2108" fmla="*/ 1880711 w 2019300"/>
              <a:gd name="connsiteY2108" fmla="*/ 848201 h 1971675"/>
              <a:gd name="connsiteX2109" fmla="*/ 1879759 w 2019300"/>
              <a:gd name="connsiteY2109" fmla="*/ 848201 h 1971675"/>
              <a:gd name="connsiteX2110" fmla="*/ 1878806 w 2019300"/>
              <a:gd name="connsiteY2110" fmla="*/ 847249 h 1971675"/>
              <a:gd name="connsiteX2111" fmla="*/ 1882616 w 2019300"/>
              <a:gd name="connsiteY2111" fmla="*/ 837724 h 1971675"/>
              <a:gd name="connsiteX2112" fmla="*/ 1876901 w 2019300"/>
              <a:gd name="connsiteY2112" fmla="*/ 847249 h 1971675"/>
              <a:gd name="connsiteX2113" fmla="*/ 1874996 w 2019300"/>
              <a:gd name="connsiteY2113" fmla="*/ 851059 h 1971675"/>
              <a:gd name="connsiteX2114" fmla="*/ 1874996 w 2019300"/>
              <a:gd name="connsiteY2114" fmla="*/ 847249 h 1971675"/>
              <a:gd name="connsiteX2115" fmla="*/ 1874996 w 2019300"/>
              <a:gd name="connsiteY2115" fmla="*/ 831056 h 1971675"/>
              <a:gd name="connsiteX2116" fmla="*/ 1866424 w 2019300"/>
              <a:gd name="connsiteY2116" fmla="*/ 831056 h 1971675"/>
              <a:gd name="connsiteX2117" fmla="*/ 1876901 w 2019300"/>
              <a:gd name="connsiteY2117" fmla="*/ 815816 h 1971675"/>
              <a:gd name="connsiteX2118" fmla="*/ 1874996 w 2019300"/>
              <a:gd name="connsiteY2118" fmla="*/ 812006 h 1971675"/>
              <a:gd name="connsiteX2119" fmla="*/ 1869281 w 2019300"/>
              <a:gd name="connsiteY2119" fmla="*/ 822484 h 1971675"/>
              <a:gd name="connsiteX2120" fmla="*/ 1865471 w 2019300"/>
              <a:gd name="connsiteY2120" fmla="*/ 820579 h 1971675"/>
              <a:gd name="connsiteX2121" fmla="*/ 1870234 w 2019300"/>
              <a:gd name="connsiteY2121" fmla="*/ 813911 h 1971675"/>
              <a:gd name="connsiteX2122" fmla="*/ 1866424 w 2019300"/>
              <a:gd name="connsiteY2122" fmla="*/ 812006 h 1971675"/>
              <a:gd name="connsiteX2123" fmla="*/ 1871186 w 2019300"/>
              <a:gd name="connsiteY2123" fmla="*/ 813911 h 1971675"/>
              <a:gd name="connsiteX2124" fmla="*/ 1878806 w 2019300"/>
              <a:gd name="connsiteY2124" fmla="*/ 805339 h 1971675"/>
              <a:gd name="connsiteX2125" fmla="*/ 1867376 w 2019300"/>
              <a:gd name="connsiteY2125" fmla="*/ 792004 h 1971675"/>
              <a:gd name="connsiteX2126" fmla="*/ 1862614 w 2019300"/>
              <a:gd name="connsiteY2126" fmla="*/ 810101 h 1971675"/>
              <a:gd name="connsiteX2127" fmla="*/ 1854994 w 2019300"/>
              <a:gd name="connsiteY2127" fmla="*/ 832961 h 1971675"/>
              <a:gd name="connsiteX2128" fmla="*/ 1859756 w 2019300"/>
              <a:gd name="connsiteY2128" fmla="*/ 809149 h 1971675"/>
              <a:gd name="connsiteX2129" fmla="*/ 1852136 w 2019300"/>
              <a:gd name="connsiteY2129" fmla="*/ 812959 h 1971675"/>
              <a:gd name="connsiteX2130" fmla="*/ 1854994 w 2019300"/>
              <a:gd name="connsiteY2130" fmla="*/ 803434 h 1971675"/>
              <a:gd name="connsiteX2131" fmla="*/ 1855946 w 2019300"/>
              <a:gd name="connsiteY2131" fmla="*/ 793909 h 1971675"/>
              <a:gd name="connsiteX2132" fmla="*/ 1856899 w 2019300"/>
              <a:gd name="connsiteY2132" fmla="*/ 805339 h 1971675"/>
              <a:gd name="connsiteX2133" fmla="*/ 1859756 w 2019300"/>
              <a:gd name="connsiteY2133" fmla="*/ 794861 h 1971675"/>
              <a:gd name="connsiteX2134" fmla="*/ 1857851 w 2019300"/>
              <a:gd name="connsiteY2134" fmla="*/ 785336 h 1971675"/>
              <a:gd name="connsiteX2135" fmla="*/ 1866424 w 2019300"/>
              <a:gd name="connsiteY2135" fmla="*/ 781526 h 1971675"/>
              <a:gd name="connsiteX2136" fmla="*/ 1874044 w 2019300"/>
              <a:gd name="connsiteY2136" fmla="*/ 784384 h 1971675"/>
              <a:gd name="connsiteX2137" fmla="*/ 1879759 w 2019300"/>
              <a:gd name="connsiteY2137" fmla="*/ 790099 h 1971675"/>
              <a:gd name="connsiteX2138" fmla="*/ 1876901 w 2019300"/>
              <a:gd name="connsiteY2138" fmla="*/ 796766 h 1971675"/>
              <a:gd name="connsiteX2139" fmla="*/ 1881664 w 2019300"/>
              <a:gd name="connsiteY2139" fmla="*/ 807244 h 1971675"/>
              <a:gd name="connsiteX2140" fmla="*/ 1882616 w 2019300"/>
              <a:gd name="connsiteY2140" fmla="*/ 789146 h 1971675"/>
              <a:gd name="connsiteX2141" fmla="*/ 1888331 w 2019300"/>
              <a:gd name="connsiteY2141" fmla="*/ 786289 h 1971675"/>
              <a:gd name="connsiteX2142" fmla="*/ 1888331 w 2019300"/>
              <a:gd name="connsiteY2142" fmla="*/ 774859 h 1971675"/>
              <a:gd name="connsiteX2143" fmla="*/ 1872139 w 2019300"/>
              <a:gd name="connsiteY2143" fmla="*/ 782479 h 1971675"/>
              <a:gd name="connsiteX2144" fmla="*/ 1871186 w 2019300"/>
              <a:gd name="connsiteY2144" fmla="*/ 770096 h 1971675"/>
              <a:gd name="connsiteX2145" fmla="*/ 1883569 w 2019300"/>
              <a:gd name="connsiteY2145" fmla="*/ 764381 h 1971675"/>
              <a:gd name="connsiteX2146" fmla="*/ 1874044 w 2019300"/>
              <a:gd name="connsiteY2146" fmla="*/ 764381 h 1971675"/>
              <a:gd name="connsiteX2147" fmla="*/ 1873091 w 2019300"/>
              <a:gd name="connsiteY2147" fmla="*/ 746284 h 1971675"/>
              <a:gd name="connsiteX2148" fmla="*/ 1867376 w 2019300"/>
              <a:gd name="connsiteY2148" fmla="*/ 746284 h 1971675"/>
              <a:gd name="connsiteX2149" fmla="*/ 1872139 w 2019300"/>
              <a:gd name="connsiteY2149" fmla="*/ 736759 h 1971675"/>
              <a:gd name="connsiteX2150" fmla="*/ 1873091 w 2019300"/>
              <a:gd name="connsiteY2150" fmla="*/ 748189 h 1971675"/>
              <a:gd name="connsiteX2151" fmla="*/ 1880711 w 2019300"/>
              <a:gd name="connsiteY2151" fmla="*/ 759619 h 1971675"/>
              <a:gd name="connsiteX2152" fmla="*/ 1876901 w 2019300"/>
              <a:gd name="connsiteY2152" fmla="*/ 742474 h 1971675"/>
              <a:gd name="connsiteX2153" fmla="*/ 1871186 w 2019300"/>
              <a:gd name="connsiteY2153" fmla="*/ 729139 h 1971675"/>
              <a:gd name="connsiteX2154" fmla="*/ 1862614 w 2019300"/>
              <a:gd name="connsiteY2154" fmla="*/ 723424 h 1971675"/>
              <a:gd name="connsiteX2155" fmla="*/ 1856899 w 2019300"/>
              <a:gd name="connsiteY2155" fmla="*/ 737711 h 1971675"/>
              <a:gd name="connsiteX2156" fmla="*/ 1864519 w 2019300"/>
              <a:gd name="connsiteY2156" fmla="*/ 748189 h 1971675"/>
              <a:gd name="connsiteX2157" fmla="*/ 1871186 w 2019300"/>
              <a:gd name="connsiteY2157" fmla="*/ 751046 h 1971675"/>
              <a:gd name="connsiteX2158" fmla="*/ 1869281 w 2019300"/>
              <a:gd name="connsiteY2158" fmla="*/ 767239 h 1971675"/>
              <a:gd name="connsiteX2159" fmla="*/ 1865471 w 2019300"/>
              <a:gd name="connsiteY2159" fmla="*/ 752951 h 1971675"/>
              <a:gd name="connsiteX2160" fmla="*/ 1864519 w 2019300"/>
              <a:gd name="connsiteY2160" fmla="*/ 768191 h 1971675"/>
              <a:gd name="connsiteX2161" fmla="*/ 1855946 w 2019300"/>
              <a:gd name="connsiteY2161" fmla="*/ 772001 h 1971675"/>
              <a:gd name="connsiteX2162" fmla="*/ 1856899 w 2019300"/>
              <a:gd name="connsiteY2162" fmla="*/ 759619 h 1971675"/>
              <a:gd name="connsiteX2163" fmla="*/ 1854041 w 2019300"/>
              <a:gd name="connsiteY2163" fmla="*/ 755809 h 1971675"/>
              <a:gd name="connsiteX2164" fmla="*/ 1851184 w 2019300"/>
              <a:gd name="connsiteY2164" fmla="*/ 763429 h 1971675"/>
              <a:gd name="connsiteX2165" fmla="*/ 1857851 w 2019300"/>
              <a:gd name="connsiteY2165" fmla="*/ 779621 h 1971675"/>
              <a:gd name="connsiteX2166" fmla="*/ 1852136 w 2019300"/>
              <a:gd name="connsiteY2166" fmla="*/ 786289 h 1971675"/>
              <a:gd name="connsiteX2167" fmla="*/ 1847374 w 2019300"/>
              <a:gd name="connsiteY2167" fmla="*/ 787241 h 1971675"/>
              <a:gd name="connsiteX2168" fmla="*/ 1848326 w 2019300"/>
              <a:gd name="connsiteY2168" fmla="*/ 783431 h 1971675"/>
              <a:gd name="connsiteX2169" fmla="*/ 1840706 w 2019300"/>
              <a:gd name="connsiteY2169" fmla="*/ 772001 h 1971675"/>
              <a:gd name="connsiteX2170" fmla="*/ 1840706 w 2019300"/>
              <a:gd name="connsiteY2170" fmla="*/ 785336 h 1971675"/>
              <a:gd name="connsiteX2171" fmla="*/ 1838801 w 2019300"/>
              <a:gd name="connsiteY2171" fmla="*/ 780574 h 1971675"/>
              <a:gd name="connsiteX2172" fmla="*/ 1833086 w 2019300"/>
              <a:gd name="connsiteY2172" fmla="*/ 791051 h 1971675"/>
              <a:gd name="connsiteX2173" fmla="*/ 1835944 w 2019300"/>
              <a:gd name="connsiteY2173" fmla="*/ 789146 h 1971675"/>
              <a:gd name="connsiteX2174" fmla="*/ 1839754 w 2019300"/>
              <a:gd name="connsiteY2174" fmla="*/ 788194 h 1971675"/>
              <a:gd name="connsiteX2175" fmla="*/ 1842611 w 2019300"/>
              <a:gd name="connsiteY2175" fmla="*/ 818674 h 1971675"/>
              <a:gd name="connsiteX2176" fmla="*/ 1845469 w 2019300"/>
              <a:gd name="connsiteY2176" fmla="*/ 806291 h 1971675"/>
              <a:gd name="connsiteX2177" fmla="*/ 1849279 w 2019300"/>
              <a:gd name="connsiteY2177" fmla="*/ 792956 h 1971675"/>
              <a:gd name="connsiteX2178" fmla="*/ 1854994 w 2019300"/>
              <a:gd name="connsiteY2178" fmla="*/ 799624 h 1971675"/>
              <a:gd name="connsiteX2179" fmla="*/ 1845469 w 2019300"/>
              <a:gd name="connsiteY2179" fmla="*/ 822484 h 1971675"/>
              <a:gd name="connsiteX2180" fmla="*/ 1849279 w 2019300"/>
              <a:gd name="connsiteY2180" fmla="*/ 824389 h 1971675"/>
              <a:gd name="connsiteX2181" fmla="*/ 1841659 w 2019300"/>
              <a:gd name="connsiteY2181" fmla="*/ 833914 h 1971675"/>
              <a:gd name="connsiteX2182" fmla="*/ 1849279 w 2019300"/>
              <a:gd name="connsiteY2182" fmla="*/ 842486 h 1971675"/>
              <a:gd name="connsiteX2183" fmla="*/ 1853089 w 2019300"/>
              <a:gd name="connsiteY2183" fmla="*/ 834866 h 1971675"/>
              <a:gd name="connsiteX2184" fmla="*/ 1853089 w 2019300"/>
              <a:gd name="connsiteY2184" fmla="*/ 845344 h 1971675"/>
              <a:gd name="connsiteX2185" fmla="*/ 1849279 w 2019300"/>
              <a:gd name="connsiteY2185" fmla="*/ 845344 h 1971675"/>
              <a:gd name="connsiteX2186" fmla="*/ 1837849 w 2019300"/>
              <a:gd name="connsiteY2186" fmla="*/ 852964 h 1971675"/>
              <a:gd name="connsiteX2187" fmla="*/ 1840706 w 2019300"/>
              <a:gd name="connsiteY2187" fmla="*/ 855821 h 1971675"/>
              <a:gd name="connsiteX2188" fmla="*/ 1834039 w 2019300"/>
              <a:gd name="connsiteY2188" fmla="*/ 864394 h 1971675"/>
              <a:gd name="connsiteX2189" fmla="*/ 1828324 w 2019300"/>
              <a:gd name="connsiteY2189" fmla="*/ 865346 h 1971675"/>
              <a:gd name="connsiteX2190" fmla="*/ 1825466 w 2019300"/>
              <a:gd name="connsiteY2190" fmla="*/ 875824 h 1971675"/>
              <a:gd name="connsiteX2191" fmla="*/ 1831181 w 2019300"/>
              <a:gd name="connsiteY2191" fmla="*/ 865346 h 1971675"/>
              <a:gd name="connsiteX2192" fmla="*/ 1834991 w 2019300"/>
              <a:gd name="connsiteY2192" fmla="*/ 876776 h 1971675"/>
              <a:gd name="connsiteX2193" fmla="*/ 1829276 w 2019300"/>
              <a:gd name="connsiteY2193" fmla="*/ 879634 h 1971675"/>
              <a:gd name="connsiteX2194" fmla="*/ 1817846 w 2019300"/>
              <a:gd name="connsiteY2194" fmla="*/ 915829 h 1971675"/>
              <a:gd name="connsiteX2195" fmla="*/ 1814989 w 2019300"/>
              <a:gd name="connsiteY2195" fmla="*/ 910114 h 1971675"/>
              <a:gd name="connsiteX2196" fmla="*/ 1806416 w 2019300"/>
              <a:gd name="connsiteY2196" fmla="*/ 952024 h 1971675"/>
              <a:gd name="connsiteX2197" fmla="*/ 1811179 w 2019300"/>
              <a:gd name="connsiteY2197" fmla="*/ 939641 h 1971675"/>
              <a:gd name="connsiteX2198" fmla="*/ 1814036 w 2019300"/>
              <a:gd name="connsiteY2198" fmla="*/ 945356 h 1971675"/>
              <a:gd name="connsiteX2199" fmla="*/ 1815941 w 2019300"/>
              <a:gd name="connsiteY2199" fmla="*/ 938689 h 1971675"/>
              <a:gd name="connsiteX2200" fmla="*/ 1814036 w 2019300"/>
              <a:gd name="connsiteY2200" fmla="*/ 947261 h 1971675"/>
              <a:gd name="connsiteX2201" fmla="*/ 1808321 w 2019300"/>
              <a:gd name="connsiteY2201" fmla="*/ 954881 h 1971675"/>
              <a:gd name="connsiteX2202" fmla="*/ 1800701 w 2019300"/>
              <a:gd name="connsiteY2202" fmla="*/ 954881 h 1971675"/>
              <a:gd name="connsiteX2203" fmla="*/ 1800701 w 2019300"/>
              <a:gd name="connsiteY2203" fmla="*/ 961549 h 1971675"/>
              <a:gd name="connsiteX2204" fmla="*/ 1806416 w 2019300"/>
              <a:gd name="connsiteY2204" fmla="*/ 958691 h 1971675"/>
              <a:gd name="connsiteX2205" fmla="*/ 1795939 w 2019300"/>
              <a:gd name="connsiteY2205" fmla="*/ 990124 h 1971675"/>
              <a:gd name="connsiteX2206" fmla="*/ 1793081 w 2019300"/>
              <a:gd name="connsiteY2206" fmla="*/ 974884 h 1971675"/>
              <a:gd name="connsiteX2207" fmla="*/ 1787366 w 2019300"/>
              <a:gd name="connsiteY2207" fmla="*/ 992029 h 1971675"/>
              <a:gd name="connsiteX2208" fmla="*/ 1781651 w 2019300"/>
              <a:gd name="connsiteY2208" fmla="*/ 992029 h 1971675"/>
              <a:gd name="connsiteX2209" fmla="*/ 1785461 w 2019300"/>
              <a:gd name="connsiteY2209" fmla="*/ 995839 h 1971675"/>
              <a:gd name="connsiteX2210" fmla="*/ 1771174 w 2019300"/>
              <a:gd name="connsiteY2210" fmla="*/ 1026319 h 1971675"/>
              <a:gd name="connsiteX2211" fmla="*/ 1771174 w 2019300"/>
              <a:gd name="connsiteY2211" fmla="*/ 1037749 h 1971675"/>
              <a:gd name="connsiteX2212" fmla="*/ 1766411 w 2019300"/>
              <a:gd name="connsiteY2212" fmla="*/ 1050131 h 1971675"/>
              <a:gd name="connsiteX2213" fmla="*/ 1751171 w 2019300"/>
              <a:gd name="connsiteY2213" fmla="*/ 1064419 h 1971675"/>
              <a:gd name="connsiteX2214" fmla="*/ 1751171 w 2019300"/>
              <a:gd name="connsiteY2214" fmla="*/ 1057751 h 1971675"/>
              <a:gd name="connsiteX2215" fmla="*/ 1794034 w 2019300"/>
              <a:gd name="connsiteY2215" fmla="*/ 935831 h 1971675"/>
              <a:gd name="connsiteX2216" fmla="*/ 1792129 w 2019300"/>
              <a:gd name="connsiteY2216" fmla="*/ 947261 h 1971675"/>
              <a:gd name="connsiteX2217" fmla="*/ 1798796 w 2019300"/>
              <a:gd name="connsiteY2217" fmla="*/ 940594 h 1971675"/>
              <a:gd name="connsiteX2218" fmla="*/ 1794986 w 2019300"/>
              <a:gd name="connsiteY2218" fmla="*/ 925354 h 1971675"/>
              <a:gd name="connsiteX2219" fmla="*/ 1803559 w 2019300"/>
              <a:gd name="connsiteY2219" fmla="*/ 907256 h 1971675"/>
              <a:gd name="connsiteX2220" fmla="*/ 1807369 w 2019300"/>
              <a:gd name="connsiteY2220" fmla="*/ 911066 h 1971675"/>
              <a:gd name="connsiteX2221" fmla="*/ 1812131 w 2019300"/>
              <a:gd name="connsiteY2221" fmla="*/ 898684 h 1971675"/>
              <a:gd name="connsiteX2222" fmla="*/ 1810226 w 2019300"/>
              <a:gd name="connsiteY2222" fmla="*/ 905351 h 1971675"/>
              <a:gd name="connsiteX2223" fmla="*/ 1806416 w 2019300"/>
              <a:gd name="connsiteY2223" fmla="*/ 890111 h 1971675"/>
              <a:gd name="connsiteX2224" fmla="*/ 1815941 w 2019300"/>
              <a:gd name="connsiteY2224" fmla="*/ 872014 h 1971675"/>
              <a:gd name="connsiteX2225" fmla="*/ 1811179 w 2019300"/>
              <a:gd name="connsiteY2225" fmla="*/ 889159 h 1971675"/>
              <a:gd name="connsiteX2226" fmla="*/ 1813084 w 2019300"/>
              <a:gd name="connsiteY2226" fmla="*/ 863441 h 1971675"/>
              <a:gd name="connsiteX2227" fmla="*/ 1810226 w 2019300"/>
              <a:gd name="connsiteY2227" fmla="*/ 868204 h 1971675"/>
              <a:gd name="connsiteX2228" fmla="*/ 1817846 w 2019300"/>
              <a:gd name="connsiteY2228" fmla="*/ 842486 h 1971675"/>
              <a:gd name="connsiteX2229" fmla="*/ 1817846 w 2019300"/>
              <a:gd name="connsiteY2229" fmla="*/ 842486 h 1971675"/>
              <a:gd name="connsiteX2230" fmla="*/ 1815941 w 2019300"/>
              <a:gd name="connsiteY2230" fmla="*/ 842486 h 1971675"/>
              <a:gd name="connsiteX2231" fmla="*/ 1814989 w 2019300"/>
              <a:gd name="connsiteY2231" fmla="*/ 843439 h 1971675"/>
              <a:gd name="connsiteX2232" fmla="*/ 1814036 w 2019300"/>
              <a:gd name="connsiteY2232" fmla="*/ 842486 h 1971675"/>
              <a:gd name="connsiteX2233" fmla="*/ 1815941 w 2019300"/>
              <a:gd name="connsiteY2233" fmla="*/ 835819 h 1971675"/>
              <a:gd name="connsiteX2234" fmla="*/ 1818799 w 2019300"/>
              <a:gd name="connsiteY2234" fmla="*/ 837724 h 1971675"/>
              <a:gd name="connsiteX2235" fmla="*/ 1827371 w 2019300"/>
              <a:gd name="connsiteY2235" fmla="*/ 816769 h 1971675"/>
              <a:gd name="connsiteX2236" fmla="*/ 1817846 w 2019300"/>
              <a:gd name="connsiteY2236" fmla="*/ 831056 h 1971675"/>
              <a:gd name="connsiteX2237" fmla="*/ 1809274 w 2019300"/>
              <a:gd name="connsiteY2237" fmla="*/ 827246 h 1971675"/>
              <a:gd name="connsiteX2238" fmla="*/ 1808321 w 2019300"/>
              <a:gd name="connsiteY2238" fmla="*/ 811054 h 1971675"/>
              <a:gd name="connsiteX2239" fmla="*/ 1813084 w 2019300"/>
              <a:gd name="connsiteY2239" fmla="*/ 812006 h 1971675"/>
              <a:gd name="connsiteX2240" fmla="*/ 1805464 w 2019300"/>
              <a:gd name="connsiteY2240" fmla="*/ 812959 h 1971675"/>
              <a:gd name="connsiteX2241" fmla="*/ 1795939 w 2019300"/>
              <a:gd name="connsiteY2241" fmla="*/ 820579 h 1971675"/>
              <a:gd name="connsiteX2242" fmla="*/ 1795939 w 2019300"/>
              <a:gd name="connsiteY2242" fmla="*/ 834866 h 1971675"/>
              <a:gd name="connsiteX2243" fmla="*/ 1789271 w 2019300"/>
              <a:gd name="connsiteY2243" fmla="*/ 836771 h 1971675"/>
              <a:gd name="connsiteX2244" fmla="*/ 1789271 w 2019300"/>
              <a:gd name="connsiteY2244" fmla="*/ 838676 h 1971675"/>
              <a:gd name="connsiteX2245" fmla="*/ 1788319 w 2019300"/>
              <a:gd name="connsiteY2245" fmla="*/ 843439 h 1971675"/>
              <a:gd name="connsiteX2246" fmla="*/ 1788319 w 2019300"/>
              <a:gd name="connsiteY2246" fmla="*/ 837724 h 1971675"/>
              <a:gd name="connsiteX2247" fmla="*/ 1792129 w 2019300"/>
              <a:gd name="connsiteY2247" fmla="*/ 817721 h 1971675"/>
              <a:gd name="connsiteX2248" fmla="*/ 1783556 w 2019300"/>
              <a:gd name="connsiteY2248" fmla="*/ 814864 h 1971675"/>
              <a:gd name="connsiteX2249" fmla="*/ 1789271 w 2019300"/>
              <a:gd name="connsiteY2249" fmla="*/ 815816 h 1971675"/>
              <a:gd name="connsiteX2250" fmla="*/ 1797844 w 2019300"/>
              <a:gd name="connsiteY2250" fmla="*/ 801529 h 1971675"/>
              <a:gd name="connsiteX2251" fmla="*/ 1789271 w 2019300"/>
              <a:gd name="connsiteY2251" fmla="*/ 798671 h 1971675"/>
              <a:gd name="connsiteX2252" fmla="*/ 1789271 w 2019300"/>
              <a:gd name="connsiteY2252" fmla="*/ 798671 h 1971675"/>
              <a:gd name="connsiteX2253" fmla="*/ 1786414 w 2019300"/>
              <a:gd name="connsiteY2253" fmla="*/ 792004 h 1971675"/>
              <a:gd name="connsiteX2254" fmla="*/ 1789271 w 2019300"/>
              <a:gd name="connsiteY2254" fmla="*/ 786289 h 1971675"/>
              <a:gd name="connsiteX2255" fmla="*/ 1783556 w 2019300"/>
              <a:gd name="connsiteY2255" fmla="*/ 788194 h 1971675"/>
              <a:gd name="connsiteX2256" fmla="*/ 1784509 w 2019300"/>
              <a:gd name="connsiteY2256" fmla="*/ 779621 h 1971675"/>
              <a:gd name="connsiteX2257" fmla="*/ 1780699 w 2019300"/>
              <a:gd name="connsiteY2257" fmla="*/ 780574 h 1971675"/>
              <a:gd name="connsiteX2258" fmla="*/ 1783556 w 2019300"/>
              <a:gd name="connsiteY2258" fmla="*/ 771049 h 1971675"/>
              <a:gd name="connsiteX2259" fmla="*/ 1771174 w 2019300"/>
              <a:gd name="connsiteY2259" fmla="*/ 774859 h 1971675"/>
              <a:gd name="connsiteX2260" fmla="*/ 1777841 w 2019300"/>
              <a:gd name="connsiteY2260" fmla="*/ 794861 h 1971675"/>
              <a:gd name="connsiteX2261" fmla="*/ 1789271 w 2019300"/>
              <a:gd name="connsiteY2261" fmla="*/ 798671 h 1971675"/>
              <a:gd name="connsiteX2262" fmla="*/ 1789271 w 2019300"/>
              <a:gd name="connsiteY2262" fmla="*/ 798671 h 1971675"/>
              <a:gd name="connsiteX2263" fmla="*/ 1789271 w 2019300"/>
              <a:gd name="connsiteY2263" fmla="*/ 798671 h 1971675"/>
              <a:gd name="connsiteX2264" fmla="*/ 1792129 w 2019300"/>
              <a:gd name="connsiteY2264" fmla="*/ 800576 h 1971675"/>
              <a:gd name="connsiteX2265" fmla="*/ 1788319 w 2019300"/>
              <a:gd name="connsiteY2265" fmla="*/ 810101 h 1971675"/>
              <a:gd name="connsiteX2266" fmla="*/ 1783556 w 2019300"/>
              <a:gd name="connsiteY2266" fmla="*/ 810101 h 1971675"/>
              <a:gd name="connsiteX2267" fmla="*/ 1784509 w 2019300"/>
              <a:gd name="connsiteY2267" fmla="*/ 800576 h 1971675"/>
              <a:gd name="connsiteX2268" fmla="*/ 1777841 w 2019300"/>
              <a:gd name="connsiteY2268" fmla="*/ 805339 h 1971675"/>
              <a:gd name="connsiteX2269" fmla="*/ 1776889 w 2019300"/>
              <a:gd name="connsiteY2269" fmla="*/ 820579 h 1971675"/>
              <a:gd name="connsiteX2270" fmla="*/ 1770221 w 2019300"/>
              <a:gd name="connsiteY2270" fmla="*/ 810101 h 1971675"/>
              <a:gd name="connsiteX2271" fmla="*/ 1774031 w 2019300"/>
              <a:gd name="connsiteY2271" fmla="*/ 810101 h 1971675"/>
              <a:gd name="connsiteX2272" fmla="*/ 1768316 w 2019300"/>
              <a:gd name="connsiteY2272" fmla="*/ 809149 h 1971675"/>
              <a:gd name="connsiteX2273" fmla="*/ 1774984 w 2019300"/>
              <a:gd name="connsiteY2273" fmla="*/ 797719 h 1971675"/>
              <a:gd name="connsiteX2274" fmla="*/ 1768316 w 2019300"/>
              <a:gd name="connsiteY2274" fmla="*/ 797719 h 1971675"/>
              <a:gd name="connsiteX2275" fmla="*/ 1767364 w 2019300"/>
              <a:gd name="connsiteY2275" fmla="*/ 785336 h 1971675"/>
              <a:gd name="connsiteX2276" fmla="*/ 1762601 w 2019300"/>
              <a:gd name="connsiteY2276" fmla="*/ 786289 h 1971675"/>
              <a:gd name="connsiteX2277" fmla="*/ 1764506 w 2019300"/>
              <a:gd name="connsiteY2277" fmla="*/ 792956 h 1971675"/>
              <a:gd name="connsiteX2278" fmla="*/ 1754981 w 2019300"/>
              <a:gd name="connsiteY2278" fmla="*/ 792956 h 1971675"/>
              <a:gd name="connsiteX2279" fmla="*/ 1754029 w 2019300"/>
              <a:gd name="connsiteY2279" fmla="*/ 787241 h 1971675"/>
              <a:gd name="connsiteX2280" fmla="*/ 1764506 w 2019300"/>
              <a:gd name="connsiteY2280" fmla="*/ 777716 h 1971675"/>
              <a:gd name="connsiteX2281" fmla="*/ 1753076 w 2019300"/>
              <a:gd name="connsiteY2281" fmla="*/ 785336 h 1971675"/>
              <a:gd name="connsiteX2282" fmla="*/ 1756886 w 2019300"/>
              <a:gd name="connsiteY2282" fmla="*/ 781526 h 1971675"/>
              <a:gd name="connsiteX2283" fmla="*/ 1750219 w 2019300"/>
              <a:gd name="connsiteY2283" fmla="*/ 782479 h 1971675"/>
              <a:gd name="connsiteX2284" fmla="*/ 1752124 w 2019300"/>
              <a:gd name="connsiteY2284" fmla="*/ 774859 h 1971675"/>
              <a:gd name="connsiteX2285" fmla="*/ 1754029 w 2019300"/>
              <a:gd name="connsiteY2285" fmla="*/ 779621 h 1971675"/>
              <a:gd name="connsiteX2286" fmla="*/ 1756886 w 2019300"/>
              <a:gd name="connsiteY2286" fmla="*/ 771049 h 1971675"/>
              <a:gd name="connsiteX2287" fmla="*/ 1746409 w 2019300"/>
              <a:gd name="connsiteY2287" fmla="*/ 767239 h 1971675"/>
              <a:gd name="connsiteX2288" fmla="*/ 1734979 w 2019300"/>
              <a:gd name="connsiteY2288" fmla="*/ 772001 h 1971675"/>
              <a:gd name="connsiteX2289" fmla="*/ 1732121 w 2019300"/>
              <a:gd name="connsiteY2289" fmla="*/ 775811 h 1971675"/>
              <a:gd name="connsiteX2290" fmla="*/ 1727359 w 2019300"/>
              <a:gd name="connsiteY2290" fmla="*/ 771049 h 1971675"/>
              <a:gd name="connsiteX2291" fmla="*/ 1723549 w 2019300"/>
              <a:gd name="connsiteY2291" fmla="*/ 763429 h 1971675"/>
              <a:gd name="connsiteX2292" fmla="*/ 1732121 w 2019300"/>
              <a:gd name="connsiteY2292" fmla="*/ 767239 h 1971675"/>
              <a:gd name="connsiteX2293" fmla="*/ 1736884 w 2019300"/>
              <a:gd name="connsiteY2293" fmla="*/ 765334 h 1971675"/>
              <a:gd name="connsiteX2294" fmla="*/ 1740694 w 2019300"/>
              <a:gd name="connsiteY2294" fmla="*/ 760571 h 1971675"/>
              <a:gd name="connsiteX2295" fmla="*/ 1735931 w 2019300"/>
              <a:gd name="connsiteY2295" fmla="*/ 756761 h 1971675"/>
              <a:gd name="connsiteX2296" fmla="*/ 1734979 w 2019300"/>
              <a:gd name="connsiteY2296" fmla="*/ 760571 h 1971675"/>
              <a:gd name="connsiteX2297" fmla="*/ 1734026 w 2019300"/>
              <a:gd name="connsiteY2297" fmla="*/ 755809 h 1971675"/>
              <a:gd name="connsiteX2298" fmla="*/ 1720691 w 2019300"/>
              <a:gd name="connsiteY2298" fmla="*/ 754856 h 1971675"/>
              <a:gd name="connsiteX2299" fmla="*/ 1720691 w 2019300"/>
              <a:gd name="connsiteY2299" fmla="*/ 764381 h 1971675"/>
              <a:gd name="connsiteX2300" fmla="*/ 1713071 w 2019300"/>
              <a:gd name="connsiteY2300" fmla="*/ 758666 h 1971675"/>
              <a:gd name="connsiteX2301" fmla="*/ 1717834 w 2019300"/>
              <a:gd name="connsiteY2301" fmla="*/ 756761 h 1971675"/>
              <a:gd name="connsiteX2302" fmla="*/ 1716881 w 2019300"/>
              <a:gd name="connsiteY2302" fmla="*/ 754856 h 1971675"/>
              <a:gd name="connsiteX2303" fmla="*/ 1715929 w 2019300"/>
              <a:gd name="connsiteY2303" fmla="*/ 753904 h 1971675"/>
              <a:gd name="connsiteX2304" fmla="*/ 1713071 w 2019300"/>
              <a:gd name="connsiteY2304" fmla="*/ 752951 h 1971675"/>
              <a:gd name="connsiteX2305" fmla="*/ 1710214 w 2019300"/>
              <a:gd name="connsiteY2305" fmla="*/ 755809 h 1971675"/>
              <a:gd name="connsiteX2306" fmla="*/ 1681639 w 2019300"/>
              <a:gd name="connsiteY2306" fmla="*/ 742474 h 1971675"/>
              <a:gd name="connsiteX2307" fmla="*/ 1674971 w 2019300"/>
              <a:gd name="connsiteY2307" fmla="*/ 731996 h 1971675"/>
              <a:gd name="connsiteX2308" fmla="*/ 1657826 w 2019300"/>
              <a:gd name="connsiteY2308" fmla="*/ 722471 h 1971675"/>
              <a:gd name="connsiteX2309" fmla="*/ 1654016 w 2019300"/>
              <a:gd name="connsiteY2309" fmla="*/ 731996 h 1971675"/>
              <a:gd name="connsiteX2310" fmla="*/ 1647349 w 2019300"/>
              <a:gd name="connsiteY2310" fmla="*/ 726281 h 1971675"/>
              <a:gd name="connsiteX2311" fmla="*/ 1644491 w 2019300"/>
              <a:gd name="connsiteY2311" fmla="*/ 730091 h 1971675"/>
              <a:gd name="connsiteX2312" fmla="*/ 1642586 w 2019300"/>
              <a:gd name="connsiteY2312" fmla="*/ 725329 h 1971675"/>
              <a:gd name="connsiteX2313" fmla="*/ 1630204 w 2019300"/>
              <a:gd name="connsiteY2313" fmla="*/ 723424 h 1971675"/>
              <a:gd name="connsiteX2314" fmla="*/ 1628299 w 2019300"/>
              <a:gd name="connsiteY2314" fmla="*/ 730091 h 1971675"/>
              <a:gd name="connsiteX2315" fmla="*/ 1633061 w 2019300"/>
              <a:gd name="connsiteY2315" fmla="*/ 731996 h 1971675"/>
              <a:gd name="connsiteX2316" fmla="*/ 1635919 w 2019300"/>
              <a:gd name="connsiteY2316" fmla="*/ 728186 h 1971675"/>
              <a:gd name="connsiteX2317" fmla="*/ 1646396 w 2019300"/>
              <a:gd name="connsiteY2317" fmla="*/ 736759 h 1971675"/>
              <a:gd name="connsiteX2318" fmla="*/ 1651159 w 2019300"/>
              <a:gd name="connsiteY2318" fmla="*/ 738664 h 1971675"/>
              <a:gd name="connsiteX2319" fmla="*/ 1655921 w 2019300"/>
              <a:gd name="connsiteY2319" fmla="*/ 735806 h 1971675"/>
              <a:gd name="connsiteX2320" fmla="*/ 1660684 w 2019300"/>
              <a:gd name="connsiteY2320" fmla="*/ 748189 h 1971675"/>
              <a:gd name="connsiteX2321" fmla="*/ 1681639 w 2019300"/>
              <a:gd name="connsiteY2321" fmla="*/ 769144 h 1971675"/>
              <a:gd name="connsiteX2322" fmla="*/ 1671161 w 2019300"/>
              <a:gd name="connsiteY2322" fmla="*/ 761524 h 1971675"/>
              <a:gd name="connsiteX2323" fmla="*/ 1659731 w 2019300"/>
              <a:gd name="connsiteY2323" fmla="*/ 761524 h 1971675"/>
              <a:gd name="connsiteX2324" fmla="*/ 1663541 w 2019300"/>
              <a:gd name="connsiteY2324" fmla="*/ 767239 h 1971675"/>
              <a:gd name="connsiteX2325" fmla="*/ 1653064 w 2019300"/>
              <a:gd name="connsiteY2325" fmla="*/ 762476 h 1971675"/>
              <a:gd name="connsiteX2326" fmla="*/ 1655921 w 2019300"/>
              <a:gd name="connsiteY2326" fmla="*/ 758666 h 1971675"/>
              <a:gd name="connsiteX2327" fmla="*/ 1649254 w 2019300"/>
              <a:gd name="connsiteY2327" fmla="*/ 759619 h 1971675"/>
              <a:gd name="connsiteX2328" fmla="*/ 1652111 w 2019300"/>
              <a:gd name="connsiteY2328" fmla="*/ 755809 h 1971675"/>
              <a:gd name="connsiteX2329" fmla="*/ 1643539 w 2019300"/>
              <a:gd name="connsiteY2329" fmla="*/ 748189 h 1971675"/>
              <a:gd name="connsiteX2330" fmla="*/ 1639729 w 2019300"/>
              <a:gd name="connsiteY2330" fmla="*/ 757714 h 1971675"/>
              <a:gd name="connsiteX2331" fmla="*/ 1634014 w 2019300"/>
              <a:gd name="connsiteY2331" fmla="*/ 746284 h 1971675"/>
              <a:gd name="connsiteX2332" fmla="*/ 1603534 w 2019300"/>
              <a:gd name="connsiteY2332" fmla="*/ 728186 h 1971675"/>
              <a:gd name="connsiteX2333" fmla="*/ 1603534 w 2019300"/>
              <a:gd name="connsiteY2333" fmla="*/ 724376 h 1971675"/>
              <a:gd name="connsiteX2334" fmla="*/ 1598771 w 2019300"/>
              <a:gd name="connsiteY2334" fmla="*/ 726281 h 1971675"/>
              <a:gd name="connsiteX2335" fmla="*/ 1592104 w 2019300"/>
              <a:gd name="connsiteY2335" fmla="*/ 716756 h 1971675"/>
              <a:gd name="connsiteX2336" fmla="*/ 1585436 w 2019300"/>
              <a:gd name="connsiteY2336" fmla="*/ 714851 h 1971675"/>
              <a:gd name="connsiteX2337" fmla="*/ 1594961 w 2019300"/>
              <a:gd name="connsiteY2337" fmla="*/ 724376 h 1971675"/>
              <a:gd name="connsiteX2338" fmla="*/ 1577816 w 2019300"/>
              <a:gd name="connsiteY2338" fmla="*/ 717709 h 1971675"/>
              <a:gd name="connsiteX2339" fmla="*/ 1576864 w 2019300"/>
              <a:gd name="connsiteY2339" fmla="*/ 708184 h 1971675"/>
              <a:gd name="connsiteX2340" fmla="*/ 1556861 w 2019300"/>
              <a:gd name="connsiteY2340" fmla="*/ 701516 h 1971675"/>
              <a:gd name="connsiteX2341" fmla="*/ 1564481 w 2019300"/>
              <a:gd name="connsiteY2341" fmla="*/ 706279 h 1971675"/>
              <a:gd name="connsiteX2342" fmla="*/ 1549241 w 2019300"/>
              <a:gd name="connsiteY2342" fmla="*/ 700564 h 1971675"/>
              <a:gd name="connsiteX2343" fmla="*/ 1519714 w 2019300"/>
              <a:gd name="connsiteY2343" fmla="*/ 680561 h 1971675"/>
              <a:gd name="connsiteX2344" fmla="*/ 1519714 w 2019300"/>
              <a:gd name="connsiteY2344" fmla="*/ 689134 h 1971675"/>
              <a:gd name="connsiteX2345" fmla="*/ 1495901 w 2019300"/>
              <a:gd name="connsiteY2345" fmla="*/ 683419 h 1971675"/>
              <a:gd name="connsiteX2346" fmla="*/ 1485424 w 2019300"/>
              <a:gd name="connsiteY2346" fmla="*/ 674846 h 1971675"/>
              <a:gd name="connsiteX2347" fmla="*/ 1490186 w 2019300"/>
              <a:gd name="connsiteY2347" fmla="*/ 682466 h 1971675"/>
              <a:gd name="connsiteX2348" fmla="*/ 1481614 w 2019300"/>
              <a:gd name="connsiteY2348" fmla="*/ 682466 h 1971675"/>
              <a:gd name="connsiteX2349" fmla="*/ 1480661 w 2019300"/>
              <a:gd name="connsiteY2349" fmla="*/ 672941 h 1971675"/>
              <a:gd name="connsiteX2350" fmla="*/ 1472089 w 2019300"/>
              <a:gd name="connsiteY2350" fmla="*/ 665321 h 1971675"/>
              <a:gd name="connsiteX2351" fmla="*/ 1475899 w 2019300"/>
              <a:gd name="connsiteY2351" fmla="*/ 674846 h 1971675"/>
              <a:gd name="connsiteX2352" fmla="*/ 1465421 w 2019300"/>
              <a:gd name="connsiteY2352" fmla="*/ 662464 h 1971675"/>
              <a:gd name="connsiteX2353" fmla="*/ 1470184 w 2019300"/>
              <a:gd name="connsiteY2353" fmla="*/ 663416 h 1971675"/>
              <a:gd name="connsiteX2354" fmla="*/ 1459706 w 2019300"/>
              <a:gd name="connsiteY2354" fmla="*/ 654844 h 1971675"/>
              <a:gd name="connsiteX2355" fmla="*/ 1425416 w 2019300"/>
              <a:gd name="connsiteY2355" fmla="*/ 622459 h 1971675"/>
              <a:gd name="connsiteX2356" fmla="*/ 1408271 w 2019300"/>
              <a:gd name="connsiteY2356" fmla="*/ 604361 h 1971675"/>
              <a:gd name="connsiteX2357" fmla="*/ 1403509 w 2019300"/>
              <a:gd name="connsiteY2357" fmla="*/ 602456 h 1971675"/>
              <a:gd name="connsiteX2358" fmla="*/ 1409224 w 2019300"/>
              <a:gd name="connsiteY2358" fmla="*/ 609124 h 1971675"/>
              <a:gd name="connsiteX2359" fmla="*/ 1398746 w 2019300"/>
              <a:gd name="connsiteY2359" fmla="*/ 604361 h 1971675"/>
              <a:gd name="connsiteX2360" fmla="*/ 1383506 w 2019300"/>
              <a:gd name="connsiteY2360" fmla="*/ 580549 h 1971675"/>
              <a:gd name="connsiteX2361" fmla="*/ 1386364 w 2019300"/>
              <a:gd name="connsiteY2361" fmla="*/ 591979 h 1971675"/>
              <a:gd name="connsiteX2362" fmla="*/ 1367314 w 2019300"/>
              <a:gd name="connsiteY2362" fmla="*/ 576739 h 1971675"/>
              <a:gd name="connsiteX2363" fmla="*/ 1356836 w 2019300"/>
              <a:gd name="connsiteY2363" fmla="*/ 557689 h 1971675"/>
              <a:gd name="connsiteX2364" fmla="*/ 1369219 w 2019300"/>
              <a:gd name="connsiteY2364" fmla="*/ 555784 h 1971675"/>
              <a:gd name="connsiteX2365" fmla="*/ 1331119 w 2019300"/>
              <a:gd name="connsiteY2365" fmla="*/ 520541 h 1971675"/>
              <a:gd name="connsiteX2366" fmla="*/ 1331119 w 2019300"/>
              <a:gd name="connsiteY2366" fmla="*/ 511969 h 1971675"/>
              <a:gd name="connsiteX2367" fmla="*/ 1320641 w 2019300"/>
              <a:gd name="connsiteY2367" fmla="*/ 507206 h 1971675"/>
              <a:gd name="connsiteX2368" fmla="*/ 1344454 w 2019300"/>
              <a:gd name="connsiteY2368" fmla="*/ 534829 h 1971675"/>
              <a:gd name="connsiteX2369" fmla="*/ 1348264 w 2019300"/>
              <a:gd name="connsiteY2369" fmla="*/ 544354 h 1971675"/>
              <a:gd name="connsiteX2370" fmla="*/ 1341596 w 2019300"/>
              <a:gd name="connsiteY2370" fmla="*/ 538639 h 1971675"/>
              <a:gd name="connsiteX2371" fmla="*/ 1343501 w 2019300"/>
              <a:gd name="connsiteY2371" fmla="*/ 559594 h 1971675"/>
              <a:gd name="connsiteX2372" fmla="*/ 1333976 w 2019300"/>
              <a:gd name="connsiteY2372" fmla="*/ 546259 h 1971675"/>
              <a:gd name="connsiteX2373" fmla="*/ 1323499 w 2019300"/>
              <a:gd name="connsiteY2373" fmla="*/ 541496 h 1971675"/>
              <a:gd name="connsiteX2374" fmla="*/ 1322546 w 2019300"/>
              <a:gd name="connsiteY2374" fmla="*/ 527209 h 1971675"/>
              <a:gd name="connsiteX2375" fmla="*/ 1297781 w 2019300"/>
              <a:gd name="connsiteY2375" fmla="*/ 508159 h 1971675"/>
              <a:gd name="connsiteX2376" fmla="*/ 1298734 w 2019300"/>
              <a:gd name="connsiteY2376" fmla="*/ 503396 h 1971675"/>
              <a:gd name="connsiteX2377" fmla="*/ 1294924 w 2019300"/>
              <a:gd name="connsiteY2377" fmla="*/ 512921 h 1971675"/>
              <a:gd name="connsiteX2378" fmla="*/ 1275874 w 2019300"/>
              <a:gd name="connsiteY2378" fmla="*/ 490061 h 1971675"/>
              <a:gd name="connsiteX2379" fmla="*/ 1232059 w 2019300"/>
              <a:gd name="connsiteY2379" fmla="*/ 447199 h 1971675"/>
              <a:gd name="connsiteX2380" fmla="*/ 1215866 w 2019300"/>
              <a:gd name="connsiteY2380" fmla="*/ 442436 h 1971675"/>
              <a:gd name="connsiteX2381" fmla="*/ 1225391 w 2019300"/>
              <a:gd name="connsiteY2381" fmla="*/ 455771 h 1971675"/>
              <a:gd name="connsiteX2382" fmla="*/ 1199674 w 2019300"/>
              <a:gd name="connsiteY2382" fmla="*/ 437674 h 1971675"/>
              <a:gd name="connsiteX2383" fmla="*/ 1193006 w 2019300"/>
              <a:gd name="connsiteY2383" fmla="*/ 451009 h 1971675"/>
              <a:gd name="connsiteX2384" fmla="*/ 1192054 w 2019300"/>
              <a:gd name="connsiteY2384" fmla="*/ 426244 h 1971675"/>
              <a:gd name="connsiteX2385" fmla="*/ 1196816 w 2019300"/>
              <a:gd name="connsiteY2385" fmla="*/ 433864 h 1971675"/>
              <a:gd name="connsiteX2386" fmla="*/ 1196816 w 2019300"/>
              <a:gd name="connsiteY2386" fmla="*/ 425291 h 1971675"/>
              <a:gd name="connsiteX2387" fmla="*/ 1172051 w 2019300"/>
              <a:gd name="connsiteY2387" fmla="*/ 402431 h 1971675"/>
              <a:gd name="connsiteX2388" fmla="*/ 1181576 w 2019300"/>
              <a:gd name="connsiteY2388" fmla="*/ 419576 h 1971675"/>
              <a:gd name="connsiteX2389" fmla="*/ 1170146 w 2019300"/>
              <a:gd name="connsiteY2389" fmla="*/ 415766 h 1971675"/>
              <a:gd name="connsiteX2390" fmla="*/ 1170146 w 2019300"/>
              <a:gd name="connsiteY2390" fmla="*/ 431006 h 1971675"/>
              <a:gd name="connsiteX2391" fmla="*/ 1158716 w 2019300"/>
              <a:gd name="connsiteY2391" fmla="*/ 409099 h 1971675"/>
              <a:gd name="connsiteX2392" fmla="*/ 1151096 w 2019300"/>
              <a:gd name="connsiteY2392" fmla="*/ 381476 h 1971675"/>
              <a:gd name="connsiteX2393" fmla="*/ 1143476 w 2019300"/>
              <a:gd name="connsiteY2393" fmla="*/ 376714 h 1971675"/>
              <a:gd name="connsiteX2394" fmla="*/ 1139666 w 2019300"/>
              <a:gd name="connsiteY2394" fmla="*/ 374809 h 1971675"/>
              <a:gd name="connsiteX2395" fmla="*/ 1135856 w 2019300"/>
              <a:gd name="connsiteY2395" fmla="*/ 394811 h 1971675"/>
              <a:gd name="connsiteX2396" fmla="*/ 1122521 w 2019300"/>
              <a:gd name="connsiteY2396" fmla="*/ 383381 h 1971675"/>
              <a:gd name="connsiteX2397" fmla="*/ 1124426 w 2019300"/>
              <a:gd name="connsiteY2397" fmla="*/ 376714 h 1971675"/>
              <a:gd name="connsiteX2398" fmla="*/ 1116806 w 2019300"/>
              <a:gd name="connsiteY2398" fmla="*/ 368141 h 1971675"/>
              <a:gd name="connsiteX2399" fmla="*/ 1109186 w 2019300"/>
              <a:gd name="connsiteY2399" fmla="*/ 367189 h 1971675"/>
              <a:gd name="connsiteX2400" fmla="*/ 1071086 w 2019300"/>
              <a:gd name="connsiteY2400" fmla="*/ 331946 h 1971675"/>
              <a:gd name="connsiteX2401" fmla="*/ 1056799 w 2019300"/>
              <a:gd name="connsiteY2401" fmla="*/ 321469 h 1971675"/>
              <a:gd name="connsiteX2402" fmla="*/ 1038701 w 2019300"/>
              <a:gd name="connsiteY2402" fmla="*/ 300514 h 1971675"/>
              <a:gd name="connsiteX2403" fmla="*/ 997744 w 2019300"/>
              <a:gd name="connsiteY2403" fmla="*/ 253841 h 1971675"/>
              <a:gd name="connsiteX2404" fmla="*/ 988219 w 2019300"/>
              <a:gd name="connsiteY2404" fmla="*/ 248126 h 1971675"/>
              <a:gd name="connsiteX2405" fmla="*/ 982504 w 2019300"/>
              <a:gd name="connsiteY2405" fmla="*/ 238601 h 1971675"/>
              <a:gd name="connsiteX2406" fmla="*/ 979646 w 2019300"/>
              <a:gd name="connsiteY2406" fmla="*/ 233839 h 1971675"/>
              <a:gd name="connsiteX2407" fmla="*/ 978694 w 2019300"/>
              <a:gd name="connsiteY2407" fmla="*/ 231934 h 1971675"/>
              <a:gd name="connsiteX2408" fmla="*/ 978694 w 2019300"/>
              <a:gd name="connsiteY2408" fmla="*/ 230981 h 1971675"/>
              <a:gd name="connsiteX2409" fmla="*/ 978694 w 2019300"/>
              <a:gd name="connsiteY2409" fmla="*/ 230981 h 1971675"/>
              <a:gd name="connsiteX2410" fmla="*/ 978694 w 2019300"/>
              <a:gd name="connsiteY2410" fmla="*/ 230981 h 1971675"/>
              <a:gd name="connsiteX2411" fmla="*/ 978694 w 2019300"/>
              <a:gd name="connsiteY2411" fmla="*/ 230981 h 1971675"/>
              <a:gd name="connsiteX2412" fmla="*/ 978694 w 2019300"/>
              <a:gd name="connsiteY2412" fmla="*/ 230981 h 1971675"/>
              <a:gd name="connsiteX2413" fmla="*/ 994886 w 2019300"/>
              <a:gd name="connsiteY2413" fmla="*/ 208121 h 1971675"/>
              <a:gd name="connsiteX2414" fmla="*/ 994886 w 2019300"/>
              <a:gd name="connsiteY2414" fmla="*/ 208121 h 1971675"/>
              <a:gd name="connsiteX2415" fmla="*/ 995839 w 2019300"/>
              <a:gd name="connsiteY2415" fmla="*/ 207169 h 1971675"/>
              <a:gd name="connsiteX2416" fmla="*/ 995839 w 2019300"/>
              <a:gd name="connsiteY2416" fmla="*/ 207169 h 1971675"/>
              <a:gd name="connsiteX2417" fmla="*/ 992029 w 2019300"/>
              <a:gd name="connsiteY2417" fmla="*/ 186214 h 1971675"/>
              <a:gd name="connsiteX2418" fmla="*/ 980599 w 2019300"/>
              <a:gd name="connsiteY2418" fmla="*/ 161449 h 1971675"/>
              <a:gd name="connsiteX2419" fmla="*/ 977741 w 2019300"/>
              <a:gd name="connsiteY2419" fmla="*/ 165259 h 1971675"/>
              <a:gd name="connsiteX2420" fmla="*/ 974884 w 2019300"/>
              <a:gd name="connsiteY2420" fmla="*/ 160496 h 1971675"/>
              <a:gd name="connsiteX2421" fmla="*/ 964406 w 2019300"/>
              <a:gd name="connsiteY2421" fmla="*/ 159544 h 1971675"/>
              <a:gd name="connsiteX2422" fmla="*/ 956786 w 2019300"/>
              <a:gd name="connsiteY2422" fmla="*/ 149066 h 1971675"/>
              <a:gd name="connsiteX2423" fmla="*/ 941546 w 2019300"/>
              <a:gd name="connsiteY2423" fmla="*/ 132874 h 1971675"/>
              <a:gd name="connsiteX2424" fmla="*/ 945356 w 2019300"/>
              <a:gd name="connsiteY2424" fmla="*/ 109061 h 1971675"/>
              <a:gd name="connsiteX2425" fmla="*/ 936784 w 2019300"/>
              <a:gd name="connsiteY2425" fmla="*/ 98584 h 1971675"/>
              <a:gd name="connsiteX2426" fmla="*/ 947261 w 2019300"/>
              <a:gd name="connsiteY2426" fmla="*/ 93821 h 1971675"/>
              <a:gd name="connsiteX2427" fmla="*/ 932974 w 2019300"/>
              <a:gd name="connsiteY2427" fmla="*/ 87154 h 1971675"/>
              <a:gd name="connsiteX2428" fmla="*/ 937736 w 2019300"/>
              <a:gd name="connsiteY2428" fmla="*/ 72866 h 1971675"/>
              <a:gd name="connsiteX2429" fmla="*/ 959644 w 2019300"/>
              <a:gd name="connsiteY2429" fmla="*/ 42386 h 1971675"/>
              <a:gd name="connsiteX2430" fmla="*/ 983456 w 2019300"/>
              <a:gd name="connsiteY2430" fmla="*/ 35719 h 1971675"/>
              <a:gd name="connsiteX2431" fmla="*/ 1009174 w 2019300"/>
              <a:gd name="connsiteY2431" fmla="*/ 20479 h 1971675"/>
              <a:gd name="connsiteX2432" fmla="*/ 1054894 w 2019300"/>
              <a:gd name="connsiteY2432" fmla="*/ 17621 h 1971675"/>
              <a:gd name="connsiteX2433" fmla="*/ 1104424 w 2019300"/>
              <a:gd name="connsiteY2433" fmla="*/ 29051 h 1971675"/>
              <a:gd name="connsiteX2434" fmla="*/ 1115854 w 2019300"/>
              <a:gd name="connsiteY2434" fmla="*/ 32861 h 1971675"/>
              <a:gd name="connsiteX2435" fmla="*/ 1124426 w 2019300"/>
              <a:gd name="connsiteY2435" fmla="*/ 34766 h 1971675"/>
              <a:gd name="connsiteX2436" fmla="*/ 1134904 w 2019300"/>
              <a:gd name="connsiteY2436" fmla="*/ 33814 h 1971675"/>
              <a:gd name="connsiteX2437" fmla="*/ 1129189 w 2019300"/>
              <a:gd name="connsiteY2437" fmla="*/ 28099 h 1971675"/>
              <a:gd name="connsiteX2438" fmla="*/ 1128236 w 2019300"/>
              <a:gd name="connsiteY2438" fmla="*/ 27146 h 1971675"/>
              <a:gd name="connsiteX2439" fmla="*/ 1125379 w 2019300"/>
              <a:gd name="connsiteY2439" fmla="*/ 25241 h 1971675"/>
              <a:gd name="connsiteX2440" fmla="*/ 1120616 w 2019300"/>
              <a:gd name="connsiteY2440" fmla="*/ 22384 h 1971675"/>
              <a:gd name="connsiteX2441" fmla="*/ 1111091 w 2019300"/>
              <a:gd name="connsiteY2441" fmla="*/ 16669 h 1971675"/>
              <a:gd name="connsiteX2442" fmla="*/ 1130141 w 2019300"/>
              <a:gd name="connsiteY2442" fmla="*/ 22384 h 1971675"/>
              <a:gd name="connsiteX2443" fmla="*/ 1132046 w 2019300"/>
              <a:gd name="connsiteY2443" fmla="*/ 23336 h 1971675"/>
              <a:gd name="connsiteX2444" fmla="*/ 1132999 w 2019300"/>
              <a:gd name="connsiteY2444" fmla="*/ 24289 h 1971675"/>
              <a:gd name="connsiteX2445" fmla="*/ 1135856 w 2019300"/>
              <a:gd name="connsiteY2445" fmla="*/ 26194 h 1971675"/>
              <a:gd name="connsiteX2446" fmla="*/ 1141571 w 2019300"/>
              <a:gd name="connsiteY2446" fmla="*/ 30956 h 1971675"/>
              <a:gd name="connsiteX2447" fmla="*/ 1164431 w 2019300"/>
              <a:gd name="connsiteY2447" fmla="*/ 33814 h 1971675"/>
              <a:gd name="connsiteX2448" fmla="*/ 1273969 w 2019300"/>
              <a:gd name="connsiteY2448" fmla="*/ 76676 h 1971675"/>
              <a:gd name="connsiteX2449" fmla="*/ 1293971 w 2019300"/>
              <a:gd name="connsiteY2449" fmla="*/ 84296 h 1971675"/>
              <a:gd name="connsiteX2450" fmla="*/ 1334929 w 2019300"/>
              <a:gd name="connsiteY2450" fmla="*/ 107156 h 1971675"/>
              <a:gd name="connsiteX2451" fmla="*/ 1381601 w 2019300"/>
              <a:gd name="connsiteY2451" fmla="*/ 142399 h 1971675"/>
              <a:gd name="connsiteX2452" fmla="*/ 1413034 w 2019300"/>
              <a:gd name="connsiteY2452" fmla="*/ 159544 h 1971675"/>
              <a:gd name="connsiteX2453" fmla="*/ 1419701 w 2019300"/>
              <a:gd name="connsiteY2453" fmla="*/ 169069 h 1971675"/>
              <a:gd name="connsiteX2454" fmla="*/ 1518761 w 2019300"/>
              <a:gd name="connsiteY2454" fmla="*/ 230981 h 1971675"/>
              <a:gd name="connsiteX2455" fmla="*/ 1530191 w 2019300"/>
              <a:gd name="connsiteY2455" fmla="*/ 236696 h 1971675"/>
              <a:gd name="connsiteX2456" fmla="*/ 1538764 w 2019300"/>
              <a:gd name="connsiteY2456" fmla="*/ 689134 h 1971675"/>
              <a:gd name="connsiteX2457" fmla="*/ 1547336 w 2019300"/>
              <a:gd name="connsiteY2457" fmla="*/ 696754 h 1971675"/>
              <a:gd name="connsiteX2458" fmla="*/ 1538764 w 2019300"/>
              <a:gd name="connsiteY2458" fmla="*/ 689134 h 1971675"/>
              <a:gd name="connsiteX2459" fmla="*/ 1536859 w 2019300"/>
              <a:gd name="connsiteY2459" fmla="*/ 675799 h 1971675"/>
              <a:gd name="connsiteX2460" fmla="*/ 1548289 w 2019300"/>
              <a:gd name="connsiteY2460" fmla="*/ 679609 h 1971675"/>
              <a:gd name="connsiteX2461" fmla="*/ 1536859 w 2019300"/>
              <a:gd name="connsiteY2461" fmla="*/ 675799 h 1971675"/>
              <a:gd name="connsiteX2462" fmla="*/ 1658779 w 2019300"/>
              <a:gd name="connsiteY2462" fmla="*/ 744379 h 1971675"/>
              <a:gd name="connsiteX2463" fmla="*/ 1651159 w 2019300"/>
              <a:gd name="connsiteY2463" fmla="*/ 738664 h 1971675"/>
              <a:gd name="connsiteX2464" fmla="*/ 1649254 w 2019300"/>
              <a:gd name="connsiteY2464" fmla="*/ 741521 h 1971675"/>
              <a:gd name="connsiteX2465" fmla="*/ 1658779 w 2019300"/>
              <a:gd name="connsiteY2465" fmla="*/ 744379 h 1971675"/>
              <a:gd name="connsiteX2466" fmla="*/ 1578769 w 2019300"/>
              <a:gd name="connsiteY2466" fmla="*/ 679609 h 1971675"/>
              <a:gd name="connsiteX2467" fmla="*/ 1576864 w 2019300"/>
              <a:gd name="connsiteY2467" fmla="*/ 671036 h 1971675"/>
              <a:gd name="connsiteX2468" fmla="*/ 1573054 w 2019300"/>
              <a:gd name="connsiteY2468" fmla="*/ 672941 h 1971675"/>
              <a:gd name="connsiteX2469" fmla="*/ 1578769 w 2019300"/>
              <a:gd name="connsiteY2469" fmla="*/ 679609 h 1971675"/>
              <a:gd name="connsiteX2470" fmla="*/ 1605439 w 2019300"/>
              <a:gd name="connsiteY2470" fmla="*/ 703421 h 1971675"/>
              <a:gd name="connsiteX2471" fmla="*/ 1608296 w 2019300"/>
              <a:gd name="connsiteY2471" fmla="*/ 699611 h 1971675"/>
              <a:gd name="connsiteX2472" fmla="*/ 1594009 w 2019300"/>
              <a:gd name="connsiteY2472" fmla="*/ 692944 h 1971675"/>
              <a:gd name="connsiteX2473" fmla="*/ 1596866 w 2019300"/>
              <a:gd name="connsiteY2473" fmla="*/ 700564 h 1971675"/>
              <a:gd name="connsiteX2474" fmla="*/ 1604486 w 2019300"/>
              <a:gd name="connsiteY2474" fmla="*/ 705326 h 1971675"/>
              <a:gd name="connsiteX2475" fmla="*/ 1605439 w 2019300"/>
              <a:gd name="connsiteY2475" fmla="*/ 703421 h 1971675"/>
              <a:gd name="connsiteX2476" fmla="*/ 1617821 w 2019300"/>
              <a:gd name="connsiteY2476" fmla="*/ 706279 h 1971675"/>
              <a:gd name="connsiteX2477" fmla="*/ 1611154 w 2019300"/>
              <a:gd name="connsiteY2477" fmla="*/ 708184 h 1971675"/>
              <a:gd name="connsiteX2478" fmla="*/ 1617821 w 2019300"/>
              <a:gd name="connsiteY2478" fmla="*/ 706279 h 1971675"/>
              <a:gd name="connsiteX2479" fmla="*/ 1629251 w 2019300"/>
              <a:gd name="connsiteY2479" fmla="*/ 712946 h 1971675"/>
              <a:gd name="connsiteX2480" fmla="*/ 1629251 w 2019300"/>
              <a:gd name="connsiteY2480" fmla="*/ 716756 h 1971675"/>
              <a:gd name="connsiteX2481" fmla="*/ 1634014 w 2019300"/>
              <a:gd name="connsiteY2481" fmla="*/ 721519 h 1971675"/>
              <a:gd name="connsiteX2482" fmla="*/ 1640681 w 2019300"/>
              <a:gd name="connsiteY2482" fmla="*/ 720566 h 1971675"/>
              <a:gd name="connsiteX2483" fmla="*/ 1629251 w 2019300"/>
              <a:gd name="connsiteY2483" fmla="*/ 712946 h 1971675"/>
              <a:gd name="connsiteX2484" fmla="*/ 1597819 w 2019300"/>
              <a:gd name="connsiteY2484" fmla="*/ 683419 h 1971675"/>
              <a:gd name="connsiteX2485" fmla="*/ 1592104 w 2019300"/>
              <a:gd name="connsiteY2485" fmla="*/ 676751 h 1971675"/>
              <a:gd name="connsiteX2486" fmla="*/ 1589246 w 2019300"/>
              <a:gd name="connsiteY2486" fmla="*/ 684371 h 1971675"/>
              <a:gd name="connsiteX2487" fmla="*/ 1588294 w 2019300"/>
              <a:gd name="connsiteY2487" fmla="*/ 685324 h 1971675"/>
              <a:gd name="connsiteX2488" fmla="*/ 1597819 w 2019300"/>
              <a:gd name="connsiteY2488" fmla="*/ 683419 h 1971675"/>
              <a:gd name="connsiteX2489" fmla="*/ 1657826 w 2019300"/>
              <a:gd name="connsiteY2489" fmla="*/ 719614 h 1971675"/>
              <a:gd name="connsiteX2490" fmla="*/ 1654969 w 2019300"/>
              <a:gd name="connsiteY2490" fmla="*/ 720566 h 1971675"/>
              <a:gd name="connsiteX2491" fmla="*/ 1643539 w 2019300"/>
              <a:gd name="connsiteY2491" fmla="*/ 716756 h 1971675"/>
              <a:gd name="connsiteX2492" fmla="*/ 1657826 w 2019300"/>
              <a:gd name="connsiteY2492" fmla="*/ 719614 h 1971675"/>
              <a:gd name="connsiteX2493" fmla="*/ 1603534 w 2019300"/>
              <a:gd name="connsiteY2493" fmla="*/ 675799 h 1971675"/>
              <a:gd name="connsiteX2494" fmla="*/ 1604486 w 2019300"/>
              <a:gd name="connsiteY2494" fmla="*/ 689134 h 1971675"/>
              <a:gd name="connsiteX2495" fmla="*/ 1608296 w 2019300"/>
              <a:gd name="connsiteY2495" fmla="*/ 687229 h 1971675"/>
              <a:gd name="connsiteX2496" fmla="*/ 1603534 w 2019300"/>
              <a:gd name="connsiteY2496" fmla="*/ 675799 h 1971675"/>
              <a:gd name="connsiteX2497" fmla="*/ 1685449 w 2019300"/>
              <a:gd name="connsiteY2497" fmla="*/ 731044 h 1971675"/>
              <a:gd name="connsiteX2498" fmla="*/ 1683544 w 2019300"/>
              <a:gd name="connsiteY2498" fmla="*/ 726281 h 1971675"/>
              <a:gd name="connsiteX2499" fmla="*/ 1674019 w 2019300"/>
              <a:gd name="connsiteY2499" fmla="*/ 728186 h 1971675"/>
              <a:gd name="connsiteX2500" fmla="*/ 1681639 w 2019300"/>
              <a:gd name="connsiteY2500" fmla="*/ 732949 h 1971675"/>
              <a:gd name="connsiteX2501" fmla="*/ 1685449 w 2019300"/>
              <a:gd name="connsiteY2501" fmla="*/ 731044 h 1971675"/>
              <a:gd name="connsiteX2502" fmla="*/ 1711166 w 2019300"/>
              <a:gd name="connsiteY2502" fmla="*/ 740569 h 1971675"/>
              <a:gd name="connsiteX2503" fmla="*/ 1714976 w 2019300"/>
              <a:gd name="connsiteY2503" fmla="*/ 750094 h 1971675"/>
              <a:gd name="connsiteX2504" fmla="*/ 1711166 w 2019300"/>
              <a:gd name="connsiteY2504" fmla="*/ 740569 h 1971675"/>
              <a:gd name="connsiteX2505" fmla="*/ 1735931 w 2019300"/>
              <a:gd name="connsiteY2505" fmla="*/ 751046 h 1971675"/>
              <a:gd name="connsiteX2506" fmla="*/ 1725454 w 2019300"/>
              <a:gd name="connsiteY2506" fmla="*/ 746284 h 1971675"/>
              <a:gd name="connsiteX2507" fmla="*/ 1728311 w 2019300"/>
              <a:gd name="connsiteY2507" fmla="*/ 751046 h 1971675"/>
              <a:gd name="connsiteX2508" fmla="*/ 1734979 w 2019300"/>
              <a:gd name="connsiteY2508" fmla="*/ 752951 h 1971675"/>
              <a:gd name="connsiteX2509" fmla="*/ 1735931 w 2019300"/>
              <a:gd name="connsiteY2509" fmla="*/ 751046 h 1971675"/>
              <a:gd name="connsiteX2510" fmla="*/ 1753076 w 2019300"/>
              <a:gd name="connsiteY2510" fmla="*/ 764381 h 1971675"/>
              <a:gd name="connsiteX2511" fmla="*/ 1756886 w 2019300"/>
              <a:gd name="connsiteY2511" fmla="*/ 769144 h 1971675"/>
              <a:gd name="connsiteX2512" fmla="*/ 1753076 w 2019300"/>
              <a:gd name="connsiteY2512" fmla="*/ 764381 h 1971675"/>
              <a:gd name="connsiteX2513" fmla="*/ 1745456 w 2019300"/>
              <a:gd name="connsiteY2513" fmla="*/ 738664 h 1971675"/>
              <a:gd name="connsiteX2514" fmla="*/ 1744504 w 2019300"/>
              <a:gd name="connsiteY2514" fmla="*/ 735806 h 1971675"/>
              <a:gd name="connsiteX2515" fmla="*/ 1736884 w 2019300"/>
              <a:gd name="connsiteY2515" fmla="*/ 732949 h 1971675"/>
              <a:gd name="connsiteX2516" fmla="*/ 1745456 w 2019300"/>
              <a:gd name="connsiteY2516" fmla="*/ 738664 h 1971675"/>
              <a:gd name="connsiteX2517" fmla="*/ 1742599 w 2019300"/>
              <a:gd name="connsiteY2517" fmla="*/ 743426 h 1971675"/>
              <a:gd name="connsiteX2518" fmla="*/ 1745456 w 2019300"/>
              <a:gd name="connsiteY2518" fmla="*/ 744379 h 1971675"/>
              <a:gd name="connsiteX2519" fmla="*/ 1738789 w 2019300"/>
              <a:gd name="connsiteY2519" fmla="*/ 740569 h 1971675"/>
              <a:gd name="connsiteX2520" fmla="*/ 1740694 w 2019300"/>
              <a:gd name="connsiteY2520" fmla="*/ 740569 h 1971675"/>
              <a:gd name="connsiteX2521" fmla="*/ 1742599 w 2019300"/>
              <a:gd name="connsiteY2521" fmla="*/ 743426 h 1971675"/>
              <a:gd name="connsiteX2522" fmla="*/ 1754029 w 2019300"/>
              <a:gd name="connsiteY2522" fmla="*/ 752951 h 1971675"/>
              <a:gd name="connsiteX2523" fmla="*/ 1757839 w 2019300"/>
              <a:gd name="connsiteY2523" fmla="*/ 748189 h 1971675"/>
              <a:gd name="connsiteX2524" fmla="*/ 1754029 w 2019300"/>
              <a:gd name="connsiteY2524" fmla="*/ 752951 h 1971675"/>
              <a:gd name="connsiteX2525" fmla="*/ 1759744 w 2019300"/>
              <a:gd name="connsiteY2525" fmla="*/ 751046 h 1971675"/>
              <a:gd name="connsiteX2526" fmla="*/ 1761649 w 2019300"/>
              <a:gd name="connsiteY2526" fmla="*/ 751046 h 1971675"/>
              <a:gd name="connsiteX2527" fmla="*/ 1763554 w 2019300"/>
              <a:gd name="connsiteY2527" fmla="*/ 753904 h 1971675"/>
              <a:gd name="connsiteX2528" fmla="*/ 1762601 w 2019300"/>
              <a:gd name="connsiteY2528" fmla="*/ 751999 h 1971675"/>
              <a:gd name="connsiteX2529" fmla="*/ 1765459 w 2019300"/>
              <a:gd name="connsiteY2529" fmla="*/ 751046 h 1971675"/>
              <a:gd name="connsiteX2530" fmla="*/ 1759744 w 2019300"/>
              <a:gd name="connsiteY2530" fmla="*/ 751046 h 1971675"/>
              <a:gd name="connsiteX2531" fmla="*/ 1791176 w 2019300"/>
              <a:gd name="connsiteY2531" fmla="*/ 757714 h 1971675"/>
              <a:gd name="connsiteX2532" fmla="*/ 1779746 w 2019300"/>
              <a:gd name="connsiteY2532" fmla="*/ 754856 h 1971675"/>
              <a:gd name="connsiteX2533" fmla="*/ 1781651 w 2019300"/>
              <a:gd name="connsiteY2533" fmla="*/ 758666 h 1971675"/>
              <a:gd name="connsiteX2534" fmla="*/ 1791176 w 2019300"/>
              <a:gd name="connsiteY2534" fmla="*/ 757714 h 1971675"/>
              <a:gd name="connsiteX2535" fmla="*/ 1829276 w 2019300"/>
              <a:gd name="connsiteY2535" fmla="*/ 804386 h 1971675"/>
              <a:gd name="connsiteX2536" fmla="*/ 1819751 w 2019300"/>
              <a:gd name="connsiteY2536" fmla="*/ 805339 h 1971675"/>
              <a:gd name="connsiteX2537" fmla="*/ 1822609 w 2019300"/>
              <a:gd name="connsiteY2537" fmla="*/ 818674 h 1971675"/>
              <a:gd name="connsiteX2538" fmla="*/ 1826419 w 2019300"/>
              <a:gd name="connsiteY2538" fmla="*/ 809149 h 1971675"/>
              <a:gd name="connsiteX2539" fmla="*/ 1826419 w 2019300"/>
              <a:gd name="connsiteY2539" fmla="*/ 816769 h 1971675"/>
              <a:gd name="connsiteX2540" fmla="*/ 1829276 w 2019300"/>
              <a:gd name="connsiteY2540" fmla="*/ 804386 h 1971675"/>
              <a:gd name="connsiteX2541" fmla="*/ 1831181 w 2019300"/>
              <a:gd name="connsiteY2541" fmla="*/ 797719 h 1971675"/>
              <a:gd name="connsiteX2542" fmla="*/ 1821656 w 2019300"/>
              <a:gd name="connsiteY2542" fmla="*/ 784384 h 1971675"/>
              <a:gd name="connsiteX2543" fmla="*/ 1807369 w 2019300"/>
              <a:gd name="connsiteY2543" fmla="*/ 799624 h 1971675"/>
              <a:gd name="connsiteX2544" fmla="*/ 1823561 w 2019300"/>
              <a:gd name="connsiteY2544" fmla="*/ 792004 h 1971675"/>
              <a:gd name="connsiteX2545" fmla="*/ 1825466 w 2019300"/>
              <a:gd name="connsiteY2545" fmla="*/ 799624 h 1971675"/>
              <a:gd name="connsiteX2546" fmla="*/ 1831181 w 2019300"/>
              <a:gd name="connsiteY2546" fmla="*/ 797719 h 1971675"/>
              <a:gd name="connsiteX2547" fmla="*/ 1828324 w 2019300"/>
              <a:gd name="connsiteY2547" fmla="*/ 865346 h 1971675"/>
              <a:gd name="connsiteX2548" fmla="*/ 1830229 w 2019300"/>
              <a:gd name="connsiteY2548" fmla="*/ 859631 h 1971675"/>
              <a:gd name="connsiteX2549" fmla="*/ 1821656 w 2019300"/>
              <a:gd name="connsiteY2549" fmla="*/ 865346 h 1971675"/>
              <a:gd name="connsiteX2550" fmla="*/ 1828324 w 2019300"/>
              <a:gd name="connsiteY2550" fmla="*/ 865346 h 1971675"/>
              <a:gd name="connsiteX2551" fmla="*/ 1826419 w 2019300"/>
              <a:gd name="connsiteY2551" fmla="*/ 876776 h 1971675"/>
              <a:gd name="connsiteX2552" fmla="*/ 1827371 w 2019300"/>
              <a:gd name="connsiteY2552" fmla="*/ 866299 h 1971675"/>
              <a:gd name="connsiteX2553" fmla="*/ 1824514 w 2019300"/>
              <a:gd name="connsiteY2553" fmla="*/ 872014 h 1971675"/>
              <a:gd name="connsiteX2554" fmla="*/ 1826419 w 2019300"/>
              <a:gd name="connsiteY2554" fmla="*/ 876776 h 1971675"/>
              <a:gd name="connsiteX2555" fmla="*/ 1809274 w 2019300"/>
              <a:gd name="connsiteY2555" fmla="*/ 928211 h 1971675"/>
              <a:gd name="connsiteX2556" fmla="*/ 1802606 w 2019300"/>
              <a:gd name="connsiteY2556" fmla="*/ 931069 h 1971675"/>
              <a:gd name="connsiteX2557" fmla="*/ 1803559 w 2019300"/>
              <a:gd name="connsiteY2557" fmla="*/ 935831 h 1971675"/>
              <a:gd name="connsiteX2558" fmla="*/ 1809274 w 2019300"/>
              <a:gd name="connsiteY2558" fmla="*/ 928211 h 1971675"/>
              <a:gd name="connsiteX2559" fmla="*/ 1834039 w 2019300"/>
              <a:gd name="connsiteY2559" fmla="*/ 847249 h 1971675"/>
              <a:gd name="connsiteX2560" fmla="*/ 1838801 w 2019300"/>
              <a:gd name="connsiteY2560" fmla="*/ 844391 h 1971675"/>
              <a:gd name="connsiteX2561" fmla="*/ 1840706 w 2019300"/>
              <a:gd name="connsiteY2561" fmla="*/ 840581 h 1971675"/>
              <a:gd name="connsiteX2562" fmla="*/ 1833086 w 2019300"/>
              <a:gd name="connsiteY2562" fmla="*/ 843439 h 1971675"/>
              <a:gd name="connsiteX2563" fmla="*/ 1834039 w 2019300"/>
              <a:gd name="connsiteY2563" fmla="*/ 847249 h 1971675"/>
              <a:gd name="connsiteX2564" fmla="*/ 1824514 w 2019300"/>
              <a:gd name="connsiteY2564" fmla="*/ 852964 h 1971675"/>
              <a:gd name="connsiteX2565" fmla="*/ 1832134 w 2019300"/>
              <a:gd name="connsiteY2565" fmla="*/ 843439 h 1971675"/>
              <a:gd name="connsiteX2566" fmla="*/ 1831181 w 2019300"/>
              <a:gd name="connsiteY2566" fmla="*/ 839629 h 1971675"/>
              <a:gd name="connsiteX2567" fmla="*/ 1830229 w 2019300"/>
              <a:gd name="connsiteY2567" fmla="*/ 843439 h 1971675"/>
              <a:gd name="connsiteX2568" fmla="*/ 1824514 w 2019300"/>
              <a:gd name="connsiteY2568" fmla="*/ 852964 h 1971675"/>
              <a:gd name="connsiteX2569" fmla="*/ 1821656 w 2019300"/>
              <a:gd name="connsiteY2569" fmla="*/ 851059 h 1971675"/>
              <a:gd name="connsiteX2570" fmla="*/ 1818799 w 2019300"/>
              <a:gd name="connsiteY2570" fmla="*/ 859631 h 1971675"/>
              <a:gd name="connsiteX2571" fmla="*/ 1821656 w 2019300"/>
              <a:gd name="connsiteY2571" fmla="*/ 858679 h 1971675"/>
              <a:gd name="connsiteX2572" fmla="*/ 1821656 w 2019300"/>
              <a:gd name="connsiteY2572" fmla="*/ 851059 h 1971675"/>
              <a:gd name="connsiteX2573" fmla="*/ 1811179 w 2019300"/>
              <a:gd name="connsiteY2573" fmla="*/ 733901 h 1971675"/>
              <a:gd name="connsiteX2574" fmla="*/ 1826419 w 2019300"/>
              <a:gd name="connsiteY2574" fmla="*/ 745331 h 1971675"/>
              <a:gd name="connsiteX2575" fmla="*/ 1811179 w 2019300"/>
              <a:gd name="connsiteY2575" fmla="*/ 733901 h 1971675"/>
              <a:gd name="connsiteX2576" fmla="*/ 1555909 w 2019300"/>
              <a:gd name="connsiteY2576" fmla="*/ 535781 h 1971675"/>
              <a:gd name="connsiteX2577" fmla="*/ 1570196 w 2019300"/>
              <a:gd name="connsiteY2577" fmla="*/ 543401 h 1971675"/>
              <a:gd name="connsiteX2578" fmla="*/ 1555909 w 2019300"/>
              <a:gd name="connsiteY2578" fmla="*/ 535781 h 1971675"/>
              <a:gd name="connsiteX2579" fmla="*/ 1824514 w 2019300"/>
              <a:gd name="connsiteY2579" fmla="*/ 702469 h 1971675"/>
              <a:gd name="connsiteX2580" fmla="*/ 1830229 w 2019300"/>
              <a:gd name="connsiteY2580" fmla="*/ 700564 h 1971675"/>
              <a:gd name="connsiteX2581" fmla="*/ 1825466 w 2019300"/>
              <a:gd name="connsiteY2581" fmla="*/ 695801 h 1971675"/>
              <a:gd name="connsiteX2582" fmla="*/ 1815941 w 2019300"/>
              <a:gd name="connsiteY2582" fmla="*/ 700564 h 1971675"/>
              <a:gd name="connsiteX2583" fmla="*/ 1823561 w 2019300"/>
              <a:gd name="connsiteY2583" fmla="*/ 707231 h 1971675"/>
              <a:gd name="connsiteX2584" fmla="*/ 1833086 w 2019300"/>
              <a:gd name="connsiteY2584" fmla="*/ 705326 h 1971675"/>
              <a:gd name="connsiteX2585" fmla="*/ 1824514 w 2019300"/>
              <a:gd name="connsiteY2585" fmla="*/ 702469 h 1971675"/>
              <a:gd name="connsiteX2586" fmla="*/ 1810226 w 2019300"/>
              <a:gd name="connsiteY2586" fmla="*/ 695801 h 1971675"/>
              <a:gd name="connsiteX2587" fmla="*/ 1814036 w 2019300"/>
              <a:gd name="connsiteY2587" fmla="*/ 690086 h 1971675"/>
              <a:gd name="connsiteX2588" fmla="*/ 1807369 w 2019300"/>
              <a:gd name="connsiteY2588" fmla="*/ 684371 h 1971675"/>
              <a:gd name="connsiteX2589" fmla="*/ 1799749 w 2019300"/>
              <a:gd name="connsiteY2589" fmla="*/ 686276 h 1971675"/>
              <a:gd name="connsiteX2590" fmla="*/ 1804511 w 2019300"/>
              <a:gd name="connsiteY2590" fmla="*/ 693896 h 1971675"/>
              <a:gd name="connsiteX2591" fmla="*/ 1794986 w 2019300"/>
              <a:gd name="connsiteY2591" fmla="*/ 688181 h 1971675"/>
              <a:gd name="connsiteX2592" fmla="*/ 1810226 w 2019300"/>
              <a:gd name="connsiteY2592" fmla="*/ 695801 h 1971675"/>
              <a:gd name="connsiteX2593" fmla="*/ 1811179 w 2019300"/>
              <a:gd name="connsiteY2593" fmla="*/ 708184 h 1971675"/>
              <a:gd name="connsiteX2594" fmla="*/ 1835944 w 2019300"/>
              <a:gd name="connsiteY2594" fmla="*/ 719614 h 1971675"/>
              <a:gd name="connsiteX2595" fmla="*/ 1826419 w 2019300"/>
              <a:gd name="connsiteY2595" fmla="*/ 713899 h 1971675"/>
              <a:gd name="connsiteX2596" fmla="*/ 1827371 w 2019300"/>
              <a:gd name="connsiteY2596" fmla="*/ 717709 h 1971675"/>
              <a:gd name="connsiteX2597" fmla="*/ 1820704 w 2019300"/>
              <a:gd name="connsiteY2597" fmla="*/ 708184 h 1971675"/>
              <a:gd name="connsiteX2598" fmla="*/ 1810226 w 2019300"/>
              <a:gd name="connsiteY2598" fmla="*/ 700564 h 1971675"/>
              <a:gd name="connsiteX2599" fmla="*/ 1811179 w 2019300"/>
              <a:gd name="connsiteY2599" fmla="*/ 708184 h 1971675"/>
              <a:gd name="connsiteX2600" fmla="*/ 1834039 w 2019300"/>
              <a:gd name="connsiteY2600" fmla="*/ 724376 h 1971675"/>
              <a:gd name="connsiteX2601" fmla="*/ 1839754 w 2019300"/>
              <a:gd name="connsiteY2601" fmla="*/ 730091 h 1971675"/>
              <a:gd name="connsiteX2602" fmla="*/ 1841659 w 2019300"/>
              <a:gd name="connsiteY2602" fmla="*/ 724376 h 1971675"/>
              <a:gd name="connsiteX2603" fmla="*/ 1834039 w 2019300"/>
              <a:gd name="connsiteY2603" fmla="*/ 724376 h 1971675"/>
              <a:gd name="connsiteX2604" fmla="*/ 1763554 w 2019300"/>
              <a:gd name="connsiteY2604" fmla="*/ 679609 h 1971675"/>
              <a:gd name="connsiteX2605" fmla="*/ 1768316 w 2019300"/>
              <a:gd name="connsiteY2605" fmla="*/ 676751 h 1971675"/>
              <a:gd name="connsiteX2606" fmla="*/ 1753076 w 2019300"/>
              <a:gd name="connsiteY2606" fmla="*/ 674846 h 1971675"/>
              <a:gd name="connsiteX2607" fmla="*/ 1763554 w 2019300"/>
              <a:gd name="connsiteY2607" fmla="*/ 679609 h 1971675"/>
              <a:gd name="connsiteX2608" fmla="*/ 1855946 w 2019300"/>
              <a:gd name="connsiteY2608" fmla="*/ 732949 h 1971675"/>
              <a:gd name="connsiteX2609" fmla="*/ 1847374 w 2019300"/>
              <a:gd name="connsiteY2609" fmla="*/ 730091 h 1971675"/>
              <a:gd name="connsiteX2610" fmla="*/ 1849279 w 2019300"/>
              <a:gd name="connsiteY2610" fmla="*/ 740569 h 1971675"/>
              <a:gd name="connsiteX2611" fmla="*/ 1836896 w 2019300"/>
              <a:gd name="connsiteY2611" fmla="*/ 731044 h 1971675"/>
              <a:gd name="connsiteX2612" fmla="*/ 1850231 w 2019300"/>
              <a:gd name="connsiteY2612" fmla="*/ 748189 h 1971675"/>
              <a:gd name="connsiteX2613" fmla="*/ 1850231 w 2019300"/>
              <a:gd name="connsiteY2613" fmla="*/ 756761 h 1971675"/>
              <a:gd name="connsiteX2614" fmla="*/ 1854994 w 2019300"/>
              <a:gd name="connsiteY2614" fmla="*/ 751046 h 1971675"/>
              <a:gd name="connsiteX2615" fmla="*/ 1852136 w 2019300"/>
              <a:gd name="connsiteY2615" fmla="*/ 743426 h 1971675"/>
              <a:gd name="connsiteX2616" fmla="*/ 1857851 w 2019300"/>
              <a:gd name="connsiteY2616" fmla="*/ 751999 h 1971675"/>
              <a:gd name="connsiteX2617" fmla="*/ 1857851 w 2019300"/>
              <a:gd name="connsiteY2617" fmla="*/ 745331 h 1971675"/>
              <a:gd name="connsiteX2618" fmla="*/ 1855946 w 2019300"/>
              <a:gd name="connsiteY2618" fmla="*/ 736759 h 1971675"/>
              <a:gd name="connsiteX2619" fmla="*/ 1858804 w 2019300"/>
              <a:gd name="connsiteY2619" fmla="*/ 744379 h 1971675"/>
              <a:gd name="connsiteX2620" fmla="*/ 1855946 w 2019300"/>
              <a:gd name="connsiteY2620" fmla="*/ 732949 h 1971675"/>
              <a:gd name="connsiteX2621" fmla="*/ 1843564 w 2019300"/>
              <a:gd name="connsiteY2621" fmla="*/ 718661 h 1971675"/>
              <a:gd name="connsiteX2622" fmla="*/ 1853089 w 2019300"/>
              <a:gd name="connsiteY2622" fmla="*/ 727234 h 1971675"/>
              <a:gd name="connsiteX2623" fmla="*/ 1843564 w 2019300"/>
              <a:gd name="connsiteY2623" fmla="*/ 718661 h 1971675"/>
              <a:gd name="connsiteX2624" fmla="*/ 1843564 w 2019300"/>
              <a:gd name="connsiteY2624" fmla="*/ 711994 h 1971675"/>
              <a:gd name="connsiteX2625" fmla="*/ 1836896 w 2019300"/>
              <a:gd name="connsiteY2625" fmla="*/ 709136 h 1971675"/>
              <a:gd name="connsiteX2626" fmla="*/ 1831181 w 2019300"/>
              <a:gd name="connsiteY2626" fmla="*/ 712946 h 1971675"/>
              <a:gd name="connsiteX2627" fmla="*/ 1843564 w 2019300"/>
              <a:gd name="connsiteY2627" fmla="*/ 711994 h 1971675"/>
              <a:gd name="connsiteX2628" fmla="*/ 1853089 w 2019300"/>
              <a:gd name="connsiteY2628" fmla="*/ 711041 h 1971675"/>
              <a:gd name="connsiteX2629" fmla="*/ 1844516 w 2019300"/>
              <a:gd name="connsiteY2629" fmla="*/ 706279 h 1971675"/>
              <a:gd name="connsiteX2630" fmla="*/ 1851184 w 2019300"/>
              <a:gd name="connsiteY2630" fmla="*/ 719614 h 1971675"/>
              <a:gd name="connsiteX2631" fmla="*/ 1855946 w 2019300"/>
              <a:gd name="connsiteY2631" fmla="*/ 719614 h 1971675"/>
              <a:gd name="connsiteX2632" fmla="*/ 1853089 w 2019300"/>
              <a:gd name="connsiteY2632" fmla="*/ 711041 h 1971675"/>
              <a:gd name="connsiteX2633" fmla="*/ 1842611 w 2019300"/>
              <a:gd name="connsiteY2633" fmla="*/ 693896 h 1971675"/>
              <a:gd name="connsiteX2634" fmla="*/ 1848326 w 2019300"/>
              <a:gd name="connsiteY2634" fmla="*/ 700564 h 1971675"/>
              <a:gd name="connsiteX2635" fmla="*/ 1859756 w 2019300"/>
              <a:gd name="connsiteY2635" fmla="*/ 701516 h 1971675"/>
              <a:gd name="connsiteX2636" fmla="*/ 1842611 w 2019300"/>
              <a:gd name="connsiteY2636" fmla="*/ 693896 h 1971675"/>
              <a:gd name="connsiteX2637" fmla="*/ 1788319 w 2019300"/>
              <a:gd name="connsiteY2637" fmla="*/ 652939 h 1971675"/>
              <a:gd name="connsiteX2638" fmla="*/ 1772126 w 2019300"/>
              <a:gd name="connsiteY2638" fmla="*/ 645319 h 1971675"/>
              <a:gd name="connsiteX2639" fmla="*/ 1781651 w 2019300"/>
              <a:gd name="connsiteY2639" fmla="*/ 654844 h 1971675"/>
              <a:gd name="connsiteX2640" fmla="*/ 1788319 w 2019300"/>
              <a:gd name="connsiteY2640" fmla="*/ 652939 h 1971675"/>
              <a:gd name="connsiteX2641" fmla="*/ 1887379 w 2019300"/>
              <a:gd name="connsiteY2641" fmla="*/ 744379 h 1971675"/>
              <a:gd name="connsiteX2642" fmla="*/ 1889284 w 2019300"/>
              <a:gd name="connsiteY2642" fmla="*/ 743426 h 1971675"/>
              <a:gd name="connsiteX2643" fmla="*/ 1877854 w 2019300"/>
              <a:gd name="connsiteY2643" fmla="*/ 730091 h 1971675"/>
              <a:gd name="connsiteX2644" fmla="*/ 1874996 w 2019300"/>
              <a:gd name="connsiteY2644" fmla="*/ 731044 h 1971675"/>
              <a:gd name="connsiteX2645" fmla="*/ 1887379 w 2019300"/>
              <a:gd name="connsiteY2645" fmla="*/ 744379 h 1971675"/>
              <a:gd name="connsiteX2646" fmla="*/ 1895951 w 2019300"/>
              <a:gd name="connsiteY2646" fmla="*/ 801529 h 1971675"/>
              <a:gd name="connsiteX2647" fmla="*/ 1892141 w 2019300"/>
              <a:gd name="connsiteY2647" fmla="*/ 804386 h 1971675"/>
              <a:gd name="connsiteX2648" fmla="*/ 1891189 w 2019300"/>
              <a:gd name="connsiteY2648" fmla="*/ 812959 h 1971675"/>
              <a:gd name="connsiteX2649" fmla="*/ 1895951 w 2019300"/>
              <a:gd name="connsiteY2649" fmla="*/ 801529 h 1971675"/>
              <a:gd name="connsiteX2650" fmla="*/ 1892141 w 2019300"/>
              <a:gd name="connsiteY2650" fmla="*/ 832009 h 1971675"/>
              <a:gd name="connsiteX2651" fmla="*/ 1891189 w 2019300"/>
              <a:gd name="connsiteY2651" fmla="*/ 822484 h 1971675"/>
              <a:gd name="connsiteX2652" fmla="*/ 1889284 w 2019300"/>
              <a:gd name="connsiteY2652" fmla="*/ 824389 h 1971675"/>
              <a:gd name="connsiteX2653" fmla="*/ 1892141 w 2019300"/>
              <a:gd name="connsiteY2653" fmla="*/ 832009 h 1971675"/>
              <a:gd name="connsiteX2654" fmla="*/ 1902619 w 2019300"/>
              <a:gd name="connsiteY2654" fmla="*/ 776764 h 1971675"/>
              <a:gd name="connsiteX2655" fmla="*/ 1894999 w 2019300"/>
              <a:gd name="connsiteY2655" fmla="*/ 768191 h 1971675"/>
              <a:gd name="connsiteX2656" fmla="*/ 1902619 w 2019300"/>
              <a:gd name="connsiteY2656" fmla="*/ 776764 h 1971675"/>
              <a:gd name="connsiteX2657" fmla="*/ 1780699 w 2019300"/>
              <a:gd name="connsiteY2657" fmla="*/ 1275874 h 1971675"/>
              <a:gd name="connsiteX2658" fmla="*/ 1779746 w 2019300"/>
              <a:gd name="connsiteY2658" fmla="*/ 1268254 h 1971675"/>
              <a:gd name="connsiteX2659" fmla="*/ 1774984 w 2019300"/>
              <a:gd name="connsiteY2659" fmla="*/ 1278731 h 1971675"/>
              <a:gd name="connsiteX2660" fmla="*/ 1780699 w 2019300"/>
              <a:gd name="connsiteY2660" fmla="*/ 1275874 h 1971675"/>
              <a:gd name="connsiteX2661" fmla="*/ 1813084 w 2019300"/>
              <a:gd name="connsiteY2661" fmla="*/ 1187291 h 1971675"/>
              <a:gd name="connsiteX2662" fmla="*/ 1815941 w 2019300"/>
              <a:gd name="connsiteY2662" fmla="*/ 1173956 h 1971675"/>
              <a:gd name="connsiteX2663" fmla="*/ 1813084 w 2019300"/>
              <a:gd name="connsiteY2663" fmla="*/ 1187291 h 1971675"/>
              <a:gd name="connsiteX2664" fmla="*/ 1811179 w 2019300"/>
              <a:gd name="connsiteY2664" fmla="*/ 1113949 h 1971675"/>
              <a:gd name="connsiteX2665" fmla="*/ 1806416 w 2019300"/>
              <a:gd name="connsiteY2665" fmla="*/ 1105376 h 1971675"/>
              <a:gd name="connsiteX2666" fmla="*/ 1804511 w 2019300"/>
              <a:gd name="connsiteY2666" fmla="*/ 1116806 h 1971675"/>
              <a:gd name="connsiteX2667" fmla="*/ 1811179 w 2019300"/>
              <a:gd name="connsiteY2667" fmla="*/ 1113949 h 1971675"/>
              <a:gd name="connsiteX2668" fmla="*/ 1910239 w 2019300"/>
              <a:gd name="connsiteY2668" fmla="*/ 792956 h 1971675"/>
              <a:gd name="connsiteX2669" fmla="*/ 1905476 w 2019300"/>
              <a:gd name="connsiteY2669" fmla="*/ 795814 h 1971675"/>
              <a:gd name="connsiteX2670" fmla="*/ 1905476 w 2019300"/>
              <a:gd name="connsiteY2670" fmla="*/ 802481 h 1971675"/>
              <a:gd name="connsiteX2671" fmla="*/ 1906429 w 2019300"/>
              <a:gd name="connsiteY2671" fmla="*/ 805339 h 1971675"/>
              <a:gd name="connsiteX2672" fmla="*/ 1906429 w 2019300"/>
              <a:gd name="connsiteY2672" fmla="*/ 800576 h 1971675"/>
              <a:gd name="connsiteX2673" fmla="*/ 1910239 w 2019300"/>
              <a:gd name="connsiteY2673" fmla="*/ 792956 h 1971675"/>
              <a:gd name="connsiteX2674" fmla="*/ 1865471 w 2019300"/>
              <a:gd name="connsiteY2674" fmla="*/ 925354 h 1971675"/>
              <a:gd name="connsiteX2675" fmla="*/ 1861661 w 2019300"/>
              <a:gd name="connsiteY2675" fmla="*/ 945356 h 1971675"/>
              <a:gd name="connsiteX2676" fmla="*/ 1865471 w 2019300"/>
              <a:gd name="connsiteY2676" fmla="*/ 925354 h 1971675"/>
              <a:gd name="connsiteX2677" fmla="*/ 1854041 w 2019300"/>
              <a:gd name="connsiteY2677" fmla="*/ 979646 h 1971675"/>
              <a:gd name="connsiteX2678" fmla="*/ 1844516 w 2019300"/>
              <a:gd name="connsiteY2678" fmla="*/ 1002506 h 1971675"/>
              <a:gd name="connsiteX2679" fmla="*/ 1854041 w 2019300"/>
              <a:gd name="connsiteY2679" fmla="*/ 979646 h 1971675"/>
              <a:gd name="connsiteX2680" fmla="*/ 1855946 w 2019300"/>
              <a:gd name="connsiteY2680" fmla="*/ 1012984 h 1971675"/>
              <a:gd name="connsiteX2681" fmla="*/ 1853089 w 2019300"/>
              <a:gd name="connsiteY2681" fmla="*/ 1000601 h 1971675"/>
              <a:gd name="connsiteX2682" fmla="*/ 1845469 w 2019300"/>
              <a:gd name="connsiteY2682" fmla="*/ 1016794 h 1971675"/>
              <a:gd name="connsiteX2683" fmla="*/ 1851184 w 2019300"/>
              <a:gd name="connsiteY2683" fmla="*/ 1018699 h 1971675"/>
              <a:gd name="connsiteX2684" fmla="*/ 1855946 w 2019300"/>
              <a:gd name="connsiteY2684" fmla="*/ 1012984 h 1971675"/>
              <a:gd name="connsiteX2685" fmla="*/ 1865471 w 2019300"/>
              <a:gd name="connsiteY2685" fmla="*/ 985361 h 1971675"/>
              <a:gd name="connsiteX2686" fmla="*/ 1862614 w 2019300"/>
              <a:gd name="connsiteY2686" fmla="*/ 979646 h 1971675"/>
              <a:gd name="connsiteX2687" fmla="*/ 1871186 w 2019300"/>
              <a:gd name="connsiteY2687" fmla="*/ 965359 h 1971675"/>
              <a:gd name="connsiteX2688" fmla="*/ 1867376 w 2019300"/>
              <a:gd name="connsiteY2688" fmla="*/ 956786 h 1971675"/>
              <a:gd name="connsiteX2689" fmla="*/ 1866424 w 2019300"/>
              <a:gd name="connsiteY2689" fmla="*/ 963454 h 1971675"/>
              <a:gd name="connsiteX2690" fmla="*/ 1861661 w 2019300"/>
              <a:gd name="connsiteY2690" fmla="*/ 964406 h 1971675"/>
              <a:gd name="connsiteX2691" fmla="*/ 1870234 w 2019300"/>
              <a:gd name="connsiteY2691" fmla="*/ 952976 h 1971675"/>
              <a:gd name="connsiteX2692" fmla="*/ 1874044 w 2019300"/>
              <a:gd name="connsiteY2692" fmla="*/ 934879 h 1971675"/>
              <a:gd name="connsiteX2693" fmla="*/ 1868329 w 2019300"/>
              <a:gd name="connsiteY2693" fmla="*/ 942499 h 1971675"/>
              <a:gd name="connsiteX2694" fmla="*/ 1865471 w 2019300"/>
              <a:gd name="connsiteY2694" fmla="*/ 955834 h 1971675"/>
              <a:gd name="connsiteX2695" fmla="*/ 1858804 w 2019300"/>
              <a:gd name="connsiteY2695" fmla="*/ 962501 h 1971675"/>
              <a:gd name="connsiteX2696" fmla="*/ 1857851 w 2019300"/>
              <a:gd name="connsiteY2696" fmla="*/ 988219 h 1971675"/>
              <a:gd name="connsiteX2697" fmla="*/ 1865471 w 2019300"/>
              <a:gd name="connsiteY2697" fmla="*/ 985361 h 1971675"/>
              <a:gd name="connsiteX2698" fmla="*/ 1910239 w 2019300"/>
              <a:gd name="connsiteY2698" fmla="*/ 884396 h 1971675"/>
              <a:gd name="connsiteX2699" fmla="*/ 1907381 w 2019300"/>
              <a:gd name="connsiteY2699" fmla="*/ 894874 h 1971675"/>
              <a:gd name="connsiteX2700" fmla="*/ 1906429 w 2019300"/>
              <a:gd name="connsiteY2700" fmla="*/ 899636 h 1971675"/>
              <a:gd name="connsiteX2701" fmla="*/ 1906429 w 2019300"/>
              <a:gd name="connsiteY2701" fmla="*/ 902494 h 1971675"/>
              <a:gd name="connsiteX2702" fmla="*/ 1908334 w 2019300"/>
              <a:gd name="connsiteY2702" fmla="*/ 898684 h 1971675"/>
              <a:gd name="connsiteX2703" fmla="*/ 1910239 w 2019300"/>
              <a:gd name="connsiteY2703" fmla="*/ 892016 h 1971675"/>
              <a:gd name="connsiteX2704" fmla="*/ 1910239 w 2019300"/>
              <a:gd name="connsiteY2704" fmla="*/ 884396 h 1971675"/>
              <a:gd name="connsiteX2705" fmla="*/ 1926431 w 2019300"/>
              <a:gd name="connsiteY2705" fmla="*/ 864394 h 1971675"/>
              <a:gd name="connsiteX2706" fmla="*/ 1930241 w 2019300"/>
              <a:gd name="connsiteY2706" fmla="*/ 856774 h 1971675"/>
              <a:gd name="connsiteX2707" fmla="*/ 1932146 w 2019300"/>
              <a:gd name="connsiteY2707" fmla="*/ 850106 h 1971675"/>
              <a:gd name="connsiteX2708" fmla="*/ 1926431 w 2019300"/>
              <a:gd name="connsiteY2708" fmla="*/ 855821 h 1971675"/>
              <a:gd name="connsiteX2709" fmla="*/ 1926431 w 2019300"/>
              <a:gd name="connsiteY2709" fmla="*/ 864394 h 1971675"/>
              <a:gd name="connsiteX2710" fmla="*/ 1914049 w 2019300"/>
              <a:gd name="connsiteY2710" fmla="*/ 912019 h 1971675"/>
              <a:gd name="connsiteX2711" fmla="*/ 1913096 w 2019300"/>
              <a:gd name="connsiteY2711" fmla="*/ 904399 h 1971675"/>
              <a:gd name="connsiteX2712" fmla="*/ 1908334 w 2019300"/>
              <a:gd name="connsiteY2712" fmla="*/ 914876 h 1971675"/>
              <a:gd name="connsiteX2713" fmla="*/ 1913096 w 2019300"/>
              <a:gd name="connsiteY2713" fmla="*/ 912019 h 1971675"/>
              <a:gd name="connsiteX2714" fmla="*/ 1905476 w 2019300"/>
              <a:gd name="connsiteY2714" fmla="*/ 923449 h 1971675"/>
              <a:gd name="connsiteX2715" fmla="*/ 1914049 w 2019300"/>
              <a:gd name="connsiteY2715" fmla="*/ 912019 h 1971675"/>
              <a:gd name="connsiteX2716" fmla="*/ 1833086 w 2019300"/>
              <a:gd name="connsiteY2716" fmla="*/ 591026 h 1971675"/>
              <a:gd name="connsiteX2717" fmla="*/ 1839754 w 2019300"/>
              <a:gd name="connsiteY2717" fmla="*/ 593884 h 1971675"/>
              <a:gd name="connsiteX2718" fmla="*/ 1842611 w 2019300"/>
              <a:gd name="connsiteY2718" fmla="*/ 591026 h 1971675"/>
              <a:gd name="connsiteX2719" fmla="*/ 1834039 w 2019300"/>
              <a:gd name="connsiteY2719" fmla="*/ 587216 h 1971675"/>
              <a:gd name="connsiteX2720" fmla="*/ 1833086 w 2019300"/>
              <a:gd name="connsiteY2720" fmla="*/ 591026 h 1971675"/>
              <a:gd name="connsiteX2721" fmla="*/ 1926431 w 2019300"/>
              <a:gd name="connsiteY2721" fmla="*/ 662464 h 1971675"/>
              <a:gd name="connsiteX2722" fmla="*/ 1931194 w 2019300"/>
              <a:gd name="connsiteY2722" fmla="*/ 673894 h 1971675"/>
              <a:gd name="connsiteX2723" fmla="*/ 1935004 w 2019300"/>
              <a:gd name="connsiteY2723" fmla="*/ 678656 h 1971675"/>
              <a:gd name="connsiteX2724" fmla="*/ 1938814 w 2019300"/>
              <a:gd name="connsiteY2724" fmla="*/ 679609 h 1971675"/>
              <a:gd name="connsiteX2725" fmla="*/ 1926431 w 2019300"/>
              <a:gd name="connsiteY2725" fmla="*/ 662464 h 1971675"/>
              <a:gd name="connsiteX2726" fmla="*/ 1953101 w 2019300"/>
              <a:gd name="connsiteY2726" fmla="*/ 700564 h 1971675"/>
              <a:gd name="connsiteX2727" fmla="*/ 1959769 w 2019300"/>
              <a:gd name="connsiteY2727" fmla="*/ 708184 h 1971675"/>
              <a:gd name="connsiteX2728" fmla="*/ 1964531 w 2019300"/>
              <a:gd name="connsiteY2728" fmla="*/ 716756 h 1971675"/>
              <a:gd name="connsiteX2729" fmla="*/ 1956911 w 2019300"/>
              <a:gd name="connsiteY2729" fmla="*/ 699611 h 1971675"/>
              <a:gd name="connsiteX2730" fmla="*/ 1953101 w 2019300"/>
              <a:gd name="connsiteY2730" fmla="*/ 700564 h 1971675"/>
              <a:gd name="connsiteX2731" fmla="*/ 1881664 w 2019300"/>
              <a:gd name="connsiteY2731" fmla="*/ 631031 h 1971675"/>
              <a:gd name="connsiteX2732" fmla="*/ 1882616 w 2019300"/>
              <a:gd name="connsiteY2732" fmla="*/ 621506 h 1971675"/>
              <a:gd name="connsiteX2733" fmla="*/ 1878806 w 2019300"/>
              <a:gd name="connsiteY2733" fmla="*/ 624364 h 1971675"/>
              <a:gd name="connsiteX2734" fmla="*/ 1867376 w 2019300"/>
              <a:gd name="connsiteY2734" fmla="*/ 612934 h 1971675"/>
              <a:gd name="connsiteX2735" fmla="*/ 1871186 w 2019300"/>
              <a:gd name="connsiteY2735" fmla="*/ 622459 h 1971675"/>
              <a:gd name="connsiteX2736" fmla="*/ 1881664 w 2019300"/>
              <a:gd name="connsiteY2736" fmla="*/ 631031 h 1971675"/>
              <a:gd name="connsiteX2737" fmla="*/ 1903571 w 2019300"/>
              <a:gd name="connsiteY2737" fmla="*/ 649129 h 1971675"/>
              <a:gd name="connsiteX2738" fmla="*/ 1903571 w 2019300"/>
              <a:gd name="connsiteY2738" fmla="*/ 636746 h 1971675"/>
              <a:gd name="connsiteX2739" fmla="*/ 1903571 w 2019300"/>
              <a:gd name="connsiteY2739" fmla="*/ 649129 h 1971675"/>
              <a:gd name="connsiteX2740" fmla="*/ 1917859 w 2019300"/>
              <a:gd name="connsiteY2740" fmla="*/ 664369 h 1971675"/>
              <a:gd name="connsiteX2741" fmla="*/ 1924526 w 2019300"/>
              <a:gd name="connsiteY2741" fmla="*/ 667226 h 1971675"/>
              <a:gd name="connsiteX2742" fmla="*/ 1916906 w 2019300"/>
              <a:gd name="connsiteY2742" fmla="*/ 653891 h 1971675"/>
              <a:gd name="connsiteX2743" fmla="*/ 1911191 w 2019300"/>
              <a:gd name="connsiteY2743" fmla="*/ 650081 h 1971675"/>
              <a:gd name="connsiteX2744" fmla="*/ 1917859 w 2019300"/>
              <a:gd name="connsiteY2744" fmla="*/ 664369 h 1971675"/>
              <a:gd name="connsiteX2745" fmla="*/ 1926431 w 2019300"/>
              <a:gd name="connsiteY2745" fmla="*/ 676751 h 1971675"/>
              <a:gd name="connsiteX2746" fmla="*/ 1933099 w 2019300"/>
              <a:gd name="connsiteY2746" fmla="*/ 683419 h 1971675"/>
              <a:gd name="connsiteX2747" fmla="*/ 1928336 w 2019300"/>
              <a:gd name="connsiteY2747" fmla="*/ 671989 h 1971675"/>
              <a:gd name="connsiteX2748" fmla="*/ 1926431 w 2019300"/>
              <a:gd name="connsiteY2748" fmla="*/ 676751 h 1971675"/>
              <a:gd name="connsiteX2749" fmla="*/ 1955959 w 2019300"/>
              <a:gd name="connsiteY2749" fmla="*/ 840581 h 1971675"/>
              <a:gd name="connsiteX2750" fmla="*/ 1960721 w 2019300"/>
              <a:gd name="connsiteY2750" fmla="*/ 819626 h 1971675"/>
              <a:gd name="connsiteX2751" fmla="*/ 1961674 w 2019300"/>
              <a:gd name="connsiteY2751" fmla="*/ 804386 h 1971675"/>
              <a:gd name="connsiteX2752" fmla="*/ 1955959 w 2019300"/>
              <a:gd name="connsiteY2752" fmla="*/ 840581 h 1971675"/>
              <a:gd name="connsiteX2753" fmla="*/ 1928336 w 2019300"/>
              <a:gd name="connsiteY2753" fmla="*/ 914876 h 1971675"/>
              <a:gd name="connsiteX2754" fmla="*/ 1937861 w 2019300"/>
              <a:gd name="connsiteY2754" fmla="*/ 899636 h 1971675"/>
              <a:gd name="connsiteX2755" fmla="*/ 1941671 w 2019300"/>
              <a:gd name="connsiteY2755" fmla="*/ 882491 h 1971675"/>
              <a:gd name="connsiteX2756" fmla="*/ 1935956 w 2019300"/>
              <a:gd name="connsiteY2756" fmla="*/ 897731 h 1971675"/>
              <a:gd name="connsiteX2757" fmla="*/ 1932146 w 2019300"/>
              <a:gd name="connsiteY2757" fmla="*/ 907256 h 1971675"/>
              <a:gd name="connsiteX2758" fmla="*/ 1928336 w 2019300"/>
              <a:gd name="connsiteY2758" fmla="*/ 914876 h 1971675"/>
              <a:gd name="connsiteX2759" fmla="*/ 1928336 w 2019300"/>
              <a:gd name="connsiteY2759" fmla="*/ 910114 h 1971675"/>
              <a:gd name="connsiteX2760" fmla="*/ 1928336 w 2019300"/>
              <a:gd name="connsiteY2760" fmla="*/ 906304 h 1971675"/>
              <a:gd name="connsiteX2761" fmla="*/ 1929289 w 2019300"/>
              <a:gd name="connsiteY2761" fmla="*/ 901541 h 1971675"/>
              <a:gd name="connsiteX2762" fmla="*/ 1927384 w 2019300"/>
              <a:gd name="connsiteY2762" fmla="*/ 900589 h 1971675"/>
              <a:gd name="connsiteX2763" fmla="*/ 1926431 w 2019300"/>
              <a:gd name="connsiteY2763" fmla="*/ 905351 h 1971675"/>
              <a:gd name="connsiteX2764" fmla="*/ 1925479 w 2019300"/>
              <a:gd name="connsiteY2764" fmla="*/ 908209 h 1971675"/>
              <a:gd name="connsiteX2765" fmla="*/ 1923574 w 2019300"/>
              <a:gd name="connsiteY2765" fmla="*/ 912971 h 1971675"/>
              <a:gd name="connsiteX2766" fmla="*/ 1922621 w 2019300"/>
              <a:gd name="connsiteY2766" fmla="*/ 919639 h 1971675"/>
              <a:gd name="connsiteX2767" fmla="*/ 1928336 w 2019300"/>
              <a:gd name="connsiteY2767" fmla="*/ 910114 h 1971675"/>
              <a:gd name="connsiteX2768" fmla="*/ 1927384 w 2019300"/>
              <a:gd name="connsiteY2768" fmla="*/ 935831 h 1971675"/>
              <a:gd name="connsiteX2769" fmla="*/ 1920716 w 2019300"/>
              <a:gd name="connsiteY2769" fmla="*/ 938689 h 1971675"/>
              <a:gd name="connsiteX2770" fmla="*/ 1927384 w 2019300"/>
              <a:gd name="connsiteY2770" fmla="*/ 935831 h 1971675"/>
              <a:gd name="connsiteX2771" fmla="*/ 1942624 w 2019300"/>
              <a:gd name="connsiteY2771" fmla="*/ 691991 h 1971675"/>
              <a:gd name="connsiteX2772" fmla="*/ 1946434 w 2019300"/>
              <a:gd name="connsiteY2772" fmla="*/ 696754 h 1971675"/>
              <a:gd name="connsiteX2773" fmla="*/ 1938814 w 2019300"/>
              <a:gd name="connsiteY2773" fmla="*/ 686276 h 1971675"/>
              <a:gd name="connsiteX2774" fmla="*/ 1936909 w 2019300"/>
              <a:gd name="connsiteY2774" fmla="*/ 683419 h 1971675"/>
              <a:gd name="connsiteX2775" fmla="*/ 1939766 w 2019300"/>
              <a:gd name="connsiteY2775" fmla="*/ 695801 h 1971675"/>
              <a:gd name="connsiteX2776" fmla="*/ 1942624 w 2019300"/>
              <a:gd name="connsiteY2776" fmla="*/ 691991 h 1971675"/>
              <a:gd name="connsiteX2777" fmla="*/ 1963579 w 2019300"/>
              <a:gd name="connsiteY2777" fmla="*/ 730091 h 1971675"/>
              <a:gd name="connsiteX2778" fmla="*/ 1951196 w 2019300"/>
              <a:gd name="connsiteY2778" fmla="*/ 708184 h 1971675"/>
              <a:gd name="connsiteX2779" fmla="*/ 1963579 w 2019300"/>
              <a:gd name="connsiteY2779" fmla="*/ 730091 h 1971675"/>
              <a:gd name="connsiteX2780" fmla="*/ 1970246 w 2019300"/>
              <a:gd name="connsiteY2780" fmla="*/ 822484 h 1971675"/>
              <a:gd name="connsiteX2781" fmla="*/ 1966436 w 2019300"/>
              <a:gd name="connsiteY2781" fmla="*/ 819626 h 1971675"/>
              <a:gd name="connsiteX2782" fmla="*/ 1962626 w 2019300"/>
              <a:gd name="connsiteY2782" fmla="*/ 841534 h 1971675"/>
              <a:gd name="connsiteX2783" fmla="*/ 1970246 w 2019300"/>
              <a:gd name="connsiteY2783" fmla="*/ 822484 h 1971675"/>
              <a:gd name="connsiteX2784" fmla="*/ 1977866 w 2019300"/>
              <a:gd name="connsiteY2784" fmla="*/ 778669 h 1971675"/>
              <a:gd name="connsiteX2785" fmla="*/ 1972151 w 2019300"/>
              <a:gd name="connsiteY2785" fmla="*/ 770096 h 1971675"/>
              <a:gd name="connsiteX2786" fmla="*/ 1968341 w 2019300"/>
              <a:gd name="connsiteY2786" fmla="*/ 771049 h 1971675"/>
              <a:gd name="connsiteX2787" fmla="*/ 1970246 w 2019300"/>
              <a:gd name="connsiteY2787" fmla="*/ 780574 h 1971675"/>
              <a:gd name="connsiteX2788" fmla="*/ 1967389 w 2019300"/>
              <a:gd name="connsiteY2788" fmla="*/ 787241 h 1971675"/>
              <a:gd name="connsiteX2789" fmla="*/ 1972151 w 2019300"/>
              <a:gd name="connsiteY2789" fmla="*/ 783431 h 1971675"/>
              <a:gd name="connsiteX2790" fmla="*/ 1971199 w 2019300"/>
              <a:gd name="connsiteY2790" fmla="*/ 795814 h 1971675"/>
              <a:gd name="connsiteX2791" fmla="*/ 1977866 w 2019300"/>
              <a:gd name="connsiteY2791" fmla="*/ 778669 h 1971675"/>
              <a:gd name="connsiteX2792" fmla="*/ 1819751 w 2019300"/>
              <a:gd name="connsiteY2792" fmla="*/ 571976 h 1971675"/>
              <a:gd name="connsiteX2793" fmla="*/ 1815941 w 2019300"/>
              <a:gd name="connsiteY2793" fmla="*/ 573881 h 1971675"/>
              <a:gd name="connsiteX2794" fmla="*/ 1829276 w 2019300"/>
              <a:gd name="connsiteY2794" fmla="*/ 578644 h 1971675"/>
              <a:gd name="connsiteX2795" fmla="*/ 1819751 w 2019300"/>
              <a:gd name="connsiteY2795" fmla="*/ 571976 h 1971675"/>
              <a:gd name="connsiteX2796" fmla="*/ 1860709 w 2019300"/>
              <a:gd name="connsiteY2796" fmla="*/ 596741 h 1971675"/>
              <a:gd name="connsiteX2797" fmla="*/ 1862614 w 2019300"/>
              <a:gd name="connsiteY2797" fmla="*/ 593884 h 1971675"/>
              <a:gd name="connsiteX2798" fmla="*/ 1849279 w 2019300"/>
              <a:gd name="connsiteY2798" fmla="*/ 588169 h 1971675"/>
              <a:gd name="connsiteX2799" fmla="*/ 1860709 w 2019300"/>
              <a:gd name="connsiteY2799" fmla="*/ 596741 h 1971675"/>
              <a:gd name="connsiteX2800" fmla="*/ 1906429 w 2019300"/>
              <a:gd name="connsiteY2800" fmla="*/ 626269 h 1971675"/>
              <a:gd name="connsiteX2801" fmla="*/ 1912144 w 2019300"/>
              <a:gd name="connsiteY2801" fmla="*/ 633889 h 1971675"/>
              <a:gd name="connsiteX2802" fmla="*/ 1897856 w 2019300"/>
              <a:gd name="connsiteY2802" fmla="*/ 624364 h 1971675"/>
              <a:gd name="connsiteX2803" fmla="*/ 1924526 w 2019300"/>
              <a:gd name="connsiteY2803" fmla="*/ 648176 h 1971675"/>
              <a:gd name="connsiteX2804" fmla="*/ 1928336 w 2019300"/>
              <a:gd name="connsiteY2804" fmla="*/ 645319 h 1971675"/>
              <a:gd name="connsiteX2805" fmla="*/ 1906429 w 2019300"/>
              <a:gd name="connsiteY2805" fmla="*/ 626269 h 1971675"/>
              <a:gd name="connsiteX2806" fmla="*/ 1843564 w 2019300"/>
              <a:gd name="connsiteY2806" fmla="*/ 1209199 h 1971675"/>
              <a:gd name="connsiteX2807" fmla="*/ 1847374 w 2019300"/>
              <a:gd name="connsiteY2807" fmla="*/ 1187291 h 1971675"/>
              <a:gd name="connsiteX2808" fmla="*/ 1843564 w 2019300"/>
              <a:gd name="connsiteY2808" fmla="*/ 1188244 h 1971675"/>
              <a:gd name="connsiteX2809" fmla="*/ 1836896 w 2019300"/>
              <a:gd name="connsiteY2809" fmla="*/ 1228249 h 1971675"/>
              <a:gd name="connsiteX2810" fmla="*/ 1843564 w 2019300"/>
              <a:gd name="connsiteY2810" fmla="*/ 1209199 h 1971675"/>
              <a:gd name="connsiteX2811" fmla="*/ 1905476 w 2019300"/>
              <a:gd name="connsiteY2811" fmla="*/ 1069181 h 1971675"/>
              <a:gd name="connsiteX2812" fmla="*/ 1901666 w 2019300"/>
              <a:gd name="connsiteY2812" fmla="*/ 1087279 h 1971675"/>
              <a:gd name="connsiteX2813" fmla="*/ 1905476 w 2019300"/>
              <a:gd name="connsiteY2813" fmla="*/ 1069181 h 1971675"/>
              <a:gd name="connsiteX2814" fmla="*/ 1895951 w 2019300"/>
              <a:gd name="connsiteY2814" fmla="*/ 1108234 h 1971675"/>
              <a:gd name="connsiteX2815" fmla="*/ 1896904 w 2019300"/>
              <a:gd name="connsiteY2815" fmla="*/ 1093946 h 1971675"/>
              <a:gd name="connsiteX2816" fmla="*/ 1895951 w 2019300"/>
              <a:gd name="connsiteY2816" fmla="*/ 1108234 h 1971675"/>
              <a:gd name="connsiteX2817" fmla="*/ 1907381 w 2019300"/>
              <a:gd name="connsiteY2817" fmla="*/ 1091089 h 1971675"/>
              <a:gd name="connsiteX2818" fmla="*/ 1897856 w 2019300"/>
              <a:gd name="connsiteY2818" fmla="*/ 1102519 h 1971675"/>
              <a:gd name="connsiteX2819" fmla="*/ 1903571 w 2019300"/>
              <a:gd name="connsiteY2819" fmla="*/ 1102519 h 1971675"/>
              <a:gd name="connsiteX2820" fmla="*/ 1919764 w 2019300"/>
              <a:gd name="connsiteY2820" fmla="*/ 1081564 h 1971675"/>
              <a:gd name="connsiteX2821" fmla="*/ 1922621 w 2019300"/>
              <a:gd name="connsiteY2821" fmla="*/ 1056799 h 1971675"/>
              <a:gd name="connsiteX2822" fmla="*/ 1917859 w 2019300"/>
              <a:gd name="connsiteY2822" fmla="*/ 1057751 h 1971675"/>
              <a:gd name="connsiteX2823" fmla="*/ 1908334 w 2019300"/>
              <a:gd name="connsiteY2823" fmla="*/ 1078706 h 1971675"/>
              <a:gd name="connsiteX2824" fmla="*/ 1907381 w 2019300"/>
              <a:gd name="connsiteY2824" fmla="*/ 1091089 h 1971675"/>
              <a:gd name="connsiteX2825" fmla="*/ 1910239 w 2019300"/>
              <a:gd name="connsiteY2825" fmla="*/ 1056799 h 1971675"/>
              <a:gd name="connsiteX2826" fmla="*/ 1913096 w 2019300"/>
              <a:gd name="connsiteY2826" fmla="*/ 1059656 h 1971675"/>
              <a:gd name="connsiteX2827" fmla="*/ 1916906 w 2019300"/>
              <a:gd name="connsiteY2827" fmla="*/ 1051084 h 1971675"/>
              <a:gd name="connsiteX2828" fmla="*/ 1910239 w 2019300"/>
              <a:gd name="connsiteY2828" fmla="*/ 1056799 h 1971675"/>
              <a:gd name="connsiteX2829" fmla="*/ 1989296 w 2019300"/>
              <a:gd name="connsiteY2829" fmla="*/ 743426 h 1971675"/>
              <a:gd name="connsiteX2830" fmla="*/ 1990249 w 2019300"/>
              <a:gd name="connsiteY2830" fmla="*/ 732949 h 1971675"/>
              <a:gd name="connsiteX2831" fmla="*/ 1992154 w 2019300"/>
              <a:gd name="connsiteY2831" fmla="*/ 731996 h 1971675"/>
              <a:gd name="connsiteX2832" fmla="*/ 1994059 w 2019300"/>
              <a:gd name="connsiteY2832" fmla="*/ 745331 h 1971675"/>
              <a:gd name="connsiteX2833" fmla="*/ 1994059 w 2019300"/>
              <a:gd name="connsiteY2833" fmla="*/ 728186 h 1971675"/>
              <a:gd name="connsiteX2834" fmla="*/ 1982629 w 2019300"/>
              <a:gd name="connsiteY2834" fmla="*/ 710089 h 1971675"/>
              <a:gd name="connsiteX2835" fmla="*/ 1989296 w 2019300"/>
              <a:gd name="connsiteY2835" fmla="*/ 743426 h 1971675"/>
              <a:gd name="connsiteX2836" fmla="*/ 1990249 w 2019300"/>
              <a:gd name="connsiteY2836" fmla="*/ 759619 h 1971675"/>
              <a:gd name="connsiteX2837" fmla="*/ 1996916 w 2019300"/>
              <a:gd name="connsiteY2837" fmla="*/ 775811 h 1971675"/>
              <a:gd name="connsiteX2838" fmla="*/ 1996916 w 2019300"/>
              <a:gd name="connsiteY2838" fmla="*/ 758666 h 1971675"/>
              <a:gd name="connsiteX2839" fmla="*/ 1993106 w 2019300"/>
              <a:gd name="connsiteY2839" fmla="*/ 749141 h 1971675"/>
              <a:gd name="connsiteX2840" fmla="*/ 1991201 w 2019300"/>
              <a:gd name="connsiteY2840" fmla="*/ 752951 h 1971675"/>
              <a:gd name="connsiteX2841" fmla="*/ 1991201 w 2019300"/>
              <a:gd name="connsiteY2841" fmla="*/ 759619 h 1971675"/>
              <a:gd name="connsiteX2842" fmla="*/ 1990249 w 2019300"/>
              <a:gd name="connsiteY2842" fmla="*/ 759619 h 1971675"/>
              <a:gd name="connsiteX2843" fmla="*/ 1991201 w 2019300"/>
              <a:gd name="connsiteY2843" fmla="*/ 802481 h 1971675"/>
              <a:gd name="connsiteX2844" fmla="*/ 1990249 w 2019300"/>
              <a:gd name="connsiteY2844" fmla="*/ 818674 h 1971675"/>
              <a:gd name="connsiteX2845" fmla="*/ 1994059 w 2019300"/>
              <a:gd name="connsiteY2845" fmla="*/ 798671 h 1971675"/>
              <a:gd name="connsiteX2846" fmla="*/ 1995011 w 2019300"/>
              <a:gd name="connsiteY2846" fmla="*/ 801529 h 1971675"/>
              <a:gd name="connsiteX2847" fmla="*/ 1990249 w 2019300"/>
              <a:gd name="connsiteY2847" fmla="*/ 792004 h 1971675"/>
              <a:gd name="connsiteX2848" fmla="*/ 1991201 w 2019300"/>
              <a:gd name="connsiteY2848" fmla="*/ 802481 h 1971675"/>
              <a:gd name="connsiteX2849" fmla="*/ 1981676 w 2019300"/>
              <a:gd name="connsiteY2849" fmla="*/ 852011 h 1971675"/>
              <a:gd name="connsiteX2850" fmla="*/ 1977866 w 2019300"/>
              <a:gd name="connsiteY2850" fmla="*/ 862489 h 1971675"/>
              <a:gd name="connsiteX2851" fmla="*/ 1974056 w 2019300"/>
              <a:gd name="connsiteY2851" fmla="*/ 882491 h 1971675"/>
              <a:gd name="connsiteX2852" fmla="*/ 1980724 w 2019300"/>
              <a:gd name="connsiteY2852" fmla="*/ 863441 h 1971675"/>
              <a:gd name="connsiteX2853" fmla="*/ 1981676 w 2019300"/>
              <a:gd name="connsiteY2853" fmla="*/ 852011 h 1971675"/>
              <a:gd name="connsiteX2854" fmla="*/ 1999774 w 2019300"/>
              <a:gd name="connsiteY2854" fmla="*/ 751046 h 1971675"/>
              <a:gd name="connsiteX2855" fmla="*/ 1998821 w 2019300"/>
              <a:gd name="connsiteY2855" fmla="*/ 768191 h 1971675"/>
              <a:gd name="connsiteX2856" fmla="*/ 2001679 w 2019300"/>
              <a:gd name="connsiteY2856" fmla="*/ 785336 h 1971675"/>
              <a:gd name="connsiteX2857" fmla="*/ 1996916 w 2019300"/>
              <a:gd name="connsiteY2857" fmla="*/ 797719 h 1971675"/>
              <a:gd name="connsiteX2858" fmla="*/ 1990249 w 2019300"/>
              <a:gd name="connsiteY2858" fmla="*/ 822484 h 1971675"/>
              <a:gd name="connsiteX2859" fmla="*/ 2002631 w 2019300"/>
              <a:gd name="connsiteY2859" fmla="*/ 789146 h 1971675"/>
              <a:gd name="connsiteX2860" fmla="*/ 1999774 w 2019300"/>
              <a:gd name="connsiteY2860" fmla="*/ 751046 h 1971675"/>
              <a:gd name="connsiteX2861" fmla="*/ 2000726 w 2019300"/>
              <a:gd name="connsiteY2861" fmla="*/ 822484 h 1971675"/>
              <a:gd name="connsiteX2862" fmla="*/ 1998821 w 2019300"/>
              <a:gd name="connsiteY2862" fmla="*/ 818674 h 1971675"/>
              <a:gd name="connsiteX2863" fmla="*/ 1991201 w 2019300"/>
              <a:gd name="connsiteY2863" fmla="*/ 845344 h 1971675"/>
              <a:gd name="connsiteX2864" fmla="*/ 1994059 w 2019300"/>
              <a:gd name="connsiteY2864" fmla="*/ 852964 h 1971675"/>
              <a:gd name="connsiteX2865" fmla="*/ 2000726 w 2019300"/>
              <a:gd name="connsiteY2865" fmla="*/ 822484 h 1971675"/>
              <a:gd name="connsiteX2866" fmla="*/ 1979771 w 2019300"/>
              <a:gd name="connsiteY2866" fmla="*/ 685324 h 1971675"/>
              <a:gd name="connsiteX2867" fmla="*/ 1985486 w 2019300"/>
              <a:gd name="connsiteY2867" fmla="*/ 693896 h 1971675"/>
              <a:gd name="connsiteX2868" fmla="*/ 1970246 w 2019300"/>
              <a:gd name="connsiteY2868" fmla="*/ 662464 h 1971675"/>
              <a:gd name="connsiteX2869" fmla="*/ 1961674 w 2019300"/>
              <a:gd name="connsiteY2869" fmla="*/ 655796 h 1971675"/>
              <a:gd name="connsiteX2870" fmla="*/ 1962626 w 2019300"/>
              <a:gd name="connsiteY2870" fmla="*/ 654844 h 1971675"/>
              <a:gd name="connsiteX2871" fmla="*/ 1959769 w 2019300"/>
              <a:gd name="connsiteY2871" fmla="*/ 652939 h 1971675"/>
              <a:gd name="connsiteX2872" fmla="*/ 1957864 w 2019300"/>
              <a:gd name="connsiteY2872" fmla="*/ 653891 h 1971675"/>
              <a:gd name="connsiteX2873" fmla="*/ 1968341 w 2019300"/>
              <a:gd name="connsiteY2873" fmla="*/ 671036 h 1971675"/>
              <a:gd name="connsiteX2874" fmla="*/ 1953101 w 2019300"/>
              <a:gd name="connsiteY2874" fmla="*/ 655796 h 1971675"/>
              <a:gd name="connsiteX2875" fmla="*/ 1974056 w 2019300"/>
              <a:gd name="connsiteY2875" fmla="*/ 690086 h 1971675"/>
              <a:gd name="connsiteX2876" fmla="*/ 1962626 w 2019300"/>
              <a:gd name="connsiteY2876" fmla="*/ 666274 h 1971675"/>
              <a:gd name="connsiteX2877" fmla="*/ 1978819 w 2019300"/>
              <a:gd name="connsiteY2877" fmla="*/ 692944 h 1971675"/>
              <a:gd name="connsiteX2878" fmla="*/ 1992154 w 2019300"/>
              <a:gd name="connsiteY2878" fmla="*/ 723424 h 1971675"/>
              <a:gd name="connsiteX2879" fmla="*/ 1995964 w 2019300"/>
              <a:gd name="connsiteY2879" fmla="*/ 711041 h 1971675"/>
              <a:gd name="connsiteX2880" fmla="*/ 1979771 w 2019300"/>
              <a:gd name="connsiteY2880" fmla="*/ 685324 h 1971675"/>
              <a:gd name="connsiteX2881" fmla="*/ 2006441 w 2019300"/>
              <a:gd name="connsiteY2881" fmla="*/ 801529 h 1971675"/>
              <a:gd name="connsiteX2882" fmla="*/ 2003584 w 2019300"/>
              <a:gd name="connsiteY2882" fmla="*/ 822484 h 1971675"/>
              <a:gd name="connsiteX2883" fmla="*/ 2006441 w 2019300"/>
              <a:gd name="connsiteY2883" fmla="*/ 801529 h 1971675"/>
              <a:gd name="connsiteX2884" fmla="*/ 2015966 w 2019300"/>
              <a:gd name="connsiteY2884" fmla="*/ 743426 h 1971675"/>
              <a:gd name="connsiteX2885" fmla="*/ 2010251 w 2019300"/>
              <a:gd name="connsiteY2885" fmla="*/ 726281 h 1971675"/>
              <a:gd name="connsiteX2886" fmla="*/ 2015014 w 2019300"/>
              <a:gd name="connsiteY2886" fmla="*/ 747236 h 1971675"/>
              <a:gd name="connsiteX2887" fmla="*/ 2015966 w 2019300"/>
              <a:gd name="connsiteY2887" fmla="*/ 743426 h 1971675"/>
              <a:gd name="connsiteX2888" fmla="*/ 1889284 w 2019300"/>
              <a:gd name="connsiteY2888" fmla="*/ 562451 h 1971675"/>
              <a:gd name="connsiteX2889" fmla="*/ 1909286 w 2019300"/>
              <a:gd name="connsiteY2889" fmla="*/ 574834 h 1971675"/>
              <a:gd name="connsiteX2890" fmla="*/ 1889284 w 2019300"/>
              <a:gd name="connsiteY2890" fmla="*/ 562451 h 1971675"/>
              <a:gd name="connsiteX2891" fmla="*/ 1769269 w 2019300"/>
              <a:gd name="connsiteY2891" fmla="*/ 440531 h 1971675"/>
              <a:gd name="connsiteX2892" fmla="*/ 1752124 w 2019300"/>
              <a:gd name="connsiteY2892" fmla="*/ 433864 h 1971675"/>
              <a:gd name="connsiteX2893" fmla="*/ 1751171 w 2019300"/>
              <a:gd name="connsiteY2893" fmla="*/ 435769 h 1971675"/>
              <a:gd name="connsiteX2894" fmla="*/ 1769269 w 2019300"/>
              <a:gd name="connsiteY2894" fmla="*/ 440531 h 1971675"/>
              <a:gd name="connsiteX2895" fmla="*/ 1703546 w 2019300"/>
              <a:gd name="connsiteY2895" fmla="*/ 390049 h 1971675"/>
              <a:gd name="connsiteX2896" fmla="*/ 1701641 w 2019300"/>
              <a:gd name="connsiteY2896" fmla="*/ 389096 h 1971675"/>
              <a:gd name="connsiteX2897" fmla="*/ 1711166 w 2019300"/>
              <a:gd name="connsiteY2897" fmla="*/ 402431 h 1971675"/>
              <a:gd name="connsiteX2898" fmla="*/ 1695926 w 2019300"/>
              <a:gd name="connsiteY2898" fmla="*/ 400526 h 1971675"/>
              <a:gd name="connsiteX2899" fmla="*/ 1703546 w 2019300"/>
              <a:gd name="connsiteY2899" fmla="*/ 409099 h 1971675"/>
              <a:gd name="connsiteX2900" fmla="*/ 1721644 w 2019300"/>
              <a:gd name="connsiteY2900" fmla="*/ 407194 h 1971675"/>
              <a:gd name="connsiteX2901" fmla="*/ 1716881 w 2019300"/>
              <a:gd name="connsiteY2901" fmla="*/ 409099 h 1971675"/>
              <a:gd name="connsiteX2902" fmla="*/ 1711166 w 2019300"/>
              <a:gd name="connsiteY2902" fmla="*/ 394811 h 1971675"/>
              <a:gd name="connsiteX2903" fmla="*/ 1703546 w 2019300"/>
              <a:gd name="connsiteY2903" fmla="*/ 390049 h 1971675"/>
              <a:gd name="connsiteX2904" fmla="*/ 1786414 w 2019300"/>
              <a:gd name="connsiteY2904" fmla="*/ 817721 h 1971675"/>
              <a:gd name="connsiteX2905" fmla="*/ 1792129 w 2019300"/>
              <a:gd name="connsiteY2905" fmla="*/ 823436 h 1971675"/>
              <a:gd name="connsiteX2906" fmla="*/ 1789271 w 2019300"/>
              <a:gd name="connsiteY2906" fmla="*/ 827246 h 1971675"/>
              <a:gd name="connsiteX2907" fmla="*/ 1783556 w 2019300"/>
              <a:gd name="connsiteY2907" fmla="*/ 831056 h 1971675"/>
              <a:gd name="connsiteX2908" fmla="*/ 1786414 w 2019300"/>
              <a:gd name="connsiteY2908" fmla="*/ 817721 h 1971675"/>
              <a:gd name="connsiteX2909" fmla="*/ 1938814 w 2019300"/>
              <a:gd name="connsiteY2909" fmla="*/ 920591 h 1971675"/>
              <a:gd name="connsiteX2910" fmla="*/ 1938814 w 2019300"/>
              <a:gd name="connsiteY2910" fmla="*/ 914876 h 1971675"/>
              <a:gd name="connsiteX2911" fmla="*/ 1938814 w 2019300"/>
              <a:gd name="connsiteY2911" fmla="*/ 912019 h 1971675"/>
              <a:gd name="connsiteX2912" fmla="*/ 1939766 w 2019300"/>
              <a:gd name="connsiteY2912" fmla="*/ 907256 h 1971675"/>
              <a:gd name="connsiteX2913" fmla="*/ 1947386 w 2019300"/>
              <a:gd name="connsiteY2913" fmla="*/ 912971 h 1971675"/>
              <a:gd name="connsiteX2914" fmla="*/ 1943576 w 2019300"/>
              <a:gd name="connsiteY2914" fmla="*/ 909161 h 1971675"/>
              <a:gd name="connsiteX2915" fmla="*/ 1942624 w 2019300"/>
              <a:gd name="connsiteY2915" fmla="*/ 912019 h 1971675"/>
              <a:gd name="connsiteX2916" fmla="*/ 1941671 w 2019300"/>
              <a:gd name="connsiteY2916" fmla="*/ 914876 h 1971675"/>
              <a:gd name="connsiteX2917" fmla="*/ 1939766 w 2019300"/>
              <a:gd name="connsiteY2917" fmla="*/ 919639 h 1971675"/>
              <a:gd name="connsiteX2918" fmla="*/ 1935004 w 2019300"/>
              <a:gd name="connsiteY2918" fmla="*/ 931069 h 1971675"/>
              <a:gd name="connsiteX2919" fmla="*/ 1935004 w 2019300"/>
              <a:gd name="connsiteY2919" fmla="*/ 926306 h 1971675"/>
              <a:gd name="connsiteX2920" fmla="*/ 1934051 w 2019300"/>
              <a:gd name="connsiteY2920" fmla="*/ 926306 h 1971675"/>
              <a:gd name="connsiteX2921" fmla="*/ 1933099 w 2019300"/>
              <a:gd name="connsiteY2921" fmla="*/ 921544 h 1971675"/>
              <a:gd name="connsiteX2922" fmla="*/ 1938814 w 2019300"/>
              <a:gd name="connsiteY2922" fmla="*/ 920591 h 1971675"/>
              <a:gd name="connsiteX2923" fmla="*/ 978694 w 2019300"/>
              <a:gd name="connsiteY2923" fmla="*/ 22384 h 1971675"/>
              <a:gd name="connsiteX2924" fmla="*/ 952976 w 2019300"/>
              <a:gd name="connsiteY2924" fmla="*/ 45244 h 1971675"/>
              <a:gd name="connsiteX2925" fmla="*/ 937736 w 2019300"/>
              <a:gd name="connsiteY2925" fmla="*/ 50006 h 1971675"/>
              <a:gd name="connsiteX2926" fmla="*/ 945356 w 2019300"/>
              <a:gd name="connsiteY2926" fmla="*/ 31909 h 1971675"/>
              <a:gd name="connsiteX2927" fmla="*/ 966311 w 2019300"/>
              <a:gd name="connsiteY2927" fmla="*/ 23336 h 1971675"/>
              <a:gd name="connsiteX2928" fmla="*/ 978694 w 2019300"/>
              <a:gd name="connsiteY2928" fmla="*/ 22384 h 1971675"/>
              <a:gd name="connsiteX2929" fmla="*/ 1710214 w 2019300"/>
              <a:gd name="connsiteY2929" fmla="*/ 808196 h 1971675"/>
              <a:gd name="connsiteX2930" fmla="*/ 1710214 w 2019300"/>
              <a:gd name="connsiteY2930" fmla="*/ 811054 h 1971675"/>
              <a:gd name="connsiteX2931" fmla="*/ 1702594 w 2019300"/>
              <a:gd name="connsiteY2931" fmla="*/ 809149 h 1971675"/>
              <a:gd name="connsiteX2932" fmla="*/ 1704499 w 2019300"/>
              <a:gd name="connsiteY2932" fmla="*/ 809149 h 1971675"/>
              <a:gd name="connsiteX2933" fmla="*/ 1710214 w 2019300"/>
              <a:gd name="connsiteY2933" fmla="*/ 808196 h 1971675"/>
              <a:gd name="connsiteX2934" fmla="*/ 1778794 w 2019300"/>
              <a:gd name="connsiteY2934" fmla="*/ 832961 h 1971675"/>
              <a:gd name="connsiteX2935" fmla="*/ 1777841 w 2019300"/>
              <a:gd name="connsiteY2935" fmla="*/ 836771 h 1971675"/>
              <a:gd name="connsiteX2936" fmla="*/ 1776889 w 2019300"/>
              <a:gd name="connsiteY2936" fmla="*/ 839629 h 1971675"/>
              <a:gd name="connsiteX2937" fmla="*/ 1774984 w 2019300"/>
              <a:gd name="connsiteY2937" fmla="*/ 836771 h 1971675"/>
              <a:gd name="connsiteX2938" fmla="*/ 1773079 w 2019300"/>
              <a:gd name="connsiteY2938" fmla="*/ 837724 h 1971675"/>
              <a:gd name="connsiteX2939" fmla="*/ 1771174 w 2019300"/>
              <a:gd name="connsiteY2939" fmla="*/ 835819 h 1971675"/>
              <a:gd name="connsiteX2940" fmla="*/ 1775936 w 2019300"/>
              <a:gd name="connsiteY2940" fmla="*/ 829151 h 1971675"/>
              <a:gd name="connsiteX2941" fmla="*/ 1778794 w 2019300"/>
              <a:gd name="connsiteY2941" fmla="*/ 832961 h 1971675"/>
              <a:gd name="connsiteX2942" fmla="*/ 1807369 w 2019300"/>
              <a:gd name="connsiteY2942" fmla="*/ 846296 h 1971675"/>
              <a:gd name="connsiteX2943" fmla="*/ 1813084 w 2019300"/>
              <a:gd name="connsiteY2943" fmla="*/ 852011 h 1971675"/>
              <a:gd name="connsiteX2944" fmla="*/ 1805464 w 2019300"/>
              <a:gd name="connsiteY2944" fmla="*/ 853916 h 1971675"/>
              <a:gd name="connsiteX2945" fmla="*/ 1809274 w 2019300"/>
              <a:gd name="connsiteY2945" fmla="*/ 843439 h 1971675"/>
              <a:gd name="connsiteX2946" fmla="*/ 1807369 w 2019300"/>
              <a:gd name="connsiteY2946" fmla="*/ 846296 h 1971675"/>
              <a:gd name="connsiteX2947" fmla="*/ 1791176 w 2019300"/>
              <a:gd name="connsiteY2947" fmla="*/ 870109 h 1971675"/>
              <a:gd name="connsiteX2948" fmla="*/ 1783556 w 2019300"/>
              <a:gd name="connsiteY2948" fmla="*/ 874871 h 1971675"/>
              <a:gd name="connsiteX2949" fmla="*/ 1763554 w 2019300"/>
              <a:gd name="connsiteY2949" fmla="*/ 929164 h 1971675"/>
              <a:gd name="connsiteX2950" fmla="*/ 1774031 w 2019300"/>
              <a:gd name="connsiteY2950" fmla="*/ 897731 h 1971675"/>
              <a:gd name="connsiteX2951" fmla="*/ 1772126 w 2019300"/>
              <a:gd name="connsiteY2951" fmla="*/ 890111 h 1971675"/>
              <a:gd name="connsiteX2952" fmla="*/ 1780699 w 2019300"/>
              <a:gd name="connsiteY2952" fmla="*/ 872014 h 1971675"/>
              <a:gd name="connsiteX2953" fmla="*/ 1781651 w 2019300"/>
              <a:gd name="connsiteY2953" fmla="*/ 876776 h 1971675"/>
              <a:gd name="connsiteX2954" fmla="*/ 1785461 w 2019300"/>
              <a:gd name="connsiteY2954" fmla="*/ 866299 h 1971675"/>
              <a:gd name="connsiteX2955" fmla="*/ 1791176 w 2019300"/>
              <a:gd name="connsiteY2955" fmla="*/ 870109 h 1971675"/>
              <a:gd name="connsiteX2956" fmla="*/ 1800701 w 2019300"/>
              <a:gd name="connsiteY2956" fmla="*/ 877729 h 1971675"/>
              <a:gd name="connsiteX2957" fmla="*/ 1796891 w 2019300"/>
              <a:gd name="connsiteY2957" fmla="*/ 886301 h 1971675"/>
              <a:gd name="connsiteX2958" fmla="*/ 1794034 w 2019300"/>
              <a:gd name="connsiteY2958" fmla="*/ 885349 h 1971675"/>
              <a:gd name="connsiteX2959" fmla="*/ 1800701 w 2019300"/>
              <a:gd name="connsiteY2959" fmla="*/ 877729 h 1971675"/>
              <a:gd name="connsiteX2960" fmla="*/ 1793081 w 2019300"/>
              <a:gd name="connsiteY2960" fmla="*/ 889159 h 1971675"/>
              <a:gd name="connsiteX2961" fmla="*/ 1795939 w 2019300"/>
              <a:gd name="connsiteY2961" fmla="*/ 894874 h 1971675"/>
              <a:gd name="connsiteX2962" fmla="*/ 1793081 w 2019300"/>
              <a:gd name="connsiteY2962" fmla="*/ 900589 h 1971675"/>
              <a:gd name="connsiteX2963" fmla="*/ 1791176 w 2019300"/>
              <a:gd name="connsiteY2963" fmla="*/ 894874 h 1971675"/>
              <a:gd name="connsiteX2964" fmla="*/ 1788319 w 2019300"/>
              <a:gd name="connsiteY2964" fmla="*/ 903446 h 1971675"/>
              <a:gd name="connsiteX2965" fmla="*/ 1793081 w 2019300"/>
              <a:gd name="connsiteY2965" fmla="*/ 889159 h 1971675"/>
              <a:gd name="connsiteX2966" fmla="*/ 1757839 w 2019300"/>
              <a:gd name="connsiteY2966" fmla="*/ 882491 h 1971675"/>
              <a:gd name="connsiteX2967" fmla="*/ 1755934 w 2019300"/>
              <a:gd name="connsiteY2967" fmla="*/ 889159 h 1971675"/>
              <a:gd name="connsiteX2968" fmla="*/ 1751171 w 2019300"/>
              <a:gd name="connsiteY2968" fmla="*/ 882491 h 1971675"/>
              <a:gd name="connsiteX2969" fmla="*/ 1757839 w 2019300"/>
              <a:gd name="connsiteY2969" fmla="*/ 882491 h 1971675"/>
              <a:gd name="connsiteX2970" fmla="*/ 1754981 w 2019300"/>
              <a:gd name="connsiteY2970" fmla="*/ 924401 h 1971675"/>
              <a:gd name="connsiteX2971" fmla="*/ 1756886 w 2019300"/>
              <a:gd name="connsiteY2971" fmla="*/ 930116 h 1971675"/>
              <a:gd name="connsiteX2972" fmla="*/ 1747361 w 2019300"/>
              <a:gd name="connsiteY2972" fmla="*/ 954881 h 1971675"/>
              <a:gd name="connsiteX2973" fmla="*/ 1760696 w 2019300"/>
              <a:gd name="connsiteY2973" fmla="*/ 914876 h 1971675"/>
              <a:gd name="connsiteX2974" fmla="*/ 1754981 w 2019300"/>
              <a:gd name="connsiteY2974" fmla="*/ 924401 h 1971675"/>
              <a:gd name="connsiteX2975" fmla="*/ 1777841 w 2019300"/>
              <a:gd name="connsiteY2975" fmla="*/ 926306 h 1971675"/>
              <a:gd name="connsiteX2976" fmla="*/ 1775936 w 2019300"/>
              <a:gd name="connsiteY2976" fmla="*/ 932974 h 1971675"/>
              <a:gd name="connsiteX2977" fmla="*/ 1774984 w 2019300"/>
              <a:gd name="connsiteY2977" fmla="*/ 932974 h 1971675"/>
              <a:gd name="connsiteX2978" fmla="*/ 1770221 w 2019300"/>
              <a:gd name="connsiteY2978" fmla="*/ 926306 h 1971675"/>
              <a:gd name="connsiteX2979" fmla="*/ 1772126 w 2019300"/>
              <a:gd name="connsiteY2979" fmla="*/ 932021 h 1971675"/>
              <a:gd name="connsiteX2980" fmla="*/ 1777841 w 2019300"/>
              <a:gd name="connsiteY2980" fmla="*/ 926306 h 1971675"/>
              <a:gd name="connsiteX2981" fmla="*/ 1808321 w 2019300"/>
              <a:gd name="connsiteY2981" fmla="*/ 995839 h 1971675"/>
              <a:gd name="connsiteX2982" fmla="*/ 1819751 w 2019300"/>
              <a:gd name="connsiteY2982" fmla="*/ 959644 h 1971675"/>
              <a:gd name="connsiteX2983" fmla="*/ 1827371 w 2019300"/>
              <a:gd name="connsiteY2983" fmla="*/ 943451 h 1971675"/>
              <a:gd name="connsiteX2984" fmla="*/ 1830229 w 2019300"/>
              <a:gd name="connsiteY2984" fmla="*/ 953929 h 1971675"/>
              <a:gd name="connsiteX2985" fmla="*/ 1820704 w 2019300"/>
              <a:gd name="connsiteY2985" fmla="*/ 967264 h 1971675"/>
              <a:gd name="connsiteX2986" fmla="*/ 1809274 w 2019300"/>
              <a:gd name="connsiteY2986" fmla="*/ 1012984 h 1971675"/>
              <a:gd name="connsiteX2987" fmla="*/ 1808321 w 2019300"/>
              <a:gd name="connsiteY2987" fmla="*/ 995839 h 1971675"/>
              <a:gd name="connsiteX2988" fmla="*/ 1836896 w 2019300"/>
              <a:gd name="connsiteY2988" fmla="*/ 948214 h 1971675"/>
              <a:gd name="connsiteX2989" fmla="*/ 1835944 w 2019300"/>
              <a:gd name="connsiteY2989" fmla="*/ 954881 h 1971675"/>
              <a:gd name="connsiteX2990" fmla="*/ 1831181 w 2019300"/>
              <a:gd name="connsiteY2990" fmla="*/ 951071 h 1971675"/>
              <a:gd name="connsiteX2991" fmla="*/ 1831181 w 2019300"/>
              <a:gd name="connsiteY2991" fmla="*/ 948214 h 1971675"/>
              <a:gd name="connsiteX2992" fmla="*/ 1832134 w 2019300"/>
              <a:gd name="connsiteY2992" fmla="*/ 944404 h 1971675"/>
              <a:gd name="connsiteX2993" fmla="*/ 1836896 w 2019300"/>
              <a:gd name="connsiteY2993" fmla="*/ 948214 h 1971675"/>
              <a:gd name="connsiteX2994" fmla="*/ 1789271 w 2019300"/>
              <a:gd name="connsiteY2994" fmla="*/ 947261 h 1971675"/>
              <a:gd name="connsiteX2995" fmla="*/ 1776889 w 2019300"/>
              <a:gd name="connsiteY2995" fmla="*/ 969169 h 1971675"/>
              <a:gd name="connsiteX2996" fmla="*/ 1778794 w 2019300"/>
              <a:gd name="connsiteY2996" fmla="*/ 962501 h 1971675"/>
              <a:gd name="connsiteX2997" fmla="*/ 1789271 w 2019300"/>
              <a:gd name="connsiteY2997" fmla="*/ 947261 h 1971675"/>
              <a:gd name="connsiteX2998" fmla="*/ 1825466 w 2019300"/>
              <a:gd name="connsiteY2998" fmla="*/ 974884 h 1971675"/>
              <a:gd name="connsiteX2999" fmla="*/ 1832134 w 2019300"/>
              <a:gd name="connsiteY2999" fmla="*/ 962501 h 1971675"/>
              <a:gd name="connsiteX3000" fmla="*/ 1825466 w 2019300"/>
              <a:gd name="connsiteY3000" fmla="*/ 974884 h 1971675"/>
              <a:gd name="connsiteX3001" fmla="*/ 1909286 w 2019300"/>
              <a:gd name="connsiteY3001" fmla="*/ 994886 h 1971675"/>
              <a:gd name="connsiteX3002" fmla="*/ 1903571 w 2019300"/>
              <a:gd name="connsiteY3002" fmla="*/ 1016794 h 1971675"/>
              <a:gd name="connsiteX3003" fmla="*/ 1898809 w 2019300"/>
              <a:gd name="connsiteY3003" fmla="*/ 1015841 h 1971675"/>
              <a:gd name="connsiteX3004" fmla="*/ 1877854 w 2019300"/>
              <a:gd name="connsiteY3004" fmla="*/ 1086326 h 1971675"/>
              <a:gd name="connsiteX3005" fmla="*/ 1874044 w 2019300"/>
              <a:gd name="connsiteY3005" fmla="*/ 1082516 h 1971675"/>
              <a:gd name="connsiteX3006" fmla="*/ 1871186 w 2019300"/>
              <a:gd name="connsiteY3006" fmla="*/ 1086326 h 1971675"/>
              <a:gd name="connsiteX3007" fmla="*/ 1867376 w 2019300"/>
              <a:gd name="connsiteY3007" fmla="*/ 1092041 h 1971675"/>
              <a:gd name="connsiteX3008" fmla="*/ 1868329 w 2019300"/>
              <a:gd name="connsiteY3008" fmla="*/ 1092041 h 1971675"/>
              <a:gd name="connsiteX3009" fmla="*/ 1867376 w 2019300"/>
              <a:gd name="connsiteY3009" fmla="*/ 1093946 h 1971675"/>
              <a:gd name="connsiteX3010" fmla="*/ 1866424 w 2019300"/>
              <a:gd name="connsiteY3010" fmla="*/ 1097756 h 1971675"/>
              <a:gd name="connsiteX3011" fmla="*/ 1864519 w 2019300"/>
              <a:gd name="connsiteY3011" fmla="*/ 1088231 h 1971675"/>
              <a:gd name="connsiteX3012" fmla="*/ 1871186 w 2019300"/>
              <a:gd name="connsiteY3012" fmla="*/ 1072039 h 1971675"/>
              <a:gd name="connsiteX3013" fmla="*/ 1880711 w 2019300"/>
              <a:gd name="connsiteY3013" fmla="*/ 1060609 h 1971675"/>
              <a:gd name="connsiteX3014" fmla="*/ 1875949 w 2019300"/>
              <a:gd name="connsiteY3014" fmla="*/ 1056799 h 1971675"/>
              <a:gd name="connsiteX3015" fmla="*/ 1883569 w 2019300"/>
              <a:gd name="connsiteY3015" fmla="*/ 1032986 h 1971675"/>
              <a:gd name="connsiteX3016" fmla="*/ 1888331 w 2019300"/>
              <a:gd name="connsiteY3016" fmla="*/ 1033939 h 1971675"/>
              <a:gd name="connsiteX3017" fmla="*/ 1890236 w 2019300"/>
              <a:gd name="connsiteY3017" fmla="*/ 1025366 h 1971675"/>
              <a:gd name="connsiteX3018" fmla="*/ 1888331 w 2019300"/>
              <a:gd name="connsiteY3018" fmla="*/ 1015841 h 1971675"/>
              <a:gd name="connsiteX3019" fmla="*/ 1885474 w 2019300"/>
              <a:gd name="connsiteY3019" fmla="*/ 1016794 h 1971675"/>
              <a:gd name="connsiteX3020" fmla="*/ 1880711 w 2019300"/>
              <a:gd name="connsiteY3020" fmla="*/ 1033939 h 1971675"/>
              <a:gd name="connsiteX3021" fmla="*/ 1885474 w 2019300"/>
              <a:gd name="connsiteY3021" fmla="*/ 1009174 h 1971675"/>
              <a:gd name="connsiteX3022" fmla="*/ 1897856 w 2019300"/>
              <a:gd name="connsiteY3022" fmla="*/ 993934 h 1971675"/>
              <a:gd name="connsiteX3023" fmla="*/ 1911191 w 2019300"/>
              <a:gd name="connsiteY3023" fmla="*/ 991076 h 1971675"/>
              <a:gd name="connsiteX3024" fmla="*/ 1909286 w 2019300"/>
              <a:gd name="connsiteY3024" fmla="*/ 994886 h 1971675"/>
              <a:gd name="connsiteX3025" fmla="*/ 1822609 w 2019300"/>
              <a:gd name="connsiteY3025" fmla="*/ 983456 h 1971675"/>
              <a:gd name="connsiteX3026" fmla="*/ 1825466 w 2019300"/>
              <a:gd name="connsiteY3026" fmla="*/ 981551 h 1971675"/>
              <a:gd name="connsiteX3027" fmla="*/ 1820704 w 2019300"/>
              <a:gd name="connsiteY3027" fmla="*/ 993934 h 1971675"/>
              <a:gd name="connsiteX3028" fmla="*/ 1822609 w 2019300"/>
              <a:gd name="connsiteY3028" fmla="*/ 983456 h 1971675"/>
              <a:gd name="connsiteX3029" fmla="*/ 1754981 w 2019300"/>
              <a:gd name="connsiteY3029" fmla="*/ 999649 h 1971675"/>
              <a:gd name="connsiteX3030" fmla="*/ 1722596 w 2019300"/>
              <a:gd name="connsiteY3030" fmla="*/ 1096804 h 1971675"/>
              <a:gd name="connsiteX3031" fmla="*/ 1733074 w 2019300"/>
              <a:gd name="connsiteY3031" fmla="*/ 1046321 h 1971675"/>
              <a:gd name="connsiteX3032" fmla="*/ 1733074 w 2019300"/>
              <a:gd name="connsiteY3032" fmla="*/ 1051084 h 1971675"/>
              <a:gd name="connsiteX3033" fmla="*/ 1759744 w 2019300"/>
              <a:gd name="connsiteY3033" fmla="*/ 968216 h 1971675"/>
              <a:gd name="connsiteX3034" fmla="*/ 1763554 w 2019300"/>
              <a:gd name="connsiteY3034" fmla="*/ 967264 h 1971675"/>
              <a:gd name="connsiteX3035" fmla="*/ 1759744 w 2019300"/>
              <a:gd name="connsiteY3035" fmla="*/ 985361 h 1971675"/>
              <a:gd name="connsiteX3036" fmla="*/ 1757839 w 2019300"/>
              <a:gd name="connsiteY3036" fmla="*/ 979646 h 1971675"/>
              <a:gd name="connsiteX3037" fmla="*/ 1751171 w 2019300"/>
              <a:gd name="connsiteY3037" fmla="*/ 1003459 h 1971675"/>
              <a:gd name="connsiteX3038" fmla="*/ 1754981 w 2019300"/>
              <a:gd name="connsiteY3038" fmla="*/ 999649 h 1971675"/>
              <a:gd name="connsiteX3039" fmla="*/ 1751171 w 2019300"/>
              <a:gd name="connsiteY3039" fmla="*/ 978694 h 1971675"/>
              <a:gd name="connsiteX3040" fmla="*/ 1754029 w 2019300"/>
              <a:gd name="connsiteY3040" fmla="*/ 972979 h 1971675"/>
              <a:gd name="connsiteX3041" fmla="*/ 1754981 w 2019300"/>
              <a:gd name="connsiteY3041" fmla="*/ 982504 h 1971675"/>
              <a:gd name="connsiteX3042" fmla="*/ 1751171 w 2019300"/>
              <a:gd name="connsiteY3042" fmla="*/ 972026 h 1971675"/>
              <a:gd name="connsiteX3043" fmla="*/ 1751171 w 2019300"/>
              <a:gd name="connsiteY3043" fmla="*/ 978694 h 1971675"/>
              <a:gd name="connsiteX3044" fmla="*/ 1845469 w 2019300"/>
              <a:gd name="connsiteY3044" fmla="*/ 1080611 h 1971675"/>
              <a:gd name="connsiteX3045" fmla="*/ 1850231 w 2019300"/>
              <a:gd name="connsiteY3045" fmla="*/ 1070134 h 1971675"/>
              <a:gd name="connsiteX3046" fmla="*/ 1860709 w 2019300"/>
              <a:gd name="connsiteY3046" fmla="*/ 1071086 h 1971675"/>
              <a:gd name="connsiteX3047" fmla="*/ 1878806 w 2019300"/>
              <a:gd name="connsiteY3047" fmla="*/ 1018699 h 1971675"/>
              <a:gd name="connsiteX3048" fmla="*/ 1877854 w 2019300"/>
              <a:gd name="connsiteY3048" fmla="*/ 1034891 h 1971675"/>
              <a:gd name="connsiteX3049" fmla="*/ 1872139 w 2019300"/>
              <a:gd name="connsiteY3049" fmla="*/ 1044416 h 1971675"/>
              <a:gd name="connsiteX3050" fmla="*/ 1873091 w 2019300"/>
              <a:gd name="connsiteY3050" fmla="*/ 1056799 h 1971675"/>
              <a:gd name="connsiteX3051" fmla="*/ 1867376 w 2019300"/>
              <a:gd name="connsiteY3051" fmla="*/ 1056799 h 1971675"/>
              <a:gd name="connsiteX3052" fmla="*/ 1854994 w 2019300"/>
              <a:gd name="connsiteY3052" fmla="*/ 1099661 h 1971675"/>
              <a:gd name="connsiteX3053" fmla="*/ 1845469 w 2019300"/>
              <a:gd name="connsiteY3053" fmla="*/ 1092041 h 1971675"/>
              <a:gd name="connsiteX3054" fmla="*/ 1845469 w 2019300"/>
              <a:gd name="connsiteY3054" fmla="*/ 1080611 h 1971675"/>
              <a:gd name="connsiteX3055" fmla="*/ 1680686 w 2019300"/>
              <a:gd name="connsiteY3055" fmla="*/ 1001554 h 1971675"/>
              <a:gd name="connsiteX3056" fmla="*/ 1687354 w 2019300"/>
              <a:gd name="connsiteY3056" fmla="*/ 980599 h 1971675"/>
              <a:gd name="connsiteX3057" fmla="*/ 1680686 w 2019300"/>
              <a:gd name="connsiteY3057" fmla="*/ 1001554 h 1971675"/>
              <a:gd name="connsiteX3058" fmla="*/ 1716881 w 2019300"/>
              <a:gd name="connsiteY3058" fmla="*/ 1003459 h 1971675"/>
              <a:gd name="connsiteX3059" fmla="*/ 1712119 w 2019300"/>
              <a:gd name="connsiteY3059" fmla="*/ 1006316 h 1971675"/>
              <a:gd name="connsiteX3060" fmla="*/ 1713071 w 2019300"/>
              <a:gd name="connsiteY3060" fmla="*/ 992029 h 1971675"/>
              <a:gd name="connsiteX3061" fmla="*/ 1716881 w 2019300"/>
              <a:gd name="connsiteY3061" fmla="*/ 1003459 h 1971675"/>
              <a:gd name="connsiteX3062" fmla="*/ 1757839 w 2019300"/>
              <a:gd name="connsiteY3062" fmla="*/ 1075849 h 1971675"/>
              <a:gd name="connsiteX3063" fmla="*/ 1750219 w 2019300"/>
              <a:gd name="connsiteY3063" fmla="*/ 1087279 h 1971675"/>
              <a:gd name="connsiteX3064" fmla="*/ 1744504 w 2019300"/>
              <a:gd name="connsiteY3064" fmla="*/ 1109186 h 1971675"/>
              <a:gd name="connsiteX3065" fmla="*/ 1743551 w 2019300"/>
              <a:gd name="connsiteY3065" fmla="*/ 1104424 h 1971675"/>
              <a:gd name="connsiteX3066" fmla="*/ 1737836 w 2019300"/>
              <a:gd name="connsiteY3066" fmla="*/ 1113949 h 1971675"/>
              <a:gd name="connsiteX3067" fmla="*/ 1739741 w 2019300"/>
              <a:gd name="connsiteY3067" fmla="*/ 1119664 h 1971675"/>
              <a:gd name="connsiteX3068" fmla="*/ 1741646 w 2019300"/>
              <a:gd name="connsiteY3068" fmla="*/ 1112996 h 1971675"/>
              <a:gd name="connsiteX3069" fmla="*/ 1746409 w 2019300"/>
              <a:gd name="connsiteY3069" fmla="*/ 1112044 h 1971675"/>
              <a:gd name="connsiteX3070" fmla="*/ 1735931 w 2019300"/>
              <a:gd name="connsiteY3070" fmla="*/ 1155859 h 1971675"/>
              <a:gd name="connsiteX3071" fmla="*/ 1726406 w 2019300"/>
              <a:gd name="connsiteY3071" fmla="*/ 1140619 h 1971675"/>
              <a:gd name="connsiteX3072" fmla="*/ 1753076 w 2019300"/>
              <a:gd name="connsiteY3072" fmla="*/ 1069181 h 1971675"/>
              <a:gd name="connsiteX3073" fmla="*/ 1757839 w 2019300"/>
              <a:gd name="connsiteY3073" fmla="*/ 1075849 h 1971675"/>
              <a:gd name="connsiteX3074" fmla="*/ 1744504 w 2019300"/>
              <a:gd name="connsiteY3074" fmla="*/ 1188244 h 1971675"/>
              <a:gd name="connsiteX3075" fmla="*/ 1734026 w 2019300"/>
              <a:gd name="connsiteY3075" fmla="*/ 1217771 h 1971675"/>
              <a:gd name="connsiteX3076" fmla="*/ 1733074 w 2019300"/>
              <a:gd name="connsiteY3076" fmla="*/ 1213009 h 1971675"/>
              <a:gd name="connsiteX3077" fmla="*/ 1731169 w 2019300"/>
              <a:gd name="connsiteY3077" fmla="*/ 1226344 h 1971675"/>
              <a:gd name="connsiteX3078" fmla="*/ 1719739 w 2019300"/>
              <a:gd name="connsiteY3078" fmla="*/ 1238726 h 1971675"/>
              <a:gd name="connsiteX3079" fmla="*/ 1744504 w 2019300"/>
              <a:gd name="connsiteY3079" fmla="*/ 1188244 h 1971675"/>
              <a:gd name="connsiteX3080" fmla="*/ 1694021 w 2019300"/>
              <a:gd name="connsiteY3080" fmla="*/ 1226344 h 1971675"/>
              <a:gd name="connsiteX3081" fmla="*/ 1689259 w 2019300"/>
              <a:gd name="connsiteY3081" fmla="*/ 1227296 h 1971675"/>
              <a:gd name="connsiteX3082" fmla="*/ 1690211 w 2019300"/>
              <a:gd name="connsiteY3082" fmla="*/ 1223486 h 1971675"/>
              <a:gd name="connsiteX3083" fmla="*/ 1696879 w 2019300"/>
              <a:gd name="connsiteY3083" fmla="*/ 1199674 h 1971675"/>
              <a:gd name="connsiteX3084" fmla="*/ 1699736 w 2019300"/>
              <a:gd name="connsiteY3084" fmla="*/ 1205389 h 1971675"/>
              <a:gd name="connsiteX3085" fmla="*/ 1694021 w 2019300"/>
              <a:gd name="connsiteY3085" fmla="*/ 1226344 h 1971675"/>
              <a:gd name="connsiteX3086" fmla="*/ 1659731 w 2019300"/>
              <a:gd name="connsiteY3086" fmla="*/ 1243489 h 1971675"/>
              <a:gd name="connsiteX3087" fmla="*/ 1639729 w 2019300"/>
              <a:gd name="connsiteY3087" fmla="*/ 1310164 h 1971675"/>
              <a:gd name="connsiteX3088" fmla="*/ 1634014 w 2019300"/>
              <a:gd name="connsiteY3088" fmla="*/ 1313021 h 1971675"/>
              <a:gd name="connsiteX3089" fmla="*/ 1638776 w 2019300"/>
              <a:gd name="connsiteY3089" fmla="*/ 1291114 h 1971675"/>
              <a:gd name="connsiteX3090" fmla="*/ 1667351 w 2019300"/>
              <a:gd name="connsiteY3090" fmla="*/ 1206341 h 1971675"/>
              <a:gd name="connsiteX3091" fmla="*/ 1659731 w 2019300"/>
              <a:gd name="connsiteY3091" fmla="*/ 1243489 h 1971675"/>
              <a:gd name="connsiteX3092" fmla="*/ 1681639 w 2019300"/>
              <a:gd name="connsiteY3092" fmla="*/ 1259681 h 1971675"/>
              <a:gd name="connsiteX3093" fmla="*/ 1681639 w 2019300"/>
              <a:gd name="connsiteY3093" fmla="*/ 1278731 h 1971675"/>
              <a:gd name="connsiteX3094" fmla="*/ 1674971 w 2019300"/>
              <a:gd name="connsiteY3094" fmla="*/ 1276826 h 1971675"/>
              <a:gd name="connsiteX3095" fmla="*/ 1672114 w 2019300"/>
              <a:gd name="connsiteY3095" fmla="*/ 1285399 h 1971675"/>
              <a:gd name="connsiteX3096" fmla="*/ 1677829 w 2019300"/>
              <a:gd name="connsiteY3096" fmla="*/ 1282541 h 1971675"/>
              <a:gd name="connsiteX3097" fmla="*/ 1672114 w 2019300"/>
              <a:gd name="connsiteY3097" fmla="*/ 1292066 h 1971675"/>
              <a:gd name="connsiteX3098" fmla="*/ 1666399 w 2019300"/>
              <a:gd name="connsiteY3098" fmla="*/ 1290161 h 1971675"/>
              <a:gd name="connsiteX3099" fmla="*/ 1673066 w 2019300"/>
              <a:gd name="connsiteY3099" fmla="*/ 1266349 h 1971675"/>
              <a:gd name="connsiteX3100" fmla="*/ 1681639 w 2019300"/>
              <a:gd name="connsiteY3100" fmla="*/ 1259681 h 1971675"/>
              <a:gd name="connsiteX3101" fmla="*/ 1667351 w 2019300"/>
              <a:gd name="connsiteY3101" fmla="*/ 1266349 h 1971675"/>
              <a:gd name="connsiteX3102" fmla="*/ 1670209 w 2019300"/>
              <a:gd name="connsiteY3102" fmla="*/ 1276826 h 1971675"/>
              <a:gd name="connsiteX3103" fmla="*/ 1667351 w 2019300"/>
              <a:gd name="connsiteY3103" fmla="*/ 1266349 h 1971675"/>
              <a:gd name="connsiteX3104" fmla="*/ 1699736 w 2019300"/>
              <a:gd name="connsiteY3104" fmla="*/ 1289209 h 1971675"/>
              <a:gd name="connsiteX3105" fmla="*/ 1700689 w 2019300"/>
              <a:gd name="connsiteY3105" fmla="*/ 1296829 h 1971675"/>
              <a:gd name="connsiteX3106" fmla="*/ 1708309 w 2019300"/>
              <a:gd name="connsiteY3106" fmla="*/ 1287304 h 1971675"/>
              <a:gd name="connsiteX3107" fmla="*/ 1697831 w 2019300"/>
              <a:gd name="connsiteY3107" fmla="*/ 1309211 h 1971675"/>
              <a:gd name="connsiteX3108" fmla="*/ 1693069 w 2019300"/>
              <a:gd name="connsiteY3108" fmla="*/ 1302544 h 1971675"/>
              <a:gd name="connsiteX3109" fmla="*/ 1696879 w 2019300"/>
              <a:gd name="connsiteY3109" fmla="*/ 1298734 h 1971675"/>
              <a:gd name="connsiteX3110" fmla="*/ 1691164 w 2019300"/>
              <a:gd name="connsiteY3110" fmla="*/ 1296829 h 1971675"/>
              <a:gd name="connsiteX3111" fmla="*/ 1693069 w 2019300"/>
              <a:gd name="connsiteY3111" fmla="*/ 1288256 h 1971675"/>
              <a:gd name="connsiteX3112" fmla="*/ 1699736 w 2019300"/>
              <a:gd name="connsiteY3112" fmla="*/ 1289209 h 1971675"/>
              <a:gd name="connsiteX3113" fmla="*/ 1825466 w 2019300"/>
              <a:gd name="connsiteY3113" fmla="*/ 1393031 h 1971675"/>
              <a:gd name="connsiteX3114" fmla="*/ 1841659 w 2019300"/>
              <a:gd name="connsiteY3114" fmla="*/ 1368266 h 1971675"/>
              <a:gd name="connsiteX3115" fmla="*/ 1825466 w 2019300"/>
              <a:gd name="connsiteY3115" fmla="*/ 1414939 h 1971675"/>
              <a:gd name="connsiteX3116" fmla="*/ 1830229 w 2019300"/>
              <a:gd name="connsiteY3116" fmla="*/ 1397794 h 1971675"/>
              <a:gd name="connsiteX3117" fmla="*/ 1823561 w 2019300"/>
              <a:gd name="connsiteY3117" fmla="*/ 1407319 h 1971675"/>
              <a:gd name="connsiteX3118" fmla="*/ 1825466 w 2019300"/>
              <a:gd name="connsiteY3118" fmla="*/ 1393031 h 1971675"/>
              <a:gd name="connsiteX3119" fmla="*/ 1778794 w 2019300"/>
              <a:gd name="connsiteY3119" fmla="*/ 1406366 h 1971675"/>
              <a:gd name="connsiteX3120" fmla="*/ 1776889 w 2019300"/>
              <a:gd name="connsiteY3120" fmla="*/ 1422559 h 1971675"/>
              <a:gd name="connsiteX3121" fmla="*/ 1773079 w 2019300"/>
              <a:gd name="connsiteY3121" fmla="*/ 1423511 h 1971675"/>
              <a:gd name="connsiteX3122" fmla="*/ 1765459 w 2019300"/>
              <a:gd name="connsiteY3122" fmla="*/ 1453991 h 1971675"/>
              <a:gd name="connsiteX3123" fmla="*/ 1778794 w 2019300"/>
              <a:gd name="connsiteY3123" fmla="*/ 1406366 h 1971675"/>
              <a:gd name="connsiteX3124" fmla="*/ 1648301 w 2019300"/>
              <a:gd name="connsiteY3124" fmla="*/ 1373029 h 1971675"/>
              <a:gd name="connsiteX3125" fmla="*/ 1642586 w 2019300"/>
              <a:gd name="connsiteY3125" fmla="*/ 1378744 h 1971675"/>
              <a:gd name="connsiteX3126" fmla="*/ 1652111 w 2019300"/>
              <a:gd name="connsiteY3126" fmla="*/ 1363504 h 1971675"/>
              <a:gd name="connsiteX3127" fmla="*/ 1644491 w 2019300"/>
              <a:gd name="connsiteY3127" fmla="*/ 1391126 h 1971675"/>
              <a:gd name="connsiteX3128" fmla="*/ 1638776 w 2019300"/>
              <a:gd name="connsiteY3128" fmla="*/ 1387316 h 1971675"/>
              <a:gd name="connsiteX3129" fmla="*/ 1648301 w 2019300"/>
              <a:gd name="connsiteY3129" fmla="*/ 1373029 h 1971675"/>
              <a:gd name="connsiteX3130" fmla="*/ 1735931 w 2019300"/>
              <a:gd name="connsiteY3130" fmla="*/ 1571149 h 1971675"/>
              <a:gd name="connsiteX3131" fmla="*/ 1730216 w 2019300"/>
              <a:gd name="connsiteY3131" fmla="*/ 1569244 h 1971675"/>
              <a:gd name="connsiteX3132" fmla="*/ 1713071 w 2019300"/>
              <a:gd name="connsiteY3132" fmla="*/ 1611154 h 1971675"/>
              <a:gd name="connsiteX3133" fmla="*/ 1714024 w 2019300"/>
              <a:gd name="connsiteY3133" fmla="*/ 1601629 h 1971675"/>
              <a:gd name="connsiteX3134" fmla="*/ 1707356 w 2019300"/>
              <a:gd name="connsiteY3134" fmla="*/ 1615916 h 1971675"/>
              <a:gd name="connsiteX3135" fmla="*/ 1703546 w 2019300"/>
              <a:gd name="connsiteY3135" fmla="*/ 1612106 h 1971675"/>
              <a:gd name="connsiteX3136" fmla="*/ 1707356 w 2019300"/>
              <a:gd name="connsiteY3136" fmla="*/ 1606391 h 1971675"/>
              <a:gd name="connsiteX3137" fmla="*/ 1741646 w 2019300"/>
              <a:gd name="connsiteY3137" fmla="*/ 1507331 h 1971675"/>
              <a:gd name="connsiteX3138" fmla="*/ 1758791 w 2019300"/>
              <a:gd name="connsiteY3138" fmla="*/ 1461611 h 1971675"/>
              <a:gd name="connsiteX3139" fmla="*/ 1758791 w 2019300"/>
              <a:gd name="connsiteY3139" fmla="*/ 1473041 h 1971675"/>
              <a:gd name="connsiteX3140" fmla="*/ 1763554 w 2019300"/>
              <a:gd name="connsiteY3140" fmla="*/ 1470184 h 1971675"/>
              <a:gd name="connsiteX3141" fmla="*/ 1764506 w 2019300"/>
              <a:gd name="connsiteY3141" fmla="*/ 1479709 h 1971675"/>
              <a:gd name="connsiteX3142" fmla="*/ 1757839 w 2019300"/>
              <a:gd name="connsiteY3142" fmla="*/ 1474946 h 1971675"/>
              <a:gd name="connsiteX3143" fmla="*/ 1733074 w 2019300"/>
              <a:gd name="connsiteY3143" fmla="*/ 1560671 h 1971675"/>
              <a:gd name="connsiteX3144" fmla="*/ 1735931 w 2019300"/>
              <a:gd name="connsiteY3144" fmla="*/ 1571149 h 1971675"/>
              <a:gd name="connsiteX3145" fmla="*/ 1722596 w 2019300"/>
              <a:gd name="connsiteY3145" fmla="*/ 1569244 h 1971675"/>
              <a:gd name="connsiteX3146" fmla="*/ 1722596 w 2019300"/>
              <a:gd name="connsiteY3146" fmla="*/ 1575911 h 1971675"/>
              <a:gd name="connsiteX3147" fmla="*/ 1721644 w 2019300"/>
              <a:gd name="connsiteY3147" fmla="*/ 1582579 h 1971675"/>
              <a:gd name="connsiteX3148" fmla="*/ 1722596 w 2019300"/>
              <a:gd name="connsiteY3148" fmla="*/ 1569244 h 1971675"/>
              <a:gd name="connsiteX3149" fmla="*/ 1750219 w 2019300"/>
              <a:gd name="connsiteY3149" fmla="*/ 1495901 h 1971675"/>
              <a:gd name="connsiteX3150" fmla="*/ 1746409 w 2019300"/>
              <a:gd name="connsiteY3150" fmla="*/ 1508284 h 1971675"/>
              <a:gd name="connsiteX3151" fmla="*/ 1750219 w 2019300"/>
              <a:gd name="connsiteY3151" fmla="*/ 1495901 h 1971675"/>
              <a:gd name="connsiteX3152" fmla="*/ 1788319 w 2019300"/>
              <a:gd name="connsiteY3152" fmla="*/ 1508284 h 1971675"/>
              <a:gd name="connsiteX3153" fmla="*/ 1781651 w 2019300"/>
              <a:gd name="connsiteY3153" fmla="*/ 1517809 h 1971675"/>
              <a:gd name="connsiteX3154" fmla="*/ 1776889 w 2019300"/>
              <a:gd name="connsiteY3154" fmla="*/ 1518761 h 1971675"/>
              <a:gd name="connsiteX3155" fmla="*/ 1779746 w 2019300"/>
              <a:gd name="connsiteY3155" fmla="*/ 1510189 h 1971675"/>
              <a:gd name="connsiteX3156" fmla="*/ 1785461 w 2019300"/>
              <a:gd name="connsiteY3156" fmla="*/ 1500664 h 1971675"/>
              <a:gd name="connsiteX3157" fmla="*/ 1787366 w 2019300"/>
              <a:gd name="connsiteY3157" fmla="*/ 1501616 h 1971675"/>
              <a:gd name="connsiteX3158" fmla="*/ 1788319 w 2019300"/>
              <a:gd name="connsiteY3158" fmla="*/ 1508284 h 1971675"/>
              <a:gd name="connsiteX3159" fmla="*/ 1803559 w 2019300"/>
              <a:gd name="connsiteY3159" fmla="*/ 1511141 h 1971675"/>
              <a:gd name="connsiteX3160" fmla="*/ 1792129 w 2019300"/>
              <a:gd name="connsiteY3160" fmla="*/ 1539716 h 1971675"/>
              <a:gd name="connsiteX3161" fmla="*/ 1789271 w 2019300"/>
              <a:gd name="connsiteY3161" fmla="*/ 1527334 h 1971675"/>
              <a:gd name="connsiteX3162" fmla="*/ 1782604 w 2019300"/>
              <a:gd name="connsiteY3162" fmla="*/ 1539716 h 1971675"/>
              <a:gd name="connsiteX3163" fmla="*/ 1774031 w 2019300"/>
              <a:gd name="connsiteY3163" fmla="*/ 1546384 h 1971675"/>
              <a:gd name="connsiteX3164" fmla="*/ 1774984 w 2019300"/>
              <a:gd name="connsiteY3164" fmla="*/ 1536859 h 1971675"/>
              <a:gd name="connsiteX3165" fmla="*/ 1769269 w 2019300"/>
              <a:gd name="connsiteY3165" fmla="*/ 1551146 h 1971675"/>
              <a:gd name="connsiteX3166" fmla="*/ 1775936 w 2019300"/>
              <a:gd name="connsiteY3166" fmla="*/ 1522571 h 1971675"/>
              <a:gd name="connsiteX3167" fmla="*/ 1774031 w 2019300"/>
              <a:gd name="connsiteY3167" fmla="*/ 1531144 h 1971675"/>
              <a:gd name="connsiteX3168" fmla="*/ 1777841 w 2019300"/>
              <a:gd name="connsiteY3168" fmla="*/ 1534954 h 1971675"/>
              <a:gd name="connsiteX3169" fmla="*/ 1785461 w 2019300"/>
              <a:gd name="connsiteY3169" fmla="*/ 1513999 h 1971675"/>
              <a:gd name="connsiteX3170" fmla="*/ 1792129 w 2019300"/>
              <a:gd name="connsiteY3170" fmla="*/ 1509236 h 1971675"/>
              <a:gd name="connsiteX3171" fmla="*/ 1785461 w 2019300"/>
              <a:gd name="connsiteY3171" fmla="*/ 1523524 h 1971675"/>
              <a:gd name="connsiteX3172" fmla="*/ 1794986 w 2019300"/>
              <a:gd name="connsiteY3172" fmla="*/ 1512094 h 1971675"/>
              <a:gd name="connsiteX3173" fmla="*/ 1803559 w 2019300"/>
              <a:gd name="connsiteY3173" fmla="*/ 1511141 h 1971675"/>
              <a:gd name="connsiteX3174" fmla="*/ 1770221 w 2019300"/>
              <a:gd name="connsiteY3174" fmla="*/ 1573054 h 1971675"/>
              <a:gd name="connsiteX3175" fmla="*/ 1765459 w 2019300"/>
              <a:gd name="connsiteY3175" fmla="*/ 1575911 h 1971675"/>
              <a:gd name="connsiteX3176" fmla="*/ 1770221 w 2019300"/>
              <a:gd name="connsiteY3176" fmla="*/ 1551146 h 1971675"/>
              <a:gd name="connsiteX3177" fmla="*/ 1771174 w 2019300"/>
              <a:gd name="connsiteY3177" fmla="*/ 1551146 h 1971675"/>
              <a:gd name="connsiteX3178" fmla="*/ 1774031 w 2019300"/>
              <a:gd name="connsiteY3178" fmla="*/ 1547336 h 1971675"/>
              <a:gd name="connsiteX3179" fmla="*/ 1774031 w 2019300"/>
              <a:gd name="connsiteY3179" fmla="*/ 1558766 h 1971675"/>
              <a:gd name="connsiteX3180" fmla="*/ 1771174 w 2019300"/>
              <a:gd name="connsiteY3180" fmla="*/ 1559719 h 1971675"/>
              <a:gd name="connsiteX3181" fmla="*/ 1774031 w 2019300"/>
              <a:gd name="connsiteY3181" fmla="*/ 1562576 h 1971675"/>
              <a:gd name="connsiteX3182" fmla="*/ 1770221 w 2019300"/>
              <a:gd name="connsiteY3182" fmla="*/ 1573054 h 1971675"/>
              <a:gd name="connsiteX3183" fmla="*/ 1685449 w 2019300"/>
              <a:gd name="connsiteY3183" fmla="*/ 1547336 h 1971675"/>
              <a:gd name="connsiteX3184" fmla="*/ 1685449 w 2019300"/>
              <a:gd name="connsiteY3184" fmla="*/ 1566386 h 1971675"/>
              <a:gd name="connsiteX3185" fmla="*/ 1689259 w 2019300"/>
              <a:gd name="connsiteY3185" fmla="*/ 1560671 h 1971675"/>
              <a:gd name="connsiteX3186" fmla="*/ 1685449 w 2019300"/>
              <a:gd name="connsiteY3186" fmla="*/ 1550194 h 1971675"/>
              <a:gd name="connsiteX3187" fmla="*/ 1696879 w 2019300"/>
              <a:gd name="connsiteY3187" fmla="*/ 1530191 h 1971675"/>
              <a:gd name="connsiteX3188" fmla="*/ 1700689 w 2019300"/>
              <a:gd name="connsiteY3188" fmla="*/ 1538764 h 1971675"/>
              <a:gd name="connsiteX3189" fmla="*/ 1691164 w 2019300"/>
              <a:gd name="connsiteY3189" fmla="*/ 1550194 h 1971675"/>
              <a:gd name="connsiteX3190" fmla="*/ 1692116 w 2019300"/>
              <a:gd name="connsiteY3190" fmla="*/ 1557814 h 1971675"/>
              <a:gd name="connsiteX3191" fmla="*/ 1700689 w 2019300"/>
              <a:gd name="connsiteY3191" fmla="*/ 1546384 h 1971675"/>
              <a:gd name="connsiteX3192" fmla="*/ 1703546 w 2019300"/>
              <a:gd name="connsiteY3192" fmla="*/ 1552099 h 1971675"/>
              <a:gd name="connsiteX3193" fmla="*/ 1686401 w 2019300"/>
              <a:gd name="connsiteY3193" fmla="*/ 1570196 h 1971675"/>
              <a:gd name="connsiteX3194" fmla="*/ 1684496 w 2019300"/>
              <a:gd name="connsiteY3194" fmla="*/ 1581626 h 1971675"/>
              <a:gd name="connsiteX3195" fmla="*/ 1678781 w 2019300"/>
              <a:gd name="connsiteY3195" fmla="*/ 1584484 h 1971675"/>
              <a:gd name="connsiteX3196" fmla="*/ 1681639 w 2019300"/>
              <a:gd name="connsiteY3196" fmla="*/ 1578769 h 1971675"/>
              <a:gd name="connsiteX3197" fmla="*/ 1669256 w 2019300"/>
              <a:gd name="connsiteY3197" fmla="*/ 1588294 h 1971675"/>
              <a:gd name="connsiteX3198" fmla="*/ 1671161 w 2019300"/>
              <a:gd name="connsiteY3198" fmla="*/ 1576864 h 1971675"/>
              <a:gd name="connsiteX3199" fmla="*/ 1673066 w 2019300"/>
              <a:gd name="connsiteY3199" fmla="*/ 1582579 h 1971675"/>
              <a:gd name="connsiteX3200" fmla="*/ 1669256 w 2019300"/>
              <a:gd name="connsiteY3200" fmla="*/ 1572101 h 1971675"/>
              <a:gd name="connsiteX3201" fmla="*/ 1660684 w 2019300"/>
              <a:gd name="connsiteY3201" fmla="*/ 1588294 h 1971675"/>
              <a:gd name="connsiteX3202" fmla="*/ 1665446 w 2019300"/>
              <a:gd name="connsiteY3202" fmla="*/ 1566386 h 1971675"/>
              <a:gd name="connsiteX3203" fmla="*/ 1670209 w 2019300"/>
              <a:gd name="connsiteY3203" fmla="*/ 1570196 h 1971675"/>
              <a:gd name="connsiteX3204" fmla="*/ 1681639 w 2019300"/>
              <a:gd name="connsiteY3204" fmla="*/ 1545431 h 1971675"/>
              <a:gd name="connsiteX3205" fmla="*/ 1685449 w 2019300"/>
              <a:gd name="connsiteY3205" fmla="*/ 1547336 h 1971675"/>
              <a:gd name="connsiteX3206" fmla="*/ 1677829 w 2019300"/>
              <a:gd name="connsiteY3206" fmla="*/ 1563529 h 1971675"/>
              <a:gd name="connsiteX3207" fmla="*/ 1683544 w 2019300"/>
              <a:gd name="connsiteY3207" fmla="*/ 1567339 h 1971675"/>
              <a:gd name="connsiteX3208" fmla="*/ 1677829 w 2019300"/>
              <a:gd name="connsiteY3208" fmla="*/ 1563529 h 1971675"/>
              <a:gd name="connsiteX3209" fmla="*/ 1700689 w 2019300"/>
              <a:gd name="connsiteY3209" fmla="*/ 1531144 h 1971675"/>
              <a:gd name="connsiteX3210" fmla="*/ 1703546 w 2019300"/>
              <a:gd name="connsiteY3210" fmla="*/ 1548289 h 1971675"/>
              <a:gd name="connsiteX3211" fmla="*/ 1700689 w 2019300"/>
              <a:gd name="connsiteY3211" fmla="*/ 1531144 h 1971675"/>
              <a:gd name="connsiteX3212" fmla="*/ 1674019 w 2019300"/>
              <a:gd name="connsiteY3212" fmla="*/ 1595914 h 1971675"/>
              <a:gd name="connsiteX3213" fmla="*/ 1677829 w 2019300"/>
              <a:gd name="connsiteY3213" fmla="*/ 1606391 h 1971675"/>
              <a:gd name="connsiteX3214" fmla="*/ 1674019 w 2019300"/>
              <a:gd name="connsiteY3214" fmla="*/ 1595914 h 1971675"/>
              <a:gd name="connsiteX3215" fmla="*/ 1669256 w 2019300"/>
              <a:gd name="connsiteY3215" fmla="*/ 1610201 h 1971675"/>
              <a:gd name="connsiteX3216" fmla="*/ 1679734 w 2019300"/>
              <a:gd name="connsiteY3216" fmla="*/ 1630204 h 1971675"/>
              <a:gd name="connsiteX3217" fmla="*/ 1683544 w 2019300"/>
              <a:gd name="connsiteY3217" fmla="*/ 1617821 h 1971675"/>
              <a:gd name="connsiteX3218" fmla="*/ 1691164 w 2019300"/>
              <a:gd name="connsiteY3218" fmla="*/ 1613059 h 1971675"/>
              <a:gd name="connsiteX3219" fmla="*/ 1695926 w 2019300"/>
              <a:gd name="connsiteY3219" fmla="*/ 1595914 h 1971675"/>
              <a:gd name="connsiteX3220" fmla="*/ 1695926 w 2019300"/>
              <a:gd name="connsiteY3220" fmla="*/ 1610201 h 1971675"/>
              <a:gd name="connsiteX3221" fmla="*/ 1681639 w 2019300"/>
              <a:gd name="connsiteY3221" fmla="*/ 1640681 h 1971675"/>
              <a:gd name="connsiteX3222" fmla="*/ 1682591 w 2019300"/>
              <a:gd name="connsiteY3222" fmla="*/ 1636871 h 1971675"/>
              <a:gd name="connsiteX3223" fmla="*/ 1677829 w 2019300"/>
              <a:gd name="connsiteY3223" fmla="*/ 1635919 h 1971675"/>
              <a:gd name="connsiteX3224" fmla="*/ 1669256 w 2019300"/>
              <a:gd name="connsiteY3224" fmla="*/ 1610201 h 1971675"/>
              <a:gd name="connsiteX3225" fmla="*/ 1662589 w 2019300"/>
              <a:gd name="connsiteY3225" fmla="*/ 1724501 h 1971675"/>
              <a:gd name="connsiteX3226" fmla="*/ 1671161 w 2019300"/>
              <a:gd name="connsiteY3226" fmla="*/ 1700689 h 1971675"/>
              <a:gd name="connsiteX3227" fmla="*/ 1672114 w 2019300"/>
              <a:gd name="connsiteY3227" fmla="*/ 1696879 h 1971675"/>
              <a:gd name="connsiteX3228" fmla="*/ 1673066 w 2019300"/>
              <a:gd name="connsiteY3228" fmla="*/ 1694021 h 1971675"/>
              <a:gd name="connsiteX3229" fmla="*/ 1674971 w 2019300"/>
              <a:gd name="connsiteY3229" fmla="*/ 1688306 h 1971675"/>
              <a:gd name="connsiteX3230" fmla="*/ 1681639 w 2019300"/>
              <a:gd name="connsiteY3230" fmla="*/ 1679734 h 1971675"/>
              <a:gd name="connsiteX3231" fmla="*/ 1679734 w 2019300"/>
              <a:gd name="connsiteY3231" fmla="*/ 1672114 h 1971675"/>
              <a:gd name="connsiteX3232" fmla="*/ 1684496 w 2019300"/>
              <a:gd name="connsiteY3232" fmla="*/ 1656874 h 1971675"/>
              <a:gd name="connsiteX3233" fmla="*/ 1696879 w 2019300"/>
              <a:gd name="connsiteY3233" fmla="*/ 1651159 h 1971675"/>
              <a:gd name="connsiteX3234" fmla="*/ 1692116 w 2019300"/>
              <a:gd name="connsiteY3234" fmla="*/ 1670209 h 1971675"/>
              <a:gd name="connsiteX3235" fmla="*/ 1700689 w 2019300"/>
              <a:gd name="connsiteY3235" fmla="*/ 1654016 h 1971675"/>
              <a:gd name="connsiteX3236" fmla="*/ 1703546 w 2019300"/>
              <a:gd name="connsiteY3236" fmla="*/ 1659731 h 1971675"/>
              <a:gd name="connsiteX3237" fmla="*/ 1698784 w 2019300"/>
              <a:gd name="connsiteY3237" fmla="*/ 1662589 h 1971675"/>
              <a:gd name="connsiteX3238" fmla="*/ 1701641 w 2019300"/>
              <a:gd name="connsiteY3238" fmla="*/ 1665446 h 1971675"/>
              <a:gd name="connsiteX3239" fmla="*/ 1728311 w 2019300"/>
              <a:gd name="connsiteY3239" fmla="*/ 1610201 h 1971675"/>
              <a:gd name="connsiteX3240" fmla="*/ 1722596 w 2019300"/>
              <a:gd name="connsiteY3240" fmla="*/ 1636871 h 1971675"/>
              <a:gd name="connsiteX3241" fmla="*/ 1708309 w 2019300"/>
              <a:gd name="connsiteY3241" fmla="*/ 1662589 h 1971675"/>
              <a:gd name="connsiteX3242" fmla="*/ 1703546 w 2019300"/>
              <a:gd name="connsiteY3242" fmla="*/ 1684496 h 1971675"/>
              <a:gd name="connsiteX3243" fmla="*/ 1709261 w 2019300"/>
              <a:gd name="connsiteY3243" fmla="*/ 1686401 h 1971675"/>
              <a:gd name="connsiteX3244" fmla="*/ 1701641 w 2019300"/>
              <a:gd name="connsiteY3244" fmla="*/ 1705451 h 1971675"/>
              <a:gd name="connsiteX3245" fmla="*/ 1697831 w 2019300"/>
              <a:gd name="connsiteY3245" fmla="*/ 1727359 h 1971675"/>
              <a:gd name="connsiteX3246" fmla="*/ 1680686 w 2019300"/>
              <a:gd name="connsiteY3246" fmla="*/ 1784509 h 1971675"/>
              <a:gd name="connsiteX3247" fmla="*/ 1690211 w 2019300"/>
              <a:gd name="connsiteY3247" fmla="*/ 1762601 h 1971675"/>
              <a:gd name="connsiteX3248" fmla="*/ 1690211 w 2019300"/>
              <a:gd name="connsiteY3248" fmla="*/ 1770221 h 1971675"/>
              <a:gd name="connsiteX3249" fmla="*/ 1696879 w 2019300"/>
              <a:gd name="connsiteY3249" fmla="*/ 1754029 h 1971675"/>
              <a:gd name="connsiteX3250" fmla="*/ 1703546 w 2019300"/>
              <a:gd name="connsiteY3250" fmla="*/ 1753076 h 1971675"/>
              <a:gd name="connsiteX3251" fmla="*/ 1703546 w 2019300"/>
              <a:gd name="connsiteY3251" fmla="*/ 1749266 h 1971675"/>
              <a:gd name="connsiteX3252" fmla="*/ 1700689 w 2019300"/>
              <a:gd name="connsiteY3252" fmla="*/ 1755934 h 1971675"/>
              <a:gd name="connsiteX3253" fmla="*/ 1699736 w 2019300"/>
              <a:gd name="connsiteY3253" fmla="*/ 1747361 h 1971675"/>
              <a:gd name="connsiteX3254" fmla="*/ 1709261 w 2019300"/>
              <a:gd name="connsiteY3254" fmla="*/ 1727359 h 1971675"/>
              <a:gd name="connsiteX3255" fmla="*/ 1713071 w 2019300"/>
              <a:gd name="connsiteY3255" fmla="*/ 1715929 h 1971675"/>
              <a:gd name="connsiteX3256" fmla="*/ 1714976 w 2019300"/>
              <a:gd name="connsiteY3256" fmla="*/ 1710214 h 1971675"/>
              <a:gd name="connsiteX3257" fmla="*/ 1715929 w 2019300"/>
              <a:gd name="connsiteY3257" fmla="*/ 1706404 h 1971675"/>
              <a:gd name="connsiteX3258" fmla="*/ 1720691 w 2019300"/>
              <a:gd name="connsiteY3258" fmla="*/ 1703546 h 1971675"/>
              <a:gd name="connsiteX3259" fmla="*/ 1718786 w 2019300"/>
              <a:gd name="connsiteY3259" fmla="*/ 1721644 h 1971675"/>
              <a:gd name="connsiteX3260" fmla="*/ 1715929 w 2019300"/>
              <a:gd name="connsiteY3260" fmla="*/ 1743551 h 1971675"/>
              <a:gd name="connsiteX3261" fmla="*/ 1705451 w 2019300"/>
              <a:gd name="connsiteY3261" fmla="*/ 1779746 h 1971675"/>
              <a:gd name="connsiteX3262" fmla="*/ 1705451 w 2019300"/>
              <a:gd name="connsiteY3262" fmla="*/ 1767364 h 1971675"/>
              <a:gd name="connsiteX3263" fmla="*/ 1698784 w 2019300"/>
              <a:gd name="connsiteY3263" fmla="*/ 1772126 h 1971675"/>
              <a:gd name="connsiteX3264" fmla="*/ 1693069 w 2019300"/>
              <a:gd name="connsiteY3264" fmla="*/ 1785461 h 1971675"/>
              <a:gd name="connsiteX3265" fmla="*/ 1690211 w 2019300"/>
              <a:gd name="connsiteY3265" fmla="*/ 1779746 h 1971675"/>
              <a:gd name="connsiteX3266" fmla="*/ 1686401 w 2019300"/>
              <a:gd name="connsiteY3266" fmla="*/ 1785461 h 1971675"/>
              <a:gd name="connsiteX3267" fmla="*/ 1667351 w 2019300"/>
              <a:gd name="connsiteY3267" fmla="*/ 1825466 h 1971675"/>
              <a:gd name="connsiteX3268" fmla="*/ 1676876 w 2019300"/>
              <a:gd name="connsiteY3268" fmla="*/ 1820704 h 1971675"/>
              <a:gd name="connsiteX3269" fmla="*/ 1667351 w 2019300"/>
              <a:gd name="connsiteY3269" fmla="*/ 1830229 h 1971675"/>
              <a:gd name="connsiteX3270" fmla="*/ 1665446 w 2019300"/>
              <a:gd name="connsiteY3270" fmla="*/ 1837849 h 1971675"/>
              <a:gd name="connsiteX3271" fmla="*/ 1674019 w 2019300"/>
              <a:gd name="connsiteY3271" fmla="*/ 1831181 h 1971675"/>
              <a:gd name="connsiteX3272" fmla="*/ 1681639 w 2019300"/>
              <a:gd name="connsiteY3272" fmla="*/ 1815941 h 1971675"/>
              <a:gd name="connsiteX3273" fmla="*/ 1686401 w 2019300"/>
              <a:gd name="connsiteY3273" fmla="*/ 1802606 h 1971675"/>
              <a:gd name="connsiteX3274" fmla="*/ 1694021 w 2019300"/>
              <a:gd name="connsiteY3274" fmla="*/ 1787366 h 1971675"/>
              <a:gd name="connsiteX3275" fmla="*/ 1694974 w 2019300"/>
              <a:gd name="connsiteY3275" fmla="*/ 1796891 h 1971675"/>
              <a:gd name="connsiteX3276" fmla="*/ 1681639 w 2019300"/>
              <a:gd name="connsiteY3276" fmla="*/ 1821656 h 1971675"/>
              <a:gd name="connsiteX3277" fmla="*/ 1672114 w 2019300"/>
              <a:gd name="connsiteY3277" fmla="*/ 1850231 h 1971675"/>
              <a:gd name="connsiteX3278" fmla="*/ 1668304 w 2019300"/>
              <a:gd name="connsiteY3278" fmla="*/ 1851184 h 1971675"/>
              <a:gd name="connsiteX3279" fmla="*/ 1654969 w 2019300"/>
              <a:gd name="connsiteY3279" fmla="*/ 1873091 h 1971675"/>
              <a:gd name="connsiteX3280" fmla="*/ 1673066 w 2019300"/>
              <a:gd name="connsiteY3280" fmla="*/ 1860709 h 1971675"/>
              <a:gd name="connsiteX3281" fmla="*/ 1663541 w 2019300"/>
              <a:gd name="connsiteY3281" fmla="*/ 1866424 h 1971675"/>
              <a:gd name="connsiteX3282" fmla="*/ 1679734 w 2019300"/>
              <a:gd name="connsiteY3282" fmla="*/ 1842611 h 1971675"/>
              <a:gd name="connsiteX3283" fmla="*/ 1678781 w 2019300"/>
              <a:gd name="connsiteY3283" fmla="*/ 1851184 h 1971675"/>
              <a:gd name="connsiteX3284" fmla="*/ 1685449 w 2019300"/>
              <a:gd name="connsiteY3284" fmla="*/ 1838801 h 1971675"/>
              <a:gd name="connsiteX3285" fmla="*/ 1692116 w 2019300"/>
              <a:gd name="connsiteY3285" fmla="*/ 1839754 h 1971675"/>
              <a:gd name="connsiteX3286" fmla="*/ 1671161 w 2019300"/>
              <a:gd name="connsiteY3286" fmla="*/ 1869281 h 1971675"/>
              <a:gd name="connsiteX3287" fmla="*/ 1644491 w 2019300"/>
              <a:gd name="connsiteY3287" fmla="*/ 1894999 h 1971675"/>
              <a:gd name="connsiteX3288" fmla="*/ 1644491 w 2019300"/>
              <a:gd name="connsiteY3288" fmla="*/ 1889284 h 1971675"/>
              <a:gd name="connsiteX3289" fmla="*/ 1662589 w 2019300"/>
              <a:gd name="connsiteY3289" fmla="*/ 1872139 h 1971675"/>
              <a:gd name="connsiteX3290" fmla="*/ 1653064 w 2019300"/>
              <a:gd name="connsiteY3290" fmla="*/ 1877854 h 1971675"/>
              <a:gd name="connsiteX3291" fmla="*/ 1642586 w 2019300"/>
              <a:gd name="connsiteY3291" fmla="*/ 1893094 h 1971675"/>
              <a:gd name="connsiteX3292" fmla="*/ 1625441 w 2019300"/>
              <a:gd name="connsiteY3292" fmla="*/ 1900714 h 1971675"/>
              <a:gd name="connsiteX3293" fmla="*/ 1624489 w 2019300"/>
              <a:gd name="connsiteY3293" fmla="*/ 1905476 h 1971675"/>
              <a:gd name="connsiteX3294" fmla="*/ 1608296 w 2019300"/>
              <a:gd name="connsiteY3294" fmla="*/ 1915001 h 1971675"/>
              <a:gd name="connsiteX3295" fmla="*/ 1605439 w 2019300"/>
              <a:gd name="connsiteY3295" fmla="*/ 1911191 h 1971675"/>
              <a:gd name="connsiteX3296" fmla="*/ 1617821 w 2019300"/>
              <a:gd name="connsiteY3296" fmla="*/ 1903571 h 1971675"/>
              <a:gd name="connsiteX3297" fmla="*/ 1598771 w 2019300"/>
              <a:gd name="connsiteY3297" fmla="*/ 1914049 h 1971675"/>
              <a:gd name="connsiteX3298" fmla="*/ 1579721 w 2019300"/>
              <a:gd name="connsiteY3298" fmla="*/ 1923574 h 1971675"/>
              <a:gd name="connsiteX3299" fmla="*/ 1591151 w 2019300"/>
              <a:gd name="connsiteY3299" fmla="*/ 1921669 h 1971675"/>
              <a:gd name="connsiteX3300" fmla="*/ 1579721 w 2019300"/>
              <a:gd name="connsiteY3300" fmla="*/ 1927384 h 1971675"/>
              <a:gd name="connsiteX3301" fmla="*/ 1575911 w 2019300"/>
              <a:gd name="connsiteY3301" fmla="*/ 1931194 h 1971675"/>
              <a:gd name="connsiteX3302" fmla="*/ 1563529 w 2019300"/>
              <a:gd name="connsiteY3302" fmla="*/ 1930241 h 1971675"/>
              <a:gd name="connsiteX3303" fmla="*/ 1545431 w 2019300"/>
              <a:gd name="connsiteY3303" fmla="*/ 1932146 h 1971675"/>
              <a:gd name="connsiteX3304" fmla="*/ 1569244 w 2019300"/>
              <a:gd name="connsiteY3304" fmla="*/ 1925479 h 1971675"/>
              <a:gd name="connsiteX3305" fmla="*/ 1560671 w 2019300"/>
              <a:gd name="connsiteY3305" fmla="*/ 1924526 h 1971675"/>
              <a:gd name="connsiteX3306" fmla="*/ 1597819 w 2019300"/>
              <a:gd name="connsiteY3306" fmla="*/ 1905476 h 1971675"/>
              <a:gd name="connsiteX3307" fmla="*/ 1587341 w 2019300"/>
              <a:gd name="connsiteY3307" fmla="*/ 1907381 h 1971675"/>
              <a:gd name="connsiteX3308" fmla="*/ 1549241 w 2019300"/>
              <a:gd name="connsiteY3308" fmla="*/ 1923574 h 1971675"/>
              <a:gd name="connsiteX3309" fmla="*/ 1559719 w 2019300"/>
              <a:gd name="connsiteY3309" fmla="*/ 1917859 h 1971675"/>
              <a:gd name="connsiteX3310" fmla="*/ 1572101 w 2019300"/>
              <a:gd name="connsiteY3310" fmla="*/ 1915954 h 1971675"/>
              <a:gd name="connsiteX3311" fmla="*/ 1580674 w 2019300"/>
              <a:gd name="connsiteY3311" fmla="*/ 1909286 h 1971675"/>
              <a:gd name="connsiteX3312" fmla="*/ 1554004 w 2019300"/>
              <a:gd name="connsiteY3312" fmla="*/ 1916906 h 1971675"/>
              <a:gd name="connsiteX3313" fmla="*/ 1556861 w 2019300"/>
              <a:gd name="connsiteY3313" fmla="*/ 1915001 h 1971675"/>
              <a:gd name="connsiteX3314" fmla="*/ 1555909 w 2019300"/>
              <a:gd name="connsiteY3314" fmla="*/ 1913096 h 1971675"/>
              <a:gd name="connsiteX3315" fmla="*/ 1573054 w 2019300"/>
              <a:gd name="connsiteY3315" fmla="*/ 1910239 h 1971675"/>
              <a:gd name="connsiteX3316" fmla="*/ 1584484 w 2019300"/>
              <a:gd name="connsiteY3316" fmla="*/ 1902619 h 1971675"/>
              <a:gd name="connsiteX3317" fmla="*/ 1557814 w 2019300"/>
              <a:gd name="connsiteY3317" fmla="*/ 1910239 h 1971675"/>
              <a:gd name="connsiteX3318" fmla="*/ 1568291 w 2019300"/>
              <a:gd name="connsiteY3318" fmla="*/ 1901666 h 1971675"/>
              <a:gd name="connsiteX3319" fmla="*/ 1552099 w 2019300"/>
              <a:gd name="connsiteY3319" fmla="*/ 1905476 h 1971675"/>
              <a:gd name="connsiteX3320" fmla="*/ 1552099 w 2019300"/>
              <a:gd name="connsiteY3320" fmla="*/ 1914049 h 1971675"/>
              <a:gd name="connsiteX3321" fmla="*/ 1547336 w 2019300"/>
              <a:gd name="connsiteY3321" fmla="*/ 1911191 h 1971675"/>
              <a:gd name="connsiteX3322" fmla="*/ 1534954 w 2019300"/>
              <a:gd name="connsiteY3322" fmla="*/ 1914049 h 1971675"/>
              <a:gd name="connsiteX3323" fmla="*/ 1527334 w 2019300"/>
              <a:gd name="connsiteY3323" fmla="*/ 1912144 h 1971675"/>
              <a:gd name="connsiteX3324" fmla="*/ 1550194 w 2019300"/>
              <a:gd name="connsiteY3324" fmla="*/ 1907381 h 1971675"/>
              <a:gd name="connsiteX3325" fmla="*/ 1541621 w 2019300"/>
              <a:gd name="connsiteY3325" fmla="*/ 1903571 h 1971675"/>
              <a:gd name="connsiteX3326" fmla="*/ 1533049 w 2019300"/>
              <a:gd name="connsiteY3326" fmla="*/ 1908334 h 1971675"/>
              <a:gd name="connsiteX3327" fmla="*/ 1530191 w 2019300"/>
              <a:gd name="connsiteY3327" fmla="*/ 1901666 h 1971675"/>
              <a:gd name="connsiteX3328" fmla="*/ 1525429 w 2019300"/>
              <a:gd name="connsiteY3328" fmla="*/ 1914049 h 1971675"/>
              <a:gd name="connsiteX3329" fmla="*/ 1539716 w 2019300"/>
              <a:gd name="connsiteY3329" fmla="*/ 1915954 h 1971675"/>
              <a:gd name="connsiteX3330" fmla="*/ 1513999 w 2019300"/>
              <a:gd name="connsiteY3330" fmla="*/ 1920716 h 1971675"/>
              <a:gd name="connsiteX3331" fmla="*/ 1516856 w 2019300"/>
              <a:gd name="connsiteY3331" fmla="*/ 1917859 h 1971675"/>
              <a:gd name="connsiteX3332" fmla="*/ 1480661 w 2019300"/>
              <a:gd name="connsiteY3332" fmla="*/ 1925479 h 1971675"/>
              <a:gd name="connsiteX3333" fmla="*/ 1482566 w 2019300"/>
              <a:gd name="connsiteY3333" fmla="*/ 1919764 h 1971675"/>
              <a:gd name="connsiteX3334" fmla="*/ 1454944 w 2019300"/>
              <a:gd name="connsiteY3334" fmla="*/ 1919764 h 1971675"/>
              <a:gd name="connsiteX3335" fmla="*/ 1457801 w 2019300"/>
              <a:gd name="connsiteY3335" fmla="*/ 1913096 h 1971675"/>
              <a:gd name="connsiteX3336" fmla="*/ 1444466 w 2019300"/>
              <a:gd name="connsiteY3336" fmla="*/ 1914049 h 1971675"/>
              <a:gd name="connsiteX3337" fmla="*/ 1443514 w 2019300"/>
              <a:gd name="connsiteY3337" fmla="*/ 1906429 h 1971675"/>
              <a:gd name="connsiteX3338" fmla="*/ 1446371 w 2019300"/>
              <a:gd name="connsiteY3338" fmla="*/ 1901666 h 1971675"/>
              <a:gd name="connsiteX3339" fmla="*/ 1460659 w 2019300"/>
              <a:gd name="connsiteY3339" fmla="*/ 1907381 h 1971675"/>
              <a:gd name="connsiteX3340" fmla="*/ 1490186 w 2019300"/>
              <a:gd name="connsiteY3340" fmla="*/ 1904524 h 1971675"/>
              <a:gd name="connsiteX3341" fmla="*/ 1471136 w 2019300"/>
              <a:gd name="connsiteY3341" fmla="*/ 1906429 h 1971675"/>
              <a:gd name="connsiteX3342" fmla="*/ 1493044 w 2019300"/>
              <a:gd name="connsiteY3342" fmla="*/ 1909286 h 1971675"/>
              <a:gd name="connsiteX3343" fmla="*/ 1523524 w 2019300"/>
              <a:gd name="connsiteY3343" fmla="*/ 1903571 h 1971675"/>
              <a:gd name="connsiteX3344" fmla="*/ 1494949 w 2019300"/>
              <a:gd name="connsiteY3344" fmla="*/ 1906429 h 1971675"/>
              <a:gd name="connsiteX3345" fmla="*/ 1483519 w 2019300"/>
              <a:gd name="connsiteY3345" fmla="*/ 1901666 h 1971675"/>
              <a:gd name="connsiteX3346" fmla="*/ 1506379 w 2019300"/>
              <a:gd name="connsiteY3346" fmla="*/ 1900714 h 1971675"/>
              <a:gd name="connsiteX3347" fmla="*/ 1526381 w 2019300"/>
              <a:gd name="connsiteY3347" fmla="*/ 1902619 h 1971675"/>
              <a:gd name="connsiteX3348" fmla="*/ 1540669 w 2019300"/>
              <a:gd name="connsiteY3348" fmla="*/ 1896904 h 1971675"/>
              <a:gd name="connsiteX3349" fmla="*/ 1564481 w 2019300"/>
              <a:gd name="connsiteY3349" fmla="*/ 1889284 h 1971675"/>
              <a:gd name="connsiteX3350" fmla="*/ 1565434 w 2019300"/>
              <a:gd name="connsiteY3350" fmla="*/ 1884521 h 1971675"/>
              <a:gd name="connsiteX3351" fmla="*/ 1578769 w 2019300"/>
              <a:gd name="connsiteY3351" fmla="*/ 1876901 h 1971675"/>
              <a:gd name="connsiteX3352" fmla="*/ 1596866 w 2019300"/>
              <a:gd name="connsiteY3352" fmla="*/ 1865471 h 1971675"/>
              <a:gd name="connsiteX3353" fmla="*/ 1599724 w 2019300"/>
              <a:gd name="connsiteY3353" fmla="*/ 1869281 h 1971675"/>
              <a:gd name="connsiteX3354" fmla="*/ 1608296 w 2019300"/>
              <a:gd name="connsiteY3354" fmla="*/ 1859756 h 1971675"/>
              <a:gd name="connsiteX3355" fmla="*/ 1621631 w 2019300"/>
              <a:gd name="connsiteY3355" fmla="*/ 1851184 h 1971675"/>
              <a:gd name="connsiteX3356" fmla="*/ 1632109 w 2019300"/>
              <a:gd name="connsiteY3356" fmla="*/ 1853089 h 1971675"/>
              <a:gd name="connsiteX3357" fmla="*/ 1655921 w 2019300"/>
              <a:gd name="connsiteY3357" fmla="*/ 1830229 h 1971675"/>
              <a:gd name="connsiteX3358" fmla="*/ 1632109 w 2019300"/>
              <a:gd name="connsiteY3358" fmla="*/ 1846421 h 1971675"/>
              <a:gd name="connsiteX3359" fmla="*/ 1641634 w 2019300"/>
              <a:gd name="connsiteY3359" fmla="*/ 1833086 h 1971675"/>
              <a:gd name="connsiteX3360" fmla="*/ 1611154 w 2019300"/>
              <a:gd name="connsiteY3360" fmla="*/ 1855946 h 1971675"/>
              <a:gd name="connsiteX3361" fmla="*/ 1628299 w 2019300"/>
              <a:gd name="connsiteY3361" fmla="*/ 1837849 h 1971675"/>
              <a:gd name="connsiteX3362" fmla="*/ 1622584 w 2019300"/>
              <a:gd name="connsiteY3362" fmla="*/ 1845469 h 1971675"/>
              <a:gd name="connsiteX3363" fmla="*/ 1634014 w 2019300"/>
              <a:gd name="connsiteY3363" fmla="*/ 1839754 h 1971675"/>
              <a:gd name="connsiteX3364" fmla="*/ 1639729 w 2019300"/>
              <a:gd name="connsiteY3364" fmla="*/ 1828324 h 1971675"/>
              <a:gd name="connsiteX3365" fmla="*/ 1643539 w 2019300"/>
              <a:gd name="connsiteY3365" fmla="*/ 1827371 h 1971675"/>
              <a:gd name="connsiteX3366" fmla="*/ 1647349 w 2019300"/>
              <a:gd name="connsiteY3366" fmla="*/ 1826419 h 1971675"/>
              <a:gd name="connsiteX3367" fmla="*/ 1654969 w 2019300"/>
              <a:gd name="connsiteY3367" fmla="*/ 1813084 h 1971675"/>
              <a:gd name="connsiteX3368" fmla="*/ 1651159 w 2019300"/>
              <a:gd name="connsiteY3368" fmla="*/ 1814036 h 1971675"/>
              <a:gd name="connsiteX3369" fmla="*/ 1664494 w 2019300"/>
              <a:gd name="connsiteY3369" fmla="*/ 1796891 h 1971675"/>
              <a:gd name="connsiteX3370" fmla="*/ 1664494 w 2019300"/>
              <a:gd name="connsiteY3370" fmla="*/ 1781651 h 1971675"/>
              <a:gd name="connsiteX3371" fmla="*/ 1643539 w 2019300"/>
              <a:gd name="connsiteY3371" fmla="*/ 1812131 h 1971675"/>
              <a:gd name="connsiteX3372" fmla="*/ 1648301 w 2019300"/>
              <a:gd name="connsiteY3372" fmla="*/ 1804511 h 1971675"/>
              <a:gd name="connsiteX3373" fmla="*/ 1640681 w 2019300"/>
              <a:gd name="connsiteY3373" fmla="*/ 1809274 h 1971675"/>
              <a:gd name="connsiteX3374" fmla="*/ 1645444 w 2019300"/>
              <a:gd name="connsiteY3374" fmla="*/ 1821656 h 1971675"/>
              <a:gd name="connsiteX3375" fmla="*/ 1629251 w 2019300"/>
              <a:gd name="connsiteY3375" fmla="*/ 1827371 h 1971675"/>
              <a:gd name="connsiteX3376" fmla="*/ 1633061 w 2019300"/>
              <a:gd name="connsiteY3376" fmla="*/ 1818799 h 1971675"/>
              <a:gd name="connsiteX3377" fmla="*/ 1618774 w 2019300"/>
              <a:gd name="connsiteY3377" fmla="*/ 1825466 h 1971675"/>
              <a:gd name="connsiteX3378" fmla="*/ 1616869 w 2019300"/>
              <a:gd name="connsiteY3378" fmla="*/ 1835944 h 1971675"/>
              <a:gd name="connsiteX3379" fmla="*/ 1579721 w 2019300"/>
              <a:gd name="connsiteY3379" fmla="*/ 1864519 h 1971675"/>
              <a:gd name="connsiteX3380" fmla="*/ 1537811 w 2019300"/>
              <a:gd name="connsiteY3380" fmla="*/ 1879759 h 1971675"/>
              <a:gd name="connsiteX3381" fmla="*/ 1500664 w 2019300"/>
              <a:gd name="connsiteY3381" fmla="*/ 1886426 h 1971675"/>
              <a:gd name="connsiteX3382" fmla="*/ 1493044 w 2019300"/>
              <a:gd name="connsiteY3382" fmla="*/ 1881664 h 1971675"/>
              <a:gd name="connsiteX3383" fmla="*/ 1472089 w 2019300"/>
              <a:gd name="connsiteY3383" fmla="*/ 1882616 h 1971675"/>
              <a:gd name="connsiteX3384" fmla="*/ 1488281 w 2019300"/>
              <a:gd name="connsiteY3384" fmla="*/ 1888331 h 1971675"/>
              <a:gd name="connsiteX3385" fmla="*/ 1463516 w 2019300"/>
              <a:gd name="connsiteY3385" fmla="*/ 1887379 h 1971675"/>
              <a:gd name="connsiteX3386" fmla="*/ 1453991 w 2019300"/>
              <a:gd name="connsiteY3386" fmla="*/ 1885474 h 1971675"/>
              <a:gd name="connsiteX3387" fmla="*/ 1494949 w 2019300"/>
              <a:gd name="connsiteY3387" fmla="*/ 1880711 h 1971675"/>
              <a:gd name="connsiteX3388" fmla="*/ 1499711 w 2019300"/>
              <a:gd name="connsiteY3388" fmla="*/ 1886426 h 1971675"/>
              <a:gd name="connsiteX3389" fmla="*/ 1520666 w 2019300"/>
              <a:gd name="connsiteY3389" fmla="*/ 1884521 h 1971675"/>
              <a:gd name="connsiteX3390" fmla="*/ 1530191 w 2019300"/>
              <a:gd name="connsiteY3390" fmla="*/ 1876901 h 1971675"/>
              <a:gd name="connsiteX3391" fmla="*/ 1605439 w 2019300"/>
              <a:gd name="connsiteY3391" fmla="*/ 1835944 h 1971675"/>
              <a:gd name="connsiteX3392" fmla="*/ 1631156 w 2019300"/>
              <a:gd name="connsiteY3392" fmla="*/ 1802606 h 1971675"/>
              <a:gd name="connsiteX3393" fmla="*/ 1644491 w 2019300"/>
              <a:gd name="connsiteY3393" fmla="*/ 1765459 h 1971675"/>
              <a:gd name="connsiteX3394" fmla="*/ 1641634 w 2019300"/>
              <a:gd name="connsiteY3394" fmla="*/ 1760696 h 1971675"/>
              <a:gd name="connsiteX3395" fmla="*/ 1643539 w 2019300"/>
              <a:gd name="connsiteY3395" fmla="*/ 1738789 h 1971675"/>
              <a:gd name="connsiteX3396" fmla="*/ 1637824 w 2019300"/>
              <a:gd name="connsiteY3396" fmla="*/ 1768316 h 1971675"/>
              <a:gd name="connsiteX3397" fmla="*/ 1630204 w 2019300"/>
              <a:gd name="connsiteY3397" fmla="*/ 1775936 h 1971675"/>
              <a:gd name="connsiteX3398" fmla="*/ 1638776 w 2019300"/>
              <a:gd name="connsiteY3398" fmla="*/ 1758791 h 1971675"/>
              <a:gd name="connsiteX3399" fmla="*/ 1635919 w 2019300"/>
              <a:gd name="connsiteY3399" fmla="*/ 1754029 h 1971675"/>
              <a:gd name="connsiteX3400" fmla="*/ 1624489 w 2019300"/>
              <a:gd name="connsiteY3400" fmla="*/ 1782604 h 1971675"/>
              <a:gd name="connsiteX3401" fmla="*/ 1606391 w 2019300"/>
              <a:gd name="connsiteY3401" fmla="*/ 1807369 h 1971675"/>
              <a:gd name="connsiteX3402" fmla="*/ 1602581 w 2019300"/>
              <a:gd name="connsiteY3402" fmla="*/ 1803559 h 1971675"/>
              <a:gd name="connsiteX3403" fmla="*/ 1595914 w 2019300"/>
              <a:gd name="connsiteY3403" fmla="*/ 1812131 h 1971675"/>
              <a:gd name="connsiteX3404" fmla="*/ 1594009 w 2019300"/>
              <a:gd name="connsiteY3404" fmla="*/ 1808321 h 1971675"/>
              <a:gd name="connsiteX3405" fmla="*/ 1604486 w 2019300"/>
              <a:gd name="connsiteY3405" fmla="*/ 1802606 h 1971675"/>
              <a:gd name="connsiteX3406" fmla="*/ 1611154 w 2019300"/>
              <a:gd name="connsiteY3406" fmla="*/ 1784509 h 1971675"/>
              <a:gd name="connsiteX3407" fmla="*/ 1616869 w 2019300"/>
              <a:gd name="connsiteY3407" fmla="*/ 1779746 h 1971675"/>
              <a:gd name="connsiteX3408" fmla="*/ 1614964 w 2019300"/>
              <a:gd name="connsiteY3408" fmla="*/ 1772126 h 1971675"/>
              <a:gd name="connsiteX3409" fmla="*/ 1625441 w 2019300"/>
              <a:gd name="connsiteY3409" fmla="*/ 1739741 h 1971675"/>
              <a:gd name="connsiteX3410" fmla="*/ 1621631 w 2019300"/>
              <a:gd name="connsiteY3410" fmla="*/ 1740694 h 1971675"/>
              <a:gd name="connsiteX3411" fmla="*/ 1616869 w 2019300"/>
              <a:gd name="connsiteY3411" fmla="*/ 1754981 h 1971675"/>
              <a:gd name="connsiteX3412" fmla="*/ 1621631 w 2019300"/>
              <a:gd name="connsiteY3412" fmla="*/ 1722596 h 1971675"/>
              <a:gd name="connsiteX3413" fmla="*/ 1618774 w 2019300"/>
              <a:gd name="connsiteY3413" fmla="*/ 1727359 h 1971675"/>
              <a:gd name="connsiteX3414" fmla="*/ 1619726 w 2019300"/>
              <a:gd name="connsiteY3414" fmla="*/ 1721644 h 1971675"/>
              <a:gd name="connsiteX3415" fmla="*/ 1613059 w 2019300"/>
              <a:gd name="connsiteY3415" fmla="*/ 1737836 h 1971675"/>
              <a:gd name="connsiteX3416" fmla="*/ 1597819 w 2019300"/>
              <a:gd name="connsiteY3416" fmla="*/ 1750219 h 1971675"/>
              <a:gd name="connsiteX3417" fmla="*/ 1598771 w 2019300"/>
              <a:gd name="connsiteY3417" fmla="*/ 1756886 h 1971675"/>
              <a:gd name="connsiteX3418" fmla="*/ 1593056 w 2019300"/>
              <a:gd name="connsiteY3418" fmla="*/ 1755934 h 1971675"/>
              <a:gd name="connsiteX3419" fmla="*/ 1597819 w 2019300"/>
              <a:gd name="connsiteY3419" fmla="*/ 1742599 h 1971675"/>
              <a:gd name="connsiteX3420" fmla="*/ 1595914 w 2019300"/>
              <a:gd name="connsiteY3420" fmla="*/ 1735931 h 1971675"/>
              <a:gd name="connsiteX3421" fmla="*/ 1591151 w 2019300"/>
              <a:gd name="connsiteY3421" fmla="*/ 1746409 h 1971675"/>
              <a:gd name="connsiteX3422" fmla="*/ 1584484 w 2019300"/>
              <a:gd name="connsiteY3422" fmla="*/ 1744504 h 1971675"/>
              <a:gd name="connsiteX3423" fmla="*/ 1593056 w 2019300"/>
              <a:gd name="connsiteY3423" fmla="*/ 1707356 h 1971675"/>
              <a:gd name="connsiteX3424" fmla="*/ 1585436 w 2019300"/>
              <a:gd name="connsiteY3424" fmla="*/ 1708309 h 1971675"/>
              <a:gd name="connsiteX3425" fmla="*/ 1589246 w 2019300"/>
              <a:gd name="connsiteY3425" fmla="*/ 1695926 h 1971675"/>
              <a:gd name="connsiteX3426" fmla="*/ 1583531 w 2019300"/>
              <a:gd name="connsiteY3426" fmla="*/ 1682591 h 1971675"/>
              <a:gd name="connsiteX3427" fmla="*/ 1588294 w 2019300"/>
              <a:gd name="connsiteY3427" fmla="*/ 1686401 h 1971675"/>
              <a:gd name="connsiteX3428" fmla="*/ 1597819 w 2019300"/>
              <a:gd name="connsiteY3428" fmla="*/ 1669256 h 1971675"/>
              <a:gd name="connsiteX3429" fmla="*/ 1610201 w 2019300"/>
              <a:gd name="connsiteY3429" fmla="*/ 1668304 h 1971675"/>
              <a:gd name="connsiteX3430" fmla="*/ 1606391 w 2019300"/>
              <a:gd name="connsiteY3430" fmla="*/ 1674019 h 1971675"/>
              <a:gd name="connsiteX3431" fmla="*/ 1605439 w 2019300"/>
              <a:gd name="connsiteY3431" fmla="*/ 1683544 h 1971675"/>
              <a:gd name="connsiteX3432" fmla="*/ 1612106 w 2019300"/>
              <a:gd name="connsiteY3432" fmla="*/ 1676876 h 1971675"/>
              <a:gd name="connsiteX3433" fmla="*/ 1611154 w 2019300"/>
              <a:gd name="connsiteY3433" fmla="*/ 1686401 h 1971675"/>
              <a:gd name="connsiteX3434" fmla="*/ 1619726 w 2019300"/>
              <a:gd name="connsiteY3434" fmla="*/ 1668304 h 1971675"/>
              <a:gd name="connsiteX3435" fmla="*/ 1629251 w 2019300"/>
              <a:gd name="connsiteY3435" fmla="*/ 1664494 h 1971675"/>
              <a:gd name="connsiteX3436" fmla="*/ 1629251 w 2019300"/>
              <a:gd name="connsiteY3436" fmla="*/ 1671161 h 1971675"/>
              <a:gd name="connsiteX3437" fmla="*/ 1646396 w 2019300"/>
              <a:gd name="connsiteY3437" fmla="*/ 1643539 h 1971675"/>
              <a:gd name="connsiteX3438" fmla="*/ 1642586 w 2019300"/>
              <a:gd name="connsiteY3438" fmla="*/ 1658779 h 1971675"/>
              <a:gd name="connsiteX3439" fmla="*/ 1657826 w 2019300"/>
              <a:gd name="connsiteY3439" fmla="*/ 1634966 h 1971675"/>
              <a:gd name="connsiteX3440" fmla="*/ 1654969 w 2019300"/>
              <a:gd name="connsiteY3440" fmla="*/ 1650206 h 1971675"/>
              <a:gd name="connsiteX3441" fmla="*/ 1649254 w 2019300"/>
              <a:gd name="connsiteY3441" fmla="*/ 1659731 h 1971675"/>
              <a:gd name="connsiteX3442" fmla="*/ 1650206 w 2019300"/>
              <a:gd name="connsiteY3442" fmla="*/ 1653064 h 1971675"/>
              <a:gd name="connsiteX3443" fmla="*/ 1647349 w 2019300"/>
              <a:gd name="connsiteY3443" fmla="*/ 1658779 h 1971675"/>
              <a:gd name="connsiteX3444" fmla="*/ 1649254 w 2019300"/>
              <a:gd name="connsiteY3444" fmla="*/ 1687354 h 1971675"/>
              <a:gd name="connsiteX3445" fmla="*/ 1654016 w 2019300"/>
              <a:gd name="connsiteY3445" fmla="*/ 1686401 h 1971675"/>
              <a:gd name="connsiteX3446" fmla="*/ 1647349 w 2019300"/>
              <a:gd name="connsiteY3446" fmla="*/ 1702594 h 1971675"/>
              <a:gd name="connsiteX3447" fmla="*/ 1650206 w 2019300"/>
              <a:gd name="connsiteY3447" fmla="*/ 1700689 h 1971675"/>
              <a:gd name="connsiteX3448" fmla="*/ 1653064 w 2019300"/>
              <a:gd name="connsiteY3448" fmla="*/ 1695926 h 1971675"/>
              <a:gd name="connsiteX3449" fmla="*/ 1655921 w 2019300"/>
              <a:gd name="connsiteY3449" fmla="*/ 1691164 h 1971675"/>
              <a:gd name="connsiteX3450" fmla="*/ 1658779 w 2019300"/>
              <a:gd name="connsiteY3450" fmla="*/ 1699736 h 1971675"/>
              <a:gd name="connsiteX3451" fmla="*/ 1663541 w 2019300"/>
              <a:gd name="connsiteY3451" fmla="*/ 1673066 h 1971675"/>
              <a:gd name="connsiteX3452" fmla="*/ 1674971 w 2019300"/>
              <a:gd name="connsiteY3452" fmla="*/ 1646396 h 1971675"/>
              <a:gd name="connsiteX3453" fmla="*/ 1666399 w 2019300"/>
              <a:gd name="connsiteY3453" fmla="*/ 1664494 h 1971675"/>
              <a:gd name="connsiteX3454" fmla="*/ 1664494 w 2019300"/>
              <a:gd name="connsiteY3454" fmla="*/ 1647349 h 1971675"/>
              <a:gd name="connsiteX3455" fmla="*/ 1673066 w 2019300"/>
              <a:gd name="connsiteY3455" fmla="*/ 1640681 h 1971675"/>
              <a:gd name="connsiteX3456" fmla="*/ 1679734 w 2019300"/>
              <a:gd name="connsiteY3456" fmla="*/ 1637824 h 1971675"/>
              <a:gd name="connsiteX3457" fmla="*/ 1674971 w 2019300"/>
              <a:gd name="connsiteY3457" fmla="*/ 1664494 h 1971675"/>
              <a:gd name="connsiteX3458" fmla="*/ 1667351 w 2019300"/>
              <a:gd name="connsiteY3458" fmla="*/ 1690211 h 1971675"/>
              <a:gd name="connsiteX3459" fmla="*/ 1662589 w 2019300"/>
              <a:gd name="connsiteY3459" fmla="*/ 1693069 h 1971675"/>
              <a:gd name="connsiteX3460" fmla="*/ 1663541 w 2019300"/>
              <a:gd name="connsiteY3460" fmla="*/ 1697831 h 1971675"/>
              <a:gd name="connsiteX3461" fmla="*/ 1670209 w 2019300"/>
              <a:gd name="connsiteY3461" fmla="*/ 1693069 h 1971675"/>
              <a:gd name="connsiteX3462" fmla="*/ 1669256 w 2019300"/>
              <a:gd name="connsiteY3462" fmla="*/ 1694974 h 1971675"/>
              <a:gd name="connsiteX3463" fmla="*/ 1668304 w 2019300"/>
              <a:gd name="connsiteY3463" fmla="*/ 1697831 h 1971675"/>
              <a:gd name="connsiteX3464" fmla="*/ 1667351 w 2019300"/>
              <a:gd name="connsiteY3464" fmla="*/ 1702594 h 1971675"/>
              <a:gd name="connsiteX3465" fmla="*/ 1665446 w 2019300"/>
              <a:gd name="connsiteY3465" fmla="*/ 1723549 h 1971675"/>
              <a:gd name="connsiteX3466" fmla="*/ 1662589 w 2019300"/>
              <a:gd name="connsiteY3466" fmla="*/ 1724501 h 1971675"/>
              <a:gd name="connsiteX3467" fmla="*/ 1589246 w 2019300"/>
              <a:gd name="connsiteY3467" fmla="*/ 1675924 h 1971675"/>
              <a:gd name="connsiteX3468" fmla="*/ 1589246 w 2019300"/>
              <a:gd name="connsiteY3468" fmla="*/ 1664494 h 1971675"/>
              <a:gd name="connsiteX3469" fmla="*/ 1584484 w 2019300"/>
              <a:gd name="connsiteY3469" fmla="*/ 1678781 h 1971675"/>
              <a:gd name="connsiteX3470" fmla="*/ 1589246 w 2019300"/>
              <a:gd name="connsiteY3470" fmla="*/ 1675924 h 1971675"/>
              <a:gd name="connsiteX3471" fmla="*/ 1602581 w 2019300"/>
              <a:gd name="connsiteY3471" fmla="*/ 1680686 h 1971675"/>
              <a:gd name="connsiteX3472" fmla="*/ 1597819 w 2019300"/>
              <a:gd name="connsiteY3472" fmla="*/ 1678781 h 1971675"/>
              <a:gd name="connsiteX3473" fmla="*/ 1589246 w 2019300"/>
              <a:gd name="connsiteY3473" fmla="*/ 1696879 h 1971675"/>
              <a:gd name="connsiteX3474" fmla="*/ 1583531 w 2019300"/>
              <a:gd name="connsiteY3474" fmla="*/ 1721644 h 1971675"/>
              <a:gd name="connsiteX3475" fmla="*/ 1589246 w 2019300"/>
              <a:gd name="connsiteY3475" fmla="*/ 1719739 h 1971675"/>
              <a:gd name="connsiteX3476" fmla="*/ 1594009 w 2019300"/>
              <a:gd name="connsiteY3476" fmla="*/ 1698784 h 1971675"/>
              <a:gd name="connsiteX3477" fmla="*/ 1602581 w 2019300"/>
              <a:gd name="connsiteY3477" fmla="*/ 1690211 h 1971675"/>
              <a:gd name="connsiteX3478" fmla="*/ 1602581 w 2019300"/>
              <a:gd name="connsiteY3478" fmla="*/ 1680686 h 1971675"/>
              <a:gd name="connsiteX3479" fmla="*/ 1610201 w 2019300"/>
              <a:gd name="connsiteY3479" fmla="*/ 1707356 h 1971675"/>
              <a:gd name="connsiteX3480" fmla="*/ 1604486 w 2019300"/>
              <a:gd name="connsiteY3480" fmla="*/ 1714976 h 1971675"/>
              <a:gd name="connsiteX3481" fmla="*/ 1610201 w 2019300"/>
              <a:gd name="connsiteY3481" fmla="*/ 1707356 h 1971675"/>
              <a:gd name="connsiteX3482" fmla="*/ 1638776 w 2019300"/>
              <a:gd name="connsiteY3482" fmla="*/ 1716881 h 1971675"/>
              <a:gd name="connsiteX3483" fmla="*/ 1635919 w 2019300"/>
              <a:gd name="connsiteY3483" fmla="*/ 1703546 h 1971675"/>
              <a:gd name="connsiteX3484" fmla="*/ 1633061 w 2019300"/>
              <a:gd name="connsiteY3484" fmla="*/ 1711166 h 1971675"/>
              <a:gd name="connsiteX3485" fmla="*/ 1638776 w 2019300"/>
              <a:gd name="connsiteY3485" fmla="*/ 1716881 h 1971675"/>
              <a:gd name="connsiteX3486" fmla="*/ 1516856 w 2019300"/>
              <a:gd name="connsiteY3486" fmla="*/ 1902619 h 1971675"/>
              <a:gd name="connsiteX3487" fmla="*/ 1475899 w 2019300"/>
              <a:gd name="connsiteY3487" fmla="*/ 1911191 h 1971675"/>
              <a:gd name="connsiteX3488" fmla="*/ 1493996 w 2019300"/>
              <a:gd name="connsiteY3488" fmla="*/ 1915954 h 1971675"/>
              <a:gd name="connsiteX3489" fmla="*/ 1506379 w 2019300"/>
              <a:gd name="connsiteY3489" fmla="*/ 1911191 h 1971675"/>
              <a:gd name="connsiteX3490" fmla="*/ 1498759 w 2019300"/>
              <a:gd name="connsiteY3490" fmla="*/ 1907381 h 1971675"/>
              <a:gd name="connsiteX3491" fmla="*/ 1512094 w 2019300"/>
              <a:gd name="connsiteY3491" fmla="*/ 1908334 h 1971675"/>
              <a:gd name="connsiteX3492" fmla="*/ 1516856 w 2019300"/>
              <a:gd name="connsiteY3492" fmla="*/ 1902619 h 1971675"/>
              <a:gd name="connsiteX3493" fmla="*/ 1610201 w 2019300"/>
              <a:gd name="connsiteY3493" fmla="*/ 1862614 h 1971675"/>
              <a:gd name="connsiteX3494" fmla="*/ 1605439 w 2019300"/>
              <a:gd name="connsiteY3494" fmla="*/ 1872139 h 1971675"/>
              <a:gd name="connsiteX3495" fmla="*/ 1613059 w 2019300"/>
              <a:gd name="connsiteY3495" fmla="*/ 1861661 h 1971675"/>
              <a:gd name="connsiteX3496" fmla="*/ 1610201 w 2019300"/>
              <a:gd name="connsiteY3496" fmla="*/ 1862614 h 1971675"/>
              <a:gd name="connsiteX3497" fmla="*/ 1577816 w 2019300"/>
              <a:gd name="connsiteY3497" fmla="*/ 1884521 h 1971675"/>
              <a:gd name="connsiteX3498" fmla="*/ 1583531 w 2019300"/>
              <a:gd name="connsiteY3498" fmla="*/ 1875949 h 1971675"/>
              <a:gd name="connsiteX3499" fmla="*/ 1573054 w 2019300"/>
              <a:gd name="connsiteY3499" fmla="*/ 1877854 h 1971675"/>
              <a:gd name="connsiteX3500" fmla="*/ 1577816 w 2019300"/>
              <a:gd name="connsiteY3500" fmla="*/ 1884521 h 1971675"/>
              <a:gd name="connsiteX3501" fmla="*/ 1566386 w 2019300"/>
              <a:gd name="connsiteY3501" fmla="*/ 1895951 h 1971675"/>
              <a:gd name="connsiteX3502" fmla="*/ 1592104 w 2019300"/>
              <a:gd name="connsiteY3502" fmla="*/ 1876901 h 1971675"/>
              <a:gd name="connsiteX3503" fmla="*/ 1609249 w 2019300"/>
              <a:gd name="connsiteY3503" fmla="*/ 1856899 h 1971675"/>
              <a:gd name="connsiteX3504" fmla="*/ 1595914 w 2019300"/>
              <a:gd name="connsiteY3504" fmla="*/ 1866424 h 1971675"/>
              <a:gd name="connsiteX3505" fmla="*/ 1585436 w 2019300"/>
              <a:gd name="connsiteY3505" fmla="*/ 1874044 h 1971675"/>
              <a:gd name="connsiteX3506" fmla="*/ 1590199 w 2019300"/>
              <a:gd name="connsiteY3506" fmla="*/ 1874996 h 1971675"/>
              <a:gd name="connsiteX3507" fmla="*/ 1566386 w 2019300"/>
              <a:gd name="connsiteY3507" fmla="*/ 1895951 h 1971675"/>
              <a:gd name="connsiteX3508" fmla="*/ 1705451 w 2019300"/>
              <a:gd name="connsiteY3508" fmla="*/ 1755934 h 1971675"/>
              <a:gd name="connsiteX3509" fmla="*/ 1713071 w 2019300"/>
              <a:gd name="connsiteY3509" fmla="*/ 1727359 h 1971675"/>
              <a:gd name="connsiteX3510" fmla="*/ 1703546 w 2019300"/>
              <a:gd name="connsiteY3510" fmla="*/ 1746409 h 1971675"/>
              <a:gd name="connsiteX3511" fmla="*/ 1705451 w 2019300"/>
              <a:gd name="connsiteY3511" fmla="*/ 1755934 h 1971675"/>
              <a:gd name="connsiteX3512" fmla="*/ 1608296 w 2019300"/>
              <a:gd name="connsiteY3512" fmla="*/ 1882616 h 1971675"/>
              <a:gd name="connsiteX3513" fmla="*/ 1625441 w 2019300"/>
              <a:gd name="connsiteY3513" fmla="*/ 1866424 h 1971675"/>
              <a:gd name="connsiteX3514" fmla="*/ 1633061 w 2019300"/>
              <a:gd name="connsiteY3514" fmla="*/ 1859756 h 1971675"/>
              <a:gd name="connsiteX3515" fmla="*/ 1585436 w 2019300"/>
              <a:gd name="connsiteY3515" fmla="*/ 1896904 h 1971675"/>
              <a:gd name="connsiteX3516" fmla="*/ 1602581 w 2019300"/>
              <a:gd name="connsiteY3516" fmla="*/ 1886426 h 1971675"/>
              <a:gd name="connsiteX3517" fmla="*/ 1598771 w 2019300"/>
              <a:gd name="connsiteY3517" fmla="*/ 1893094 h 1971675"/>
              <a:gd name="connsiteX3518" fmla="*/ 1608296 w 2019300"/>
              <a:gd name="connsiteY3518" fmla="*/ 1882616 h 1971675"/>
              <a:gd name="connsiteX3519" fmla="*/ 1633061 w 2019300"/>
              <a:gd name="connsiteY3519" fmla="*/ 1854041 h 1971675"/>
              <a:gd name="connsiteX3520" fmla="*/ 1640681 w 2019300"/>
              <a:gd name="connsiteY3520" fmla="*/ 1857851 h 1971675"/>
              <a:gd name="connsiteX3521" fmla="*/ 1626394 w 2019300"/>
              <a:gd name="connsiteY3521" fmla="*/ 1875949 h 1971675"/>
              <a:gd name="connsiteX3522" fmla="*/ 1606391 w 2019300"/>
              <a:gd name="connsiteY3522" fmla="*/ 1892141 h 1971675"/>
              <a:gd name="connsiteX3523" fmla="*/ 1626394 w 2019300"/>
              <a:gd name="connsiteY3523" fmla="*/ 1882616 h 1971675"/>
              <a:gd name="connsiteX3524" fmla="*/ 1634014 w 2019300"/>
              <a:gd name="connsiteY3524" fmla="*/ 1881664 h 1971675"/>
              <a:gd name="connsiteX3525" fmla="*/ 1654969 w 2019300"/>
              <a:gd name="connsiteY3525" fmla="*/ 1857851 h 1971675"/>
              <a:gd name="connsiteX3526" fmla="*/ 1657826 w 2019300"/>
              <a:gd name="connsiteY3526" fmla="*/ 1846421 h 1971675"/>
              <a:gd name="connsiteX3527" fmla="*/ 1647349 w 2019300"/>
              <a:gd name="connsiteY3527" fmla="*/ 1850231 h 1971675"/>
              <a:gd name="connsiteX3528" fmla="*/ 1651159 w 2019300"/>
              <a:gd name="connsiteY3528" fmla="*/ 1849279 h 1971675"/>
              <a:gd name="connsiteX3529" fmla="*/ 1648301 w 2019300"/>
              <a:gd name="connsiteY3529" fmla="*/ 1841659 h 1971675"/>
              <a:gd name="connsiteX3530" fmla="*/ 1633061 w 2019300"/>
              <a:gd name="connsiteY3530" fmla="*/ 1854041 h 1971675"/>
              <a:gd name="connsiteX3531" fmla="*/ 1686401 w 2019300"/>
              <a:gd name="connsiteY3531" fmla="*/ 1751171 h 1971675"/>
              <a:gd name="connsiteX3532" fmla="*/ 1693069 w 2019300"/>
              <a:gd name="connsiteY3532" fmla="*/ 1716881 h 1971675"/>
              <a:gd name="connsiteX3533" fmla="*/ 1686401 w 2019300"/>
              <a:gd name="connsiteY3533" fmla="*/ 1751171 h 1971675"/>
              <a:gd name="connsiteX3534" fmla="*/ 1635919 w 2019300"/>
              <a:gd name="connsiteY3534" fmla="*/ 1800701 h 1971675"/>
              <a:gd name="connsiteX3535" fmla="*/ 1627346 w 2019300"/>
              <a:gd name="connsiteY3535" fmla="*/ 1801654 h 1971675"/>
              <a:gd name="connsiteX3536" fmla="*/ 1623536 w 2019300"/>
              <a:gd name="connsiteY3536" fmla="*/ 1810226 h 1971675"/>
              <a:gd name="connsiteX3537" fmla="*/ 1635919 w 2019300"/>
              <a:gd name="connsiteY3537" fmla="*/ 1800701 h 1971675"/>
              <a:gd name="connsiteX3538" fmla="*/ 1641634 w 2019300"/>
              <a:gd name="connsiteY3538" fmla="*/ 1790224 h 1971675"/>
              <a:gd name="connsiteX3539" fmla="*/ 1649254 w 2019300"/>
              <a:gd name="connsiteY3539" fmla="*/ 1763554 h 1971675"/>
              <a:gd name="connsiteX3540" fmla="*/ 1641634 w 2019300"/>
              <a:gd name="connsiteY3540" fmla="*/ 1773079 h 1971675"/>
              <a:gd name="connsiteX3541" fmla="*/ 1645444 w 2019300"/>
              <a:gd name="connsiteY3541" fmla="*/ 1757839 h 1971675"/>
              <a:gd name="connsiteX3542" fmla="*/ 1638776 w 2019300"/>
              <a:gd name="connsiteY3542" fmla="*/ 1771174 h 1971675"/>
              <a:gd name="connsiteX3543" fmla="*/ 1636871 w 2019300"/>
              <a:gd name="connsiteY3543" fmla="*/ 1787366 h 1971675"/>
              <a:gd name="connsiteX3544" fmla="*/ 1642586 w 2019300"/>
              <a:gd name="connsiteY3544" fmla="*/ 1776889 h 1971675"/>
              <a:gd name="connsiteX3545" fmla="*/ 1638776 w 2019300"/>
              <a:gd name="connsiteY3545" fmla="*/ 1788319 h 1971675"/>
              <a:gd name="connsiteX3546" fmla="*/ 1641634 w 2019300"/>
              <a:gd name="connsiteY3546" fmla="*/ 1790224 h 1971675"/>
              <a:gd name="connsiteX3547" fmla="*/ 1674019 w 2019300"/>
              <a:gd name="connsiteY3547" fmla="*/ 1709261 h 1971675"/>
              <a:gd name="connsiteX3548" fmla="*/ 1678781 w 2019300"/>
              <a:gd name="connsiteY3548" fmla="*/ 1697831 h 1971675"/>
              <a:gd name="connsiteX3549" fmla="*/ 1672114 w 2019300"/>
              <a:gd name="connsiteY3549" fmla="*/ 1714976 h 1971675"/>
              <a:gd name="connsiteX3550" fmla="*/ 1676876 w 2019300"/>
              <a:gd name="connsiteY3550" fmla="*/ 1703546 h 1971675"/>
              <a:gd name="connsiteX3551" fmla="*/ 1674019 w 2019300"/>
              <a:gd name="connsiteY3551" fmla="*/ 1709261 h 1971675"/>
              <a:gd name="connsiteX3552" fmla="*/ 1674971 w 2019300"/>
              <a:gd name="connsiteY3552" fmla="*/ 1730216 h 1971675"/>
              <a:gd name="connsiteX3553" fmla="*/ 1673066 w 2019300"/>
              <a:gd name="connsiteY3553" fmla="*/ 1718786 h 1971675"/>
              <a:gd name="connsiteX3554" fmla="*/ 1668304 w 2019300"/>
              <a:gd name="connsiteY3554" fmla="*/ 1734026 h 1971675"/>
              <a:gd name="connsiteX3555" fmla="*/ 1665446 w 2019300"/>
              <a:gd name="connsiteY3555" fmla="*/ 1743551 h 1971675"/>
              <a:gd name="connsiteX3556" fmla="*/ 1671161 w 2019300"/>
              <a:gd name="connsiteY3556" fmla="*/ 1732121 h 1971675"/>
              <a:gd name="connsiteX3557" fmla="*/ 1667351 w 2019300"/>
              <a:gd name="connsiteY3557" fmla="*/ 1748314 h 1971675"/>
              <a:gd name="connsiteX3558" fmla="*/ 1674971 w 2019300"/>
              <a:gd name="connsiteY3558" fmla="*/ 1730216 h 1971675"/>
              <a:gd name="connsiteX3559" fmla="*/ 1680686 w 2019300"/>
              <a:gd name="connsiteY3559" fmla="*/ 1729264 h 1971675"/>
              <a:gd name="connsiteX3560" fmla="*/ 1675924 w 2019300"/>
              <a:gd name="connsiteY3560" fmla="*/ 1730216 h 1971675"/>
              <a:gd name="connsiteX3561" fmla="*/ 1675924 w 2019300"/>
              <a:gd name="connsiteY3561" fmla="*/ 1740694 h 1971675"/>
              <a:gd name="connsiteX3562" fmla="*/ 1680686 w 2019300"/>
              <a:gd name="connsiteY3562" fmla="*/ 1729264 h 1971675"/>
              <a:gd name="connsiteX3563" fmla="*/ 1675924 w 2019300"/>
              <a:gd name="connsiteY3563" fmla="*/ 1716881 h 1971675"/>
              <a:gd name="connsiteX3564" fmla="*/ 1682591 w 2019300"/>
              <a:gd name="connsiteY3564" fmla="*/ 1709261 h 1971675"/>
              <a:gd name="connsiteX3565" fmla="*/ 1685449 w 2019300"/>
              <a:gd name="connsiteY3565" fmla="*/ 1702594 h 1971675"/>
              <a:gd name="connsiteX3566" fmla="*/ 1687354 w 2019300"/>
              <a:gd name="connsiteY3566" fmla="*/ 1698784 h 1971675"/>
              <a:gd name="connsiteX3567" fmla="*/ 1686401 w 2019300"/>
              <a:gd name="connsiteY3567" fmla="*/ 1701641 h 1971675"/>
              <a:gd name="connsiteX3568" fmla="*/ 1686401 w 2019300"/>
              <a:gd name="connsiteY3568" fmla="*/ 1704499 h 1971675"/>
              <a:gd name="connsiteX3569" fmla="*/ 1688306 w 2019300"/>
              <a:gd name="connsiteY3569" fmla="*/ 1707356 h 1971675"/>
              <a:gd name="connsiteX3570" fmla="*/ 1684496 w 2019300"/>
              <a:gd name="connsiteY3570" fmla="*/ 1723549 h 1971675"/>
              <a:gd name="connsiteX3571" fmla="*/ 1692116 w 2019300"/>
              <a:gd name="connsiteY3571" fmla="*/ 1712119 h 1971675"/>
              <a:gd name="connsiteX3572" fmla="*/ 1693069 w 2019300"/>
              <a:gd name="connsiteY3572" fmla="*/ 1703546 h 1971675"/>
              <a:gd name="connsiteX3573" fmla="*/ 1694021 w 2019300"/>
              <a:gd name="connsiteY3573" fmla="*/ 1698784 h 1971675"/>
              <a:gd name="connsiteX3574" fmla="*/ 1694974 w 2019300"/>
              <a:gd name="connsiteY3574" fmla="*/ 1689259 h 1971675"/>
              <a:gd name="connsiteX3575" fmla="*/ 1691164 w 2019300"/>
              <a:gd name="connsiteY3575" fmla="*/ 1694974 h 1971675"/>
              <a:gd name="connsiteX3576" fmla="*/ 1695926 w 2019300"/>
              <a:gd name="connsiteY3576" fmla="*/ 1675924 h 1971675"/>
              <a:gd name="connsiteX3577" fmla="*/ 1690211 w 2019300"/>
              <a:gd name="connsiteY3577" fmla="*/ 1690211 h 1971675"/>
              <a:gd name="connsiteX3578" fmla="*/ 1694021 w 2019300"/>
              <a:gd name="connsiteY3578" fmla="*/ 1674971 h 1971675"/>
              <a:gd name="connsiteX3579" fmla="*/ 1686401 w 2019300"/>
              <a:gd name="connsiteY3579" fmla="*/ 1693069 h 1971675"/>
              <a:gd name="connsiteX3580" fmla="*/ 1675924 w 2019300"/>
              <a:gd name="connsiteY3580" fmla="*/ 1716881 h 1971675"/>
              <a:gd name="connsiteX3581" fmla="*/ 1675924 w 2019300"/>
              <a:gd name="connsiteY3581" fmla="*/ 1692116 h 1971675"/>
              <a:gd name="connsiteX3582" fmla="*/ 1686401 w 2019300"/>
              <a:gd name="connsiteY3582" fmla="*/ 1674019 h 1971675"/>
              <a:gd name="connsiteX3583" fmla="*/ 1675924 w 2019300"/>
              <a:gd name="connsiteY3583" fmla="*/ 1692116 h 1971675"/>
              <a:gd name="connsiteX3584" fmla="*/ 1649254 w 2019300"/>
              <a:gd name="connsiteY3584" fmla="*/ 1749266 h 1971675"/>
              <a:gd name="connsiteX3585" fmla="*/ 1650206 w 2019300"/>
              <a:gd name="connsiteY3585" fmla="*/ 1742599 h 1971675"/>
              <a:gd name="connsiteX3586" fmla="*/ 1650206 w 2019300"/>
              <a:gd name="connsiteY3586" fmla="*/ 1759744 h 1971675"/>
              <a:gd name="connsiteX3587" fmla="*/ 1654969 w 2019300"/>
              <a:gd name="connsiteY3587" fmla="*/ 1755934 h 1971675"/>
              <a:gd name="connsiteX3588" fmla="*/ 1649254 w 2019300"/>
              <a:gd name="connsiteY3588" fmla="*/ 1749266 h 1971675"/>
              <a:gd name="connsiteX3589" fmla="*/ 1536859 w 2019300"/>
              <a:gd name="connsiteY3589" fmla="*/ 1879759 h 1971675"/>
              <a:gd name="connsiteX3590" fmla="*/ 1517809 w 2019300"/>
              <a:gd name="connsiteY3590" fmla="*/ 1888331 h 1971675"/>
              <a:gd name="connsiteX3591" fmla="*/ 1471136 w 2019300"/>
              <a:gd name="connsiteY3591" fmla="*/ 1891189 h 1971675"/>
              <a:gd name="connsiteX3592" fmla="*/ 1488281 w 2019300"/>
              <a:gd name="connsiteY3592" fmla="*/ 1884521 h 1971675"/>
              <a:gd name="connsiteX3593" fmla="*/ 1489234 w 2019300"/>
              <a:gd name="connsiteY3593" fmla="*/ 1888331 h 1971675"/>
              <a:gd name="connsiteX3594" fmla="*/ 1504474 w 2019300"/>
              <a:gd name="connsiteY3594" fmla="*/ 1885474 h 1971675"/>
              <a:gd name="connsiteX3595" fmla="*/ 1518761 w 2019300"/>
              <a:gd name="connsiteY3595" fmla="*/ 1882616 h 1971675"/>
              <a:gd name="connsiteX3596" fmla="*/ 1512094 w 2019300"/>
              <a:gd name="connsiteY3596" fmla="*/ 1882616 h 1971675"/>
              <a:gd name="connsiteX3597" fmla="*/ 1522571 w 2019300"/>
              <a:gd name="connsiteY3597" fmla="*/ 1880711 h 1971675"/>
              <a:gd name="connsiteX3598" fmla="*/ 1531144 w 2019300"/>
              <a:gd name="connsiteY3598" fmla="*/ 1876901 h 1971675"/>
              <a:gd name="connsiteX3599" fmla="*/ 1536859 w 2019300"/>
              <a:gd name="connsiteY3599" fmla="*/ 1879759 h 1971675"/>
              <a:gd name="connsiteX3600" fmla="*/ 1673066 w 2019300"/>
              <a:gd name="connsiteY3600" fmla="*/ 1818799 h 1971675"/>
              <a:gd name="connsiteX3601" fmla="*/ 1682591 w 2019300"/>
              <a:gd name="connsiteY3601" fmla="*/ 1796891 h 1971675"/>
              <a:gd name="connsiteX3602" fmla="*/ 1673066 w 2019300"/>
              <a:gd name="connsiteY3602" fmla="*/ 1818799 h 1971675"/>
              <a:gd name="connsiteX3603" fmla="*/ 1663541 w 2019300"/>
              <a:gd name="connsiteY3603" fmla="*/ 1598771 h 1971675"/>
              <a:gd name="connsiteX3604" fmla="*/ 1669256 w 2019300"/>
              <a:gd name="connsiteY3604" fmla="*/ 1589246 h 1971675"/>
              <a:gd name="connsiteX3605" fmla="*/ 1663541 w 2019300"/>
              <a:gd name="connsiteY3605" fmla="*/ 1598771 h 1971675"/>
              <a:gd name="connsiteX3606" fmla="*/ 1627346 w 2019300"/>
              <a:gd name="connsiteY3606" fmla="*/ 1580674 h 1971675"/>
              <a:gd name="connsiteX3607" fmla="*/ 1619726 w 2019300"/>
              <a:gd name="connsiteY3607" fmla="*/ 1604486 h 1971675"/>
              <a:gd name="connsiteX3608" fmla="*/ 1618774 w 2019300"/>
              <a:gd name="connsiteY3608" fmla="*/ 1615916 h 1971675"/>
              <a:gd name="connsiteX3609" fmla="*/ 1619726 w 2019300"/>
              <a:gd name="connsiteY3609" fmla="*/ 1612106 h 1971675"/>
              <a:gd name="connsiteX3610" fmla="*/ 1614011 w 2019300"/>
              <a:gd name="connsiteY3610" fmla="*/ 1612106 h 1971675"/>
              <a:gd name="connsiteX3611" fmla="*/ 1622584 w 2019300"/>
              <a:gd name="connsiteY3611" fmla="*/ 1584484 h 1971675"/>
              <a:gd name="connsiteX3612" fmla="*/ 1627346 w 2019300"/>
              <a:gd name="connsiteY3612" fmla="*/ 1580674 h 1971675"/>
              <a:gd name="connsiteX3613" fmla="*/ 1637824 w 2019300"/>
              <a:gd name="connsiteY3613" fmla="*/ 1612106 h 1971675"/>
              <a:gd name="connsiteX3614" fmla="*/ 1633061 w 2019300"/>
              <a:gd name="connsiteY3614" fmla="*/ 1624489 h 1971675"/>
              <a:gd name="connsiteX3615" fmla="*/ 1634014 w 2019300"/>
              <a:gd name="connsiteY3615" fmla="*/ 1611154 h 1971675"/>
              <a:gd name="connsiteX3616" fmla="*/ 1637824 w 2019300"/>
              <a:gd name="connsiteY3616" fmla="*/ 1612106 h 1971675"/>
              <a:gd name="connsiteX3617" fmla="*/ 1506379 w 2019300"/>
              <a:gd name="connsiteY3617" fmla="*/ 1601629 h 1971675"/>
              <a:gd name="connsiteX3618" fmla="*/ 1511141 w 2019300"/>
              <a:gd name="connsiteY3618" fmla="*/ 1586389 h 1971675"/>
              <a:gd name="connsiteX3619" fmla="*/ 1514951 w 2019300"/>
              <a:gd name="connsiteY3619" fmla="*/ 1585436 h 1971675"/>
              <a:gd name="connsiteX3620" fmla="*/ 1506379 w 2019300"/>
              <a:gd name="connsiteY3620" fmla="*/ 1619726 h 1971675"/>
              <a:gd name="connsiteX3621" fmla="*/ 1503521 w 2019300"/>
              <a:gd name="connsiteY3621" fmla="*/ 1614011 h 1971675"/>
              <a:gd name="connsiteX3622" fmla="*/ 1509236 w 2019300"/>
              <a:gd name="connsiteY3622" fmla="*/ 1608296 h 1971675"/>
              <a:gd name="connsiteX3623" fmla="*/ 1506379 w 2019300"/>
              <a:gd name="connsiteY3623" fmla="*/ 1601629 h 1971675"/>
              <a:gd name="connsiteX3624" fmla="*/ 1573054 w 2019300"/>
              <a:gd name="connsiteY3624" fmla="*/ 1614011 h 1971675"/>
              <a:gd name="connsiteX3625" fmla="*/ 1563529 w 2019300"/>
              <a:gd name="connsiteY3625" fmla="*/ 1648301 h 1971675"/>
              <a:gd name="connsiteX3626" fmla="*/ 1573054 w 2019300"/>
              <a:gd name="connsiteY3626" fmla="*/ 1627346 h 1971675"/>
              <a:gd name="connsiteX3627" fmla="*/ 1564481 w 2019300"/>
              <a:gd name="connsiteY3627" fmla="*/ 1659731 h 1971675"/>
              <a:gd name="connsiteX3628" fmla="*/ 1564481 w 2019300"/>
              <a:gd name="connsiteY3628" fmla="*/ 1665446 h 1971675"/>
              <a:gd name="connsiteX3629" fmla="*/ 1569244 w 2019300"/>
              <a:gd name="connsiteY3629" fmla="*/ 1665446 h 1971675"/>
              <a:gd name="connsiteX3630" fmla="*/ 1567339 w 2019300"/>
              <a:gd name="connsiteY3630" fmla="*/ 1678781 h 1971675"/>
              <a:gd name="connsiteX3631" fmla="*/ 1565434 w 2019300"/>
              <a:gd name="connsiteY3631" fmla="*/ 1674019 h 1971675"/>
              <a:gd name="connsiteX3632" fmla="*/ 1559719 w 2019300"/>
              <a:gd name="connsiteY3632" fmla="*/ 1681639 h 1971675"/>
              <a:gd name="connsiteX3633" fmla="*/ 1560671 w 2019300"/>
              <a:gd name="connsiteY3633" fmla="*/ 1703546 h 1971675"/>
              <a:gd name="connsiteX3634" fmla="*/ 1553051 w 2019300"/>
              <a:gd name="connsiteY3634" fmla="*/ 1700689 h 1971675"/>
              <a:gd name="connsiteX3635" fmla="*/ 1556861 w 2019300"/>
              <a:gd name="connsiteY3635" fmla="*/ 1680686 h 1971675"/>
              <a:gd name="connsiteX3636" fmla="*/ 1551146 w 2019300"/>
              <a:gd name="connsiteY3636" fmla="*/ 1699736 h 1971675"/>
              <a:gd name="connsiteX3637" fmla="*/ 1548289 w 2019300"/>
              <a:gd name="connsiteY3637" fmla="*/ 1695926 h 1971675"/>
              <a:gd name="connsiteX3638" fmla="*/ 1546384 w 2019300"/>
              <a:gd name="connsiteY3638" fmla="*/ 1709261 h 1971675"/>
              <a:gd name="connsiteX3639" fmla="*/ 1548289 w 2019300"/>
              <a:gd name="connsiteY3639" fmla="*/ 1708309 h 1971675"/>
              <a:gd name="connsiteX3640" fmla="*/ 1548289 w 2019300"/>
              <a:gd name="connsiteY3640" fmla="*/ 1711166 h 1971675"/>
              <a:gd name="connsiteX3641" fmla="*/ 1543526 w 2019300"/>
              <a:gd name="connsiteY3641" fmla="*/ 1707356 h 1971675"/>
              <a:gd name="connsiteX3642" fmla="*/ 1543526 w 2019300"/>
              <a:gd name="connsiteY3642" fmla="*/ 1683544 h 1971675"/>
              <a:gd name="connsiteX3643" fmla="*/ 1539716 w 2019300"/>
              <a:gd name="connsiteY3643" fmla="*/ 1702594 h 1971675"/>
              <a:gd name="connsiteX3644" fmla="*/ 1531144 w 2019300"/>
              <a:gd name="connsiteY3644" fmla="*/ 1719739 h 1971675"/>
              <a:gd name="connsiteX3645" fmla="*/ 1530191 w 2019300"/>
              <a:gd name="connsiteY3645" fmla="*/ 1730216 h 1971675"/>
              <a:gd name="connsiteX3646" fmla="*/ 1524476 w 2019300"/>
              <a:gd name="connsiteY3646" fmla="*/ 1734026 h 1971675"/>
              <a:gd name="connsiteX3647" fmla="*/ 1532096 w 2019300"/>
              <a:gd name="connsiteY3647" fmla="*/ 1714024 h 1971675"/>
              <a:gd name="connsiteX3648" fmla="*/ 1522571 w 2019300"/>
              <a:gd name="connsiteY3648" fmla="*/ 1706404 h 1971675"/>
              <a:gd name="connsiteX3649" fmla="*/ 1531144 w 2019300"/>
              <a:gd name="connsiteY3649" fmla="*/ 1706404 h 1971675"/>
              <a:gd name="connsiteX3650" fmla="*/ 1525429 w 2019300"/>
              <a:gd name="connsiteY3650" fmla="*/ 1696879 h 1971675"/>
              <a:gd name="connsiteX3651" fmla="*/ 1517809 w 2019300"/>
              <a:gd name="connsiteY3651" fmla="*/ 1709261 h 1971675"/>
              <a:gd name="connsiteX3652" fmla="*/ 1514951 w 2019300"/>
              <a:gd name="connsiteY3652" fmla="*/ 1714024 h 1971675"/>
              <a:gd name="connsiteX3653" fmla="*/ 1513999 w 2019300"/>
              <a:gd name="connsiteY3653" fmla="*/ 1699736 h 1971675"/>
              <a:gd name="connsiteX3654" fmla="*/ 1503521 w 2019300"/>
              <a:gd name="connsiteY3654" fmla="*/ 1701641 h 1971675"/>
              <a:gd name="connsiteX3655" fmla="*/ 1506379 w 2019300"/>
              <a:gd name="connsiteY3655" fmla="*/ 1703546 h 1971675"/>
              <a:gd name="connsiteX3656" fmla="*/ 1498759 w 2019300"/>
              <a:gd name="connsiteY3656" fmla="*/ 1707356 h 1971675"/>
              <a:gd name="connsiteX3657" fmla="*/ 1501616 w 2019300"/>
              <a:gd name="connsiteY3657" fmla="*/ 1703546 h 1971675"/>
              <a:gd name="connsiteX3658" fmla="*/ 1498759 w 2019300"/>
              <a:gd name="connsiteY3658" fmla="*/ 1698784 h 1971675"/>
              <a:gd name="connsiteX3659" fmla="*/ 1495901 w 2019300"/>
              <a:gd name="connsiteY3659" fmla="*/ 1698784 h 1971675"/>
              <a:gd name="connsiteX3660" fmla="*/ 1492091 w 2019300"/>
              <a:gd name="connsiteY3660" fmla="*/ 1707356 h 1971675"/>
              <a:gd name="connsiteX3661" fmla="*/ 1487329 w 2019300"/>
              <a:gd name="connsiteY3661" fmla="*/ 1705451 h 1971675"/>
              <a:gd name="connsiteX3662" fmla="*/ 1485424 w 2019300"/>
              <a:gd name="connsiteY3662" fmla="*/ 1703546 h 1971675"/>
              <a:gd name="connsiteX3663" fmla="*/ 1487329 w 2019300"/>
              <a:gd name="connsiteY3663" fmla="*/ 1697831 h 1971675"/>
              <a:gd name="connsiteX3664" fmla="*/ 1480661 w 2019300"/>
              <a:gd name="connsiteY3664" fmla="*/ 1698784 h 1971675"/>
              <a:gd name="connsiteX3665" fmla="*/ 1478756 w 2019300"/>
              <a:gd name="connsiteY3665" fmla="*/ 1693069 h 1971675"/>
              <a:gd name="connsiteX3666" fmla="*/ 1473041 w 2019300"/>
              <a:gd name="connsiteY3666" fmla="*/ 1694974 h 1971675"/>
              <a:gd name="connsiteX3667" fmla="*/ 1476851 w 2019300"/>
              <a:gd name="connsiteY3667" fmla="*/ 1694974 h 1971675"/>
              <a:gd name="connsiteX3668" fmla="*/ 1473994 w 2019300"/>
              <a:gd name="connsiteY3668" fmla="*/ 1701641 h 1971675"/>
              <a:gd name="connsiteX3669" fmla="*/ 1467326 w 2019300"/>
              <a:gd name="connsiteY3669" fmla="*/ 1697831 h 1971675"/>
              <a:gd name="connsiteX3670" fmla="*/ 1469231 w 2019300"/>
              <a:gd name="connsiteY3670" fmla="*/ 1702594 h 1971675"/>
              <a:gd name="connsiteX3671" fmla="*/ 1461611 w 2019300"/>
              <a:gd name="connsiteY3671" fmla="*/ 1704499 h 1971675"/>
              <a:gd name="connsiteX3672" fmla="*/ 1464469 w 2019300"/>
              <a:gd name="connsiteY3672" fmla="*/ 1698784 h 1971675"/>
              <a:gd name="connsiteX3673" fmla="*/ 1455896 w 2019300"/>
              <a:gd name="connsiteY3673" fmla="*/ 1700689 h 1971675"/>
              <a:gd name="connsiteX3674" fmla="*/ 1459706 w 2019300"/>
              <a:gd name="connsiteY3674" fmla="*/ 1694974 h 1971675"/>
              <a:gd name="connsiteX3675" fmla="*/ 1472089 w 2019300"/>
              <a:gd name="connsiteY3675" fmla="*/ 1691164 h 1971675"/>
              <a:gd name="connsiteX3676" fmla="*/ 1484471 w 2019300"/>
              <a:gd name="connsiteY3676" fmla="*/ 1693069 h 1971675"/>
              <a:gd name="connsiteX3677" fmla="*/ 1493044 w 2019300"/>
              <a:gd name="connsiteY3677" fmla="*/ 1677829 h 1971675"/>
              <a:gd name="connsiteX3678" fmla="*/ 1497806 w 2019300"/>
              <a:gd name="connsiteY3678" fmla="*/ 1682591 h 1971675"/>
              <a:gd name="connsiteX3679" fmla="*/ 1489234 w 2019300"/>
              <a:gd name="connsiteY3679" fmla="*/ 1689259 h 1971675"/>
              <a:gd name="connsiteX3680" fmla="*/ 1497806 w 2019300"/>
              <a:gd name="connsiteY3680" fmla="*/ 1687354 h 1971675"/>
              <a:gd name="connsiteX3681" fmla="*/ 1504474 w 2019300"/>
              <a:gd name="connsiteY3681" fmla="*/ 1687354 h 1971675"/>
              <a:gd name="connsiteX3682" fmla="*/ 1493996 w 2019300"/>
              <a:gd name="connsiteY3682" fmla="*/ 1696879 h 1971675"/>
              <a:gd name="connsiteX3683" fmla="*/ 1506379 w 2019300"/>
              <a:gd name="connsiteY3683" fmla="*/ 1688306 h 1971675"/>
              <a:gd name="connsiteX3684" fmla="*/ 1507331 w 2019300"/>
              <a:gd name="connsiteY3684" fmla="*/ 1682591 h 1971675"/>
              <a:gd name="connsiteX3685" fmla="*/ 1501616 w 2019300"/>
              <a:gd name="connsiteY3685" fmla="*/ 1681639 h 1971675"/>
              <a:gd name="connsiteX3686" fmla="*/ 1507331 w 2019300"/>
              <a:gd name="connsiteY3686" fmla="*/ 1672114 h 1971675"/>
              <a:gd name="connsiteX3687" fmla="*/ 1502569 w 2019300"/>
              <a:gd name="connsiteY3687" fmla="*/ 1670209 h 1971675"/>
              <a:gd name="connsiteX3688" fmla="*/ 1508284 w 2019300"/>
              <a:gd name="connsiteY3688" fmla="*/ 1668304 h 1971675"/>
              <a:gd name="connsiteX3689" fmla="*/ 1508284 w 2019300"/>
              <a:gd name="connsiteY3689" fmla="*/ 1661636 h 1971675"/>
              <a:gd name="connsiteX3690" fmla="*/ 1507331 w 2019300"/>
              <a:gd name="connsiteY3690" fmla="*/ 1674971 h 1971675"/>
              <a:gd name="connsiteX3691" fmla="*/ 1508284 w 2019300"/>
              <a:gd name="connsiteY3691" fmla="*/ 1683544 h 1971675"/>
              <a:gd name="connsiteX3692" fmla="*/ 1518761 w 2019300"/>
              <a:gd name="connsiteY3692" fmla="*/ 1673066 h 1971675"/>
              <a:gd name="connsiteX3693" fmla="*/ 1522571 w 2019300"/>
              <a:gd name="connsiteY3693" fmla="*/ 1678781 h 1971675"/>
              <a:gd name="connsiteX3694" fmla="*/ 1528286 w 2019300"/>
              <a:gd name="connsiteY3694" fmla="*/ 1663541 h 1971675"/>
              <a:gd name="connsiteX3695" fmla="*/ 1535906 w 2019300"/>
              <a:gd name="connsiteY3695" fmla="*/ 1653064 h 1971675"/>
              <a:gd name="connsiteX3696" fmla="*/ 1539716 w 2019300"/>
              <a:gd name="connsiteY3696" fmla="*/ 1660684 h 1971675"/>
              <a:gd name="connsiteX3697" fmla="*/ 1537811 w 2019300"/>
              <a:gd name="connsiteY3697" fmla="*/ 1670209 h 1971675"/>
              <a:gd name="connsiteX3698" fmla="*/ 1543526 w 2019300"/>
              <a:gd name="connsiteY3698" fmla="*/ 1662589 h 1971675"/>
              <a:gd name="connsiteX3699" fmla="*/ 1543526 w 2019300"/>
              <a:gd name="connsiteY3699" fmla="*/ 1655921 h 1971675"/>
              <a:gd name="connsiteX3700" fmla="*/ 1540669 w 2019300"/>
              <a:gd name="connsiteY3700" fmla="*/ 1659731 h 1971675"/>
              <a:gd name="connsiteX3701" fmla="*/ 1540669 w 2019300"/>
              <a:gd name="connsiteY3701" fmla="*/ 1654969 h 1971675"/>
              <a:gd name="connsiteX3702" fmla="*/ 1540669 w 2019300"/>
              <a:gd name="connsiteY3702" fmla="*/ 1653064 h 1971675"/>
              <a:gd name="connsiteX3703" fmla="*/ 1541621 w 2019300"/>
              <a:gd name="connsiteY3703" fmla="*/ 1650206 h 1971675"/>
              <a:gd name="connsiteX3704" fmla="*/ 1546384 w 2019300"/>
              <a:gd name="connsiteY3704" fmla="*/ 1636871 h 1971675"/>
              <a:gd name="connsiteX3705" fmla="*/ 1552099 w 2019300"/>
              <a:gd name="connsiteY3705" fmla="*/ 1648301 h 1971675"/>
              <a:gd name="connsiteX3706" fmla="*/ 1549241 w 2019300"/>
              <a:gd name="connsiteY3706" fmla="*/ 1654016 h 1971675"/>
              <a:gd name="connsiteX3707" fmla="*/ 1547336 w 2019300"/>
              <a:gd name="connsiteY3707" fmla="*/ 1660684 h 1971675"/>
              <a:gd name="connsiteX3708" fmla="*/ 1552099 w 2019300"/>
              <a:gd name="connsiteY3708" fmla="*/ 1658779 h 1971675"/>
              <a:gd name="connsiteX3709" fmla="*/ 1554956 w 2019300"/>
              <a:gd name="connsiteY3709" fmla="*/ 1655921 h 1971675"/>
              <a:gd name="connsiteX3710" fmla="*/ 1557814 w 2019300"/>
              <a:gd name="connsiteY3710" fmla="*/ 1651159 h 1971675"/>
              <a:gd name="connsiteX3711" fmla="*/ 1561624 w 2019300"/>
              <a:gd name="connsiteY3711" fmla="*/ 1632109 h 1971675"/>
              <a:gd name="connsiteX3712" fmla="*/ 1573054 w 2019300"/>
              <a:gd name="connsiteY3712" fmla="*/ 1614011 h 1971675"/>
              <a:gd name="connsiteX3713" fmla="*/ 1511141 w 2019300"/>
              <a:gd name="connsiteY3713" fmla="*/ 1689259 h 1971675"/>
              <a:gd name="connsiteX3714" fmla="*/ 1506379 w 2019300"/>
              <a:gd name="connsiteY3714" fmla="*/ 1694974 h 1971675"/>
              <a:gd name="connsiteX3715" fmla="*/ 1511141 w 2019300"/>
              <a:gd name="connsiteY3715" fmla="*/ 1696879 h 1971675"/>
              <a:gd name="connsiteX3716" fmla="*/ 1511141 w 2019300"/>
              <a:gd name="connsiteY3716" fmla="*/ 1689259 h 1971675"/>
              <a:gd name="connsiteX3717" fmla="*/ 1522571 w 2019300"/>
              <a:gd name="connsiteY3717" fmla="*/ 1695926 h 1971675"/>
              <a:gd name="connsiteX3718" fmla="*/ 1519714 w 2019300"/>
              <a:gd name="connsiteY3718" fmla="*/ 1690211 h 1971675"/>
              <a:gd name="connsiteX3719" fmla="*/ 1518761 w 2019300"/>
              <a:gd name="connsiteY3719" fmla="*/ 1694021 h 1971675"/>
              <a:gd name="connsiteX3720" fmla="*/ 1514951 w 2019300"/>
              <a:gd name="connsiteY3720" fmla="*/ 1694021 h 1971675"/>
              <a:gd name="connsiteX3721" fmla="*/ 1517809 w 2019300"/>
              <a:gd name="connsiteY3721" fmla="*/ 1701641 h 1971675"/>
              <a:gd name="connsiteX3722" fmla="*/ 1522571 w 2019300"/>
              <a:gd name="connsiteY3722" fmla="*/ 1695926 h 1971675"/>
              <a:gd name="connsiteX3723" fmla="*/ 1554004 w 2019300"/>
              <a:gd name="connsiteY3723" fmla="*/ 1666399 h 1971675"/>
              <a:gd name="connsiteX3724" fmla="*/ 1548289 w 2019300"/>
              <a:gd name="connsiteY3724" fmla="*/ 1680686 h 1971675"/>
              <a:gd name="connsiteX3725" fmla="*/ 1554004 w 2019300"/>
              <a:gd name="connsiteY3725" fmla="*/ 1666399 h 1971675"/>
              <a:gd name="connsiteX3726" fmla="*/ 1555909 w 2019300"/>
              <a:gd name="connsiteY3726" fmla="*/ 1674971 h 1971675"/>
              <a:gd name="connsiteX3727" fmla="*/ 1557814 w 2019300"/>
              <a:gd name="connsiteY3727" fmla="*/ 1664494 h 1971675"/>
              <a:gd name="connsiteX3728" fmla="*/ 1555909 w 2019300"/>
              <a:gd name="connsiteY3728" fmla="*/ 1674971 h 1971675"/>
              <a:gd name="connsiteX3729" fmla="*/ 1657826 w 2019300"/>
              <a:gd name="connsiteY3729" fmla="*/ 1651159 h 1971675"/>
              <a:gd name="connsiteX3730" fmla="*/ 1652111 w 2019300"/>
              <a:gd name="connsiteY3730" fmla="*/ 1668304 h 1971675"/>
              <a:gd name="connsiteX3731" fmla="*/ 1657826 w 2019300"/>
              <a:gd name="connsiteY3731" fmla="*/ 1651159 h 1971675"/>
              <a:gd name="connsiteX3732" fmla="*/ 1473041 w 2019300"/>
              <a:gd name="connsiteY3732" fmla="*/ 1605439 h 1971675"/>
              <a:gd name="connsiteX3733" fmla="*/ 1472089 w 2019300"/>
              <a:gd name="connsiteY3733" fmla="*/ 1605439 h 1971675"/>
              <a:gd name="connsiteX3734" fmla="*/ 1469231 w 2019300"/>
              <a:gd name="connsiteY3734" fmla="*/ 1611154 h 1971675"/>
              <a:gd name="connsiteX3735" fmla="*/ 1465421 w 2019300"/>
              <a:gd name="connsiteY3735" fmla="*/ 1607344 h 1971675"/>
              <a:gd name="connsiteX3736" fmla="*/ 1473041 w 2019300"/>
              <a:gd name="connsiteY3736" fmla="*/ 1605439 h 1971675"/>
              <a:gd name="connsiteX3737" fmla="*/ 1560671 w 2019300"/>
              <a:gd name="connsiteY3737" fmla="*/ 1794986 h 1971675"/>
              <a:gd name="connsiteX3738" fmla="*/ 1580674 w 2019300"/>
              <a:gd name="connsiteY3738" fmla="*/ 1775936 h 1971675"/>
              <a:gd name="connsiteX3739" fmla="*/ 1594009 w 2019300"/>
              <a:gd name="connsiteY3739" fmla="*/ 1752124 h 1971675"/>
              <a:gd name="connsiteX3740" fmla="*/ 1595914 w 2019300"/>
              <a:gd name="connsiteY3740" fmla="*/ 1754029 h 1971675"/>
              <a:gd name="connsiteX3741" fmla="*/ 1587341 w 2019300"/>
              <a:gd name="connsiteY3741" fmla="*/ 1781651 h 1971675"/>
              <a:gd name="connsiteX3742" fmla="*/ 1576864 w 2019300"/>
              <a:gd name="connsiteY3742" fmla="*/ 1788319 h 1971675"/>
              <a:gd name="connsiteX3743" fmla="*/ 1578769 w 2019300"/>
              <a:gd name="connsiteY3743" fmla="*/ 1783556 h 1971675"/>
              <a:gd name="connsiteX3744" fmla="*/ 1573054 w 2019300"/>
              <a:gd name="connsiteY3744" fmla="*/ 1787366 h 1971675"/>
              <a:gd name="connsiteX3745" fmla="*/ 1574006 w 2019300"/>
              <a:gd name="connsiteY3745" fmla="*/ 1792129 h 1971675"/>
              <a:gd name="connsiteX3746" fmla="*/ 1566386 w 2019300"/>
              <a:gd name="connsiteY3746" fmla="*/ 1801654 h 1971675"/>
              <a:gd name="connsiteX3747" fmla="*/ 1554004 w 2019300"/>
              <a:gd name="connsiteY3747" fmla="*/ 1801654 h 1971675"/>
              <a:gd name="connsiteX3748" fmla="*/ 1560671 w 2019300"/>
              <a:gd name="connsiteY3748" fmla="*/ 1794986 h 1971675"/>
              <a:gd name="connsiteX3749" fmla="*/ 1586389 w 2019300"/>
              <a:gd name="connsiteY3749" fmla="*/ 1828324 h 1971675"/>
              <a:gd name="connsiteX3750" fmla="*/ 1583531 w 2019300"/>
              <a:gd name="connsiteY3750" fmla="*/ 1829276 h 1971675"/>
              <a:gd name="connsiteX3751" fmla="*/ 1582579 w 2019300"/>
              <a:gd name="connsiteY3751" fmla="*/ 1827371 h 1971675"/>
              <a:gd name="connsiteX3752" fmla="*/ 1606391 w 2019300"/>
              <a:gd name="connsiteY3752" fmla="*/ 1796891 h 1971675"/>
              <a:gd name="connsiteX3753" fmla="*/ 1601629 w 2019300"/>
              <a:gd name="connsiteY3753" fmla="*/ 1810226 h 1971675"/>
              <a:gd name="connsiteX3754" fmla="*/ 1586389 w 2019300"/>
              <a:gd name="connsiteY3754" fmla="*/ 1828324 h 1971675"/>
              <a:gd name="connsiteX3755" fmla="*/ 478631 w 2019300"/>
              <a:gd name="connsiteY3755" fmla="*/ 1846421 h 1971675"/>
              <a:gd name="connsiteX3756" fmla="*/ 462439 w 2019300"/>
              <a:gd name="connsiteY3756" fmla="*/ 1839754 h 1971675"/>
              <a:gd name="connsiteX3757" fmla="*/ 438626 w 2019300"/>
              <a:gd name="connsiteY3757" fmla="*/ 1827371 h 1971675"/>
              <a:gd name="connsiteX3758" fmla="*/ 450056 w 2019300"/>
              <a:gd name="connsiteY3758" fmla="*/ 1828324 h 1971675"/>
              <a:gd name="connsiteX3759" fmla="*/ 412909 w 2019300"/>
              <a:gd name="connsiteY3759" fmla="*/ 1798796 h 1971675"/>
              <a:gd name="connsiteX3760" fmla="*/ 413861 w 2019300"/>
              <a:gd name="connsiteY3760" fmla="*/ 1802606 h 1971675"/>
              <a:gd name="connsiteX3761" fmla="*/ 395764 w 2019300"/>
              <a:gd name="connsiteY3761" fmla="*/ 1784509 h 1971675"/>
              <a:gd name="connsiteX3762" fmla="*/ 404336 w 2019300"/>
              <a:gd name="connsiteY3762" fmla="*/ 1793081 h 1971675"/>
              <a:gd name="connsiteX3763" fmla="*/ 409099 w 2019300"/>
              <a:gd name="connsiteY3763" fmla="*/ 1795939 h 1971675"/>
              <a:gd name="connsiteX3764" fmla="*/ 410051 w 2019300"/>
              <a:gd name="connsiteY3764" fmla="*/ 1795939 h 1971675"/>
              <a:gd name="connsiteX3765" fmla="*/ 390049 w 2019300"/>
              <a:gd name="connsiteY3765" fmla="*/ 1760696 h 1971675"/>
              <a:gd name="connsiteX3766" fmla="*/ 376714 w 2019300"/>
              <a:gd name="connsiteY3766" fmla="*/ 1723549 h 1971675"/>
              <a:gd name="connsiteX3767" fmla="*/ 370999 w 2019300"/>
              <a:gd name="connsiteY3767" fmla="*/ 1703546 h 1971675"/>
              <a:gd name="connsiteX3768" fmla="*/ 380524 w 2019300"/>
              <a:gd name="connsiteY3768" fmla="*/ 1721644 h 1971675"/>
              <a:gd name="connsiteX3769" fmla="*/ 401479 w 2019300"/>
              <a:gd name="connsiteY3769" fmla="*/ 1773079 h 1971675"/>
              <a:gd name="connsiteX3770" fmla="*/ 410051 w 2019300"/>
              <a:gd name="connsiteY3770" fmla="*/ 1785461 h 1971675"/>
              <a:gd name="connsiteX3771" fmla="*/ 415766 w 2019300"/>
              <a:gd name="connsiteY3771" fmla="*/ 1787366 h 1971675"/>
              <a:gd name="connsiteX3772" fmla="*/ 411004 w 2019300"/>
              <a:gd name="connsiteY3772" fmla="*/ 1771174 h 1971675"/>
              <a:gd name="connsiteX3773" fmla="*/ 404336 w 2019300"/>
              <a:gd name="connsiteY3773" fmla="*/ 1748314 h 1971675"/>
              <a:gd name="connsiteX3774" fmla="*/ 389096 w 2019300"/>
              <a:gd name="connsiteY3774" fmla="*/ 1735931 h 1971675"/>
              <a:gd name="connsiteX3775" fmla="*/ 397669 w 2019300"/>
              <a:gd name="connsiteY3775" fmla="*/ 1750219 h 1971675"/>
              <a:gd name="connsiteX3776" fmla="*/ 396716 w 2019300"/>
              <a:gd name="connsiteY3776" fmla="*/ 1744504 h 1971675"/>
              <a:gd name="connsiteX3777" fmla="*/ 409099 w 2019300"/>
              <a:gd name="connsiteY3777" fmla="*/ 1770221 h 1971675"/>
              <a:gd name="connsiteX3778" fmla="*/ 407194 w 2019300"/>
              <a:gd name="connsiteY3778" fmla="*/ 1775936 h 1971675"/>
              <a:gd name="connsiteX3779" fmla="*/ 399574 w 2019300"/>
              <a:gd name="connsiteY3779" fmla="*/ 1760696 h 1971675"/>
              <a:gd name="connsiteX3780" fmla="*/ 391954 w 2019300"/>
              <a:gd name="connsiteY3780" fmla="*/ 1751171 h 1971675"/>
              <a:gd name="connsiteX3781" fmla="*/ 382429 w 2019300"/>
              <a:gd name="connsiteY3781" fmla="*/ 1721644 h 1971675"/>
              <a:gd name="connsiteX3782" fmla="*/ 381476 w 2019300"/>
              <a:gd name="connsiteY3782" fmla="*/ 1716881 h 1971675"/>
              <a:gd name="connsiteX3783" fmla="*/ 386239 w 2019300"/>
              <a:gd name="connsiteY3783" fmla="*/ 1714024 h 1971675"/>
              <a:gd name="connsiteX3784" fmla="*/ 386239 w 2019300"/>
              <a:gd name="connsiteY3784" fmla="*/ 1718786 h 1971675"/>
              <a:gd name="connsiteX3785" fmla="*/ 385286 w 2019300"/>
              <a:gd name="connsiteY3785" fmla="*/ 1725454 h 1971675"/>
              <a:gd name="connsiteX3786" fmla="*/ 391001 w 2019300"/>
              <a:gd name="connsiteY3786" fmla="*/ 1721644 h 1971675"/>
              <a:gd name="connsiteX3787" fmla="*/ 390049 w 2019300"/>
              <a:gd name="connsiteY3787" fmla="*/ 1715929 h 1971675"/>
              <a:gd name="connsiteX3788" fmla="*/ 391954 w 2019300"/>
              <a:gd name="connsiteY3788" fmla="*/ 1710214 h 1971675"/>
              <a:gd name="connsiteX3789" fmla="*/ 388144 w 2019300"/>
              <a:gd name="connsiteY3789" fmla="*/ 1701641 h 1971675"/>
              <a:gd name="connsiteX3790" fmla="*/ 387191 w 2019300"/>
              <a:gd name="connsiteY3790" fmla="*/ 1689259 h 1971675"/>
              <a:gd name="connsiteX3791" fmla="*/ 391001 w 2019300"/>
              <a:gd name="connsiteY3791" fmla="*/ 1713071 h 1971675"/>
              <a:gd name="connsiteX3792" fmla="*/ 391954 w 2019300"/>
              <a:gd name="connsiteY3792" fmla="*/ 1714976 h 1971675"/>
              <a:gd name="connsiteX3793" fmla="*/ 411004 w 2019300"/>
              <a:gd name="connsiteY3793" fmla="*/ 1753076 h 1971675"/>
              <a:gd name="connsiteX3794" fmla="*/ 431959 w 2019300"/>
              <a:gd name="connsiteY3794" fmla="*/ 1773079 h 1971675"/>
              <a:gd name="connsiteX3795" fmla="*/ 430054 w 2019300"/>
              <a:gd name="connsiteY3795" fmla="*/ 1775936 h 1971675"/>
              <a:gd name="connsiteX3796" fmla="*/ 463391 w 2019300"/>
              <a:gd name="connsiteY3796" fmla="*/ 1803559 h 1971675"/>
              <a:gd name="connsiteX3797" fmla="*/ 439579 w 2019300"/>
              <a:gd name="connsiteY3797" fmla="*/ 1791176 h 1971675"/>
              <a:gd name="connsiteX3798" fmla="*/ 419576 w 2019300"/>
              <a:gd name="connsiteY3798" fmla="*/ 1770221 h 1971675"/>
              <a:gd name="connsiteX3799" fmla="*/ 425291 w 2019300"/>
              <a:gd name="connsiteY3799" fmla="*/ 1791176 h 1971675"/>
              <a:gd name="connsiteX3800" fmla="*/ 415766 w 2019300"/>
              <a:gd name="connsiteY3800" fmla="*/ 1790224 h 1971675"/>
              <a:gd name="connsiteX3801" fmla="*/ 414814 w 2019300"/>
              <a:gd name="connsiteY3801" fmla="*/ 1794986 h 1971675"/>
              <a:gd name="connsiteX3802" fmla="*/ 423386 w 2019300"/>
              <a:gd name="connsiteY3802" fmla="*/ 1800701 h 1971675"/>
              <a:gd name="connsiteX3803" fmla="*/ 421481 w 2019300"/>
              <a:gd name="connsiteY3803" fmla="*/ 1794986 h 1971675"/>
              <a:gd name="connsiteX3804" fmla="*/ 443389 w 2019300"/>
              <a:gd name="connsiteY3804" fmla="*/ 1811179 h 1971675"/>
              <a:gd name="connsiteX3805" fmla="*/ 440531 w 2019300"/>
              <a:gd name="connsiteY3805" fmla="*/ 1803559 h 1971675"/>
              <a:gd name="connsiteX3806" fmla="*/ 432911 w 2019300"/>
              <a:gd name="connsiteY3806" fmla="*/ 1801654 h 1971675"/>
              <a:gd name="connsiteX3807" fmla="*/ 428149 w 2019300"/>
              <a:gd name="connsiteY3807" fmla="*/ 1791176 h 1971675"/>
              <a:gd name="connsiteX3808" fmla="*/ 423386 w 2019300"/>
              <a:gd name="connsiteY3808" fmla="*/ 1779746 h 1971675"/>
              <a:gd name="connsiteX3809" fmla="*/ 442436 w 2019300"/>
              <a:gd name="connsiteY3809" fmla="*/ 1798796 h 1971675"/>
              <a:gd name="connsiteX3810" fmla="*/ 463391 w 2019300"/>
              <a:gd name="connsiteY3810" fmla="*/ 1812131 h 1971675"/>
              <a:gd name="connsiteX3811" fmla="*/ 463391 w 2019300"/>
              <a:gd name="connsiteY3811" fmla="*/ 1808321 h 1971675"/>
              <a:gd name="connsiteX3812" fmla="*/ 451009 w 2019300"/>
              <a:gd name="connsiteY3812" fmla="*/ 1802606 h 1971675"/>
              <a:gd name="connsiteX3813" fmla="*/ 471011 w 2019300"/>
              <a:gd name="connsiteY3813" fmla="*/ 1810226 h 1971675"/>
              <a:gd name="connsiteX3814" fmla="*/ 471964 w 2019300"/>
              <a:gd name="connsiteY3814" fmla="*/ 1803559 h 1971675"/>
              <a:gd name="connsiteX3815" fmla="*/ 448151 w 2019300"/>
              <a:gd name="connsiteY3815" fmla="*/ 1790224 h 1971675"/>
              <a:gd name="connsiteX3816" fmla="*/ 441484 w 2019300"/>
              <a:gd name="connsiteY3816" fmla="*/ 1777841 h 1971675"/>
              <a:gd name="connsiteX3817" fmla="*/ 431959 w 2019300"/>
              <a:gd name="connsiteY3817" fmla="*/ 1768316 h 1971675"/>
              <a:gd name="connsiteX3818" fmla="*/ 415766 w 2019300"/>
              <a:gd name="connsiteY3818" fmla="*/ 1742599 h 1971675"/>
              <a:gd name="connsiteX3819" fmla="*/ 420529 w 2019300"/>
              <a:gd name="connsiteY3819" fmla="*/ 1741646 h 1971675"/>
              <a:gd name="connsiteX3820" fmla="*/ 442436 w 2019300"/>
              <a:gd name="connsiteY3820" fmla="*/ 1774984 h 1971675"/>
              <a:gd name="connsiteX3821" fmla="*/ 467201 w 2019300"/>
              <a:gd name="connsiteY3821" fmla="*/ 1799749 h 1971675"/>
              <a:gd name="connsiteX3822" fmla="*/ 486251 w 2019300"/>
              <a:gd name="connsiteY3822" fmla="*/ 1803559 h 1971675"/>
              <a:gd name="connsiteX3823" fmla="*/ 503396 w 2019300"/>
              <a:gd name="connsiteY3823" fmla="*/ 1810226 h 1971675"/>
              <a:gd name="connsiteX3824" fmla="*/ 481489 w 2019300"/>
              <a:gd name="connsiteY3824" fmla="*/ 1806416 h 1971675"/>
              <a:gd name="connsiteX3825" fmla="*/ 498634 w 2019300"/>
              <a:gd name="connsiteY3825" fmla="*/ 1812131 h 1971675"/>
              <a:gd name="connsiteX3826" fmla="*/ 475774 w 2019300"/>
              <a:gd name="connsiteY3826" fmla="*/ 1809274 h 1971675"/>
              <a:gd name="connsiteX3827" fmla="*/ 477679 w 2019300"/>
              <a:gd name="connsiteY3827" fmla="*/ 1814989 h 1971675"/>
              <a:gd name="connsiteX3828" fmla="*/ 494824 w 2019300"/>
              <a:gd name="connsiteY3828" fmla="*/ 1815941 h 1971675"/>
              <a:gd name="connsiteX3829" fmla="*/ 486251 w 2019300"/>
              <a:gd name="connsiteY3829" fmla="*/ 1818799 h 1971675"/>
              <a:gd name="connsiteX3830" fmla="*/ 500539 w 2019300"/>
              <a:gd name="connsiteY3830" fmla="*/ 1825466 h 1971675"/>
              <a:gd name="connsiteX3831" fmla="*/ 510064 w 2019300"/>
              <a:gd name="connsiteY3831" fmla="*/ 1820704 h 1971675"/>
              <a:gd name="connsiteX3832" fmla="*/ 518636 w 2019300"/>
              <a:gd name="connsiteY3832" fmla="*/ 1821656 h 1971675"/>
              <a:gd name="connsiteX3833" fmla="*/ 531971 w 2019300"/>
              <a:gd name="connsiteY3833" fmla="*/ 1824514 h 1971675"/>
              <a:gd name="connsiteX3834" fmla="*/ 531019 w 2019300"/>
              <a:gd name="connsiteY3834" fmla="*/ 1829276 h 1971675"/>
              <a:gd name="connsiteX3835" fmla="*/ 514826 w 2019300"/>
              <a:gd name="connsiteY3835" fmla="*/ 1825466 h 1971675"/>
              <a:gd name="connsiteX3836" fmla="*/ 512921 w 2019300"/>
              <a:gd name="connsiteY3836" fmla="*/ 1832134 h 1971675"/>
              <a:gd name="connsiteX3837" fmla="*/ 503396 w 2019300"/>
              <a:gd name="connsiteY3837" fmla="*/ 1832134 h 1971675"/>
              <a:gd name="connsiteX3838" fmla="*/ 509111 w 2019300"/>
              <a:gd name="connsiteY3838" fmla="*/ 1829276 h 1971675"/>
              <a:gd name="connsiteX3839" fmla="*/ 450056 w 2019300"/>
              <a:gd name="connsiteY3839" fmla="*/ 1819751 h 1971675"/>
              <a:gd name="connsiteX3840" fmla="*/ 455771 w 2019300"/>
              <a:gd name="connsiteY3840" fmla="*/ 1820704 h 1971675"/>
              <a:gd name="connsiteX3841" fmla="*/ 448151 w 2019300"/>
              <a:gd name="connsiteY3841" fmla="*/ 1818799 h 1971675"/>
              <a:gd name="connsiteX3842" fmla="*/ 452914 w 2019300"/>
              <a:gd name="connsiteY3842" fmla="*/ 1825466 h 1971675"/>
              <a:gd name="connsiteX3843" fmla="*/ 441484 w 2019300"/>
              <a:gd name="connsiteY3843" fmla="*/ 1819751 h 1971675"/>
              <a:gd name="connsiteX3844" fmla="*/ 454819 w 2019300"/>
              <a:gd name="connsiteY3844" fmla="*/ 1827371 h 1971675"/>
              <a:gd name="connsiteX3845" fmla="*/ 471964 w 2019300"/>
              <a:gd name="connsiteY3845" fmla="*/ 1832134 h 1971675"/>
              <a:gd name="connsiteX3846" fmla="*/ 458629 w 2019300"/>
              <a:gd name="connsiteY3846" fmla="*/ 1830229 h 1971675"/>
              <a:gd name="connsiteX3847" fmla="*/ 477679 w 2019300"/>
              <a:gd name="connsiteY3847" fmla="*/ 1837849 h 1971675"/>
              <a:gd name="connsiteX3848" fmla="*/ 480536 w 2019300"/>
              <a:gd name="connsiteY3848" fmla="*/ 1831181 h 1971675"/>
              <a:gd name="connsiteX3849" fmla="*/ 470059 w 2019300"/>
              <a:gd name="connsiteY3849" fmla="*/ 1829276 h 1971675"/>
              <a:gd name="connsiteX3850" fmla="*/ 476726 w 2019300"/>
              <a:gd name="connsiteY3850" fmla="*/ 1828324 h 1971675"/>
              <a:gd name="connsiteX3851" fmla="*/ 489109 w 2019300"/>
              <a:gd name="connsiteY3851" fmla="*/ 1829276 h 1971675"/>
              <a:gd name="connsiteX3852" fmla="*/ 484346 w 2019300"/>
              <a:gd name="connsiteY3852" fmla="*/ 1829276 h 1971675"/>
              <a:gd name="connsiteX3853" fmla="*/ 481489 w 2019300"/>
              <a:gd name="connsiteY3853" fmla="*/ 1834039 h 1971675"/>
              <a:gd name="connsiteX3854" fmla="*/ 507206 w 2019300"/>
              <a:gd name="connsiteY3854" fmla="*/ 1834991 h 1971675"/>
              <a:gd name="connsiteX3855" fmla="*/ 536734 w 2019300"/>
              <a:gd name="connsiteY3855" fmla="*/ 1833086 h 1971675"/>
              <a:gd name="connsiteX3856" fmla="*/ 575786 w 2019300"/>
              <a:gd name="connsiteY3856" fmla="*/ 1842611 h 1971675"/>
              <a:gd name="connsiteX3857" fmla="*/ 575786 w 2019300"/>
              <a:gd name="connsiteY3857" fmla="*/ 1837849 h 1971675"/>
              <a:gd name="connsiteX3858" fmla="*/ 591979 w 2019300"/>
              <a:gd name="connsiteY3858" fmla="*/ 1844516 h 1971675"/>
              <a:gd name="connsiteX3859" fmla="*/ 580549 w 2019300"/>
              <a:gd name="connsiteY3859" fmla="*/ 1844516 h 1971675"/>
              <a:gd name="connsiteX3860" fmla="*/ 600551 w 2019300"/>
              <a:gd name="connsiteY3860" fmla="*/ 1851184 h 1971675"/>
              <a:gd name="connsiteX3861" fmla="*/ 605314 w 2019300"/>
              <a:gd name="connsiteY3861" fmla="*/ 1844516 h 1971675"/>
              <a:gd name="connsiteX3862" fmla="*/ 596741 w 2019300"/>
              <a:gd name="connsiteY3862" fmla="*/ 1840706 h 1971675"/>
              <a:gd name="connsiteX3863" fmla="*/ 614839 w 2019300"/>
              <a:gd name="connsiteY3863" fmla="*/ 1841659 h 1971675"/>
              <a:gd name="connsiteX3864" fmla="*/ 614839 w 2019300"/>
              <a:gd name="connsiteY3864" fmla="*/ 1847374 h 1971675"/>
              <a:gd name="connsiteX3865" fmla="*/ 606266 w 2019300"/>
              <a:gd name="connsiteY3865" fmla="*/ 1848326 h 1971675"/>
              <a:gd name="connsiteX3866" fmla="*/ 628174 w 2019300"/>
              <a:gd name="connsiteY3866" fmla="*/ 1848326 h 1971675"/>
              <a:gd name="connsiteX3867" fmla="*/ 614839 w 2019300"/>
              <a:gd name="connsiteY3867" fmla="*/ 1844516 h 1971675"/>
              <a:gd name="connsiteX3868" fmla="*/ 668179 w 2019300"/>
              <a:gd name="connsiteY3868" fmla="*/ 1843564 h 1971675"/>
              <a:gd name="connsiteX3869" fmla="*/ 670084 w 2019300"/>
              <a:gd name="connsiteY3869" fmla="*/ 1844516 h 1971675"/>
              <a:gd name="connsiteX3870" fmla="*/ 663416 w 2019300"/>
              <a:gd name="connsiteY3870" fmla="*/ 1847374 h 1971675"/>
              <a:gd name="connsiteX3871" fmla="*/ 643414 w 2019300"/>
              <a:gd name="connsiteY3871" fmla="*/ 1845469 h 1971675"/>
              <a:gd name="connsiteX3872" fmla="*/ 650081 w 2019300"/>
              <a:gd name="connsiteY3872" fmla="*/ 1843564 h 1971675"/>
              <a:gd name="connsiteX3873" fmla="*/ 630079 w 2019300"/>
              <a:gd name="connsiteY3873" fmla="*/ 1848326 h 1971675"/>
              <a:gd name="connsiteX3874" fmla="*/ 692944 w 2019300"/>
              <a:gd name="connsiteY3874" fmla="*/ 1848326 h 1971675"/>
              <a:gd name="connsiteX3875" fmla="*/ 670084 w 2019300"/>
              <a:gd name="connsiteY3875" fmla="*/ 1845469 h 1971675"/>
              <a:gd name="connsiteX3876" fmla="*/ 670084 w 2019300"/>
              <a:gd name="connsiteY3876" fmla="*/ 1845469 h 1971675"/>
              <a:gd name="connsiteX3877" fmla="*/ 668179 w 2019300"/>
              <a:gd name="connsiteY3877" fmla="*/ 1842611 h 1971675"/>
              <a:gd name="connsiteX3878" fmla="*/ 666274 w 2019300"/>
              <a:gd name="connsiteY3878" fmla="*/ 1840706 h 1971675"/>
              <a:gd name="connsiteX3879" fmla="*/ 712946 w 2019300"/>
              <a:gd name="connsiteY3879" fmla="*/ 1840706 h 1971675"/>
              <a:gd name="connsiteX3880" fmla="*/ 699611 w 2019300"/>
              <a:gd name="connsiteY3880" fmla="*/ 1835944 h 1971675"/>
              <a:gd name="connsiteX3881" fmla="*/ 714851 w 2019300"/>
              <a:gd name="connsiteY3881" fmla="*/ 1834991 h 1971675"/>
              <a:gd name="connsiteX3882" fmla="*/ 710089 w 2019300"/>
              <a:gd name="connsiteY3882" fmla="*/ 1836896 h 1971675"/>
              <a:gd name="connsiteX3883" fmla="*/ 718661 w 2019300"/>
              <a:gd name="connsiteY3883" fmla="*/ 1840706 h 1971675"/>
              <a:gd name="connsiteX3884" fmla="*/ 731996 w 2019300"/>
              <a:gd name="connsiteY3884" fmla="*/ 1836896 h 1971675"/>
              <a:gd name="connsiteX3885" fmla="*/ 761524 w 2019300"/>
              <a:gd name="connsiteY3885" fmla="*/ 1838801 h 1971675"/>
              <a:gd name="connsiteX3886" fmla="*/ 766286 w 2019300"/>
              <a:gd name="connsiteY3886" fmla="*/ 1842611 h 1971675"/>
              <a:gd name="connsiteX3887" fmla="*/ 754856 w 2019300"/>
              <a:gd name="connsiteY3887" fmla="*/ 1843564 h 1971675"/>
              <a:gd name="connsiteX3888" fmla="*/ 774859 w 2019300"/>
              <a:gd name="connsiteY3888" fmla="*/ 1844516 h 1971675"/>
              <a:gd name="connsiteX3889" fmla="*/ 844391 w 2019300"/>
              <a:gd name="connsiteY3889" fmla="*/ 1849279 h 1971675"/>
              <a:gd name="connsiteX3890" fmla="*/ 835819 w 2019300"/>
              <a:gd name="connsiteY3890" fmla="*/ 1843564 h 1971675"/>
              <a:gd name="connsiteX3891" fmla="*/ 857726 w 2019300"/>
              <a:gd name="connsiteY3891" fmla="*/ 1848326 h 1971675"/>
              <a:gd name="connsiteX3892" fmla="*/ 851059 w 2019300"/>
              <a:gd name="connsiteY3892" fmla="*/ 1854041 h 1971675"/>
              <a:gd name="connsiteX3893" fmla="*/ 839629 w 2019300"/>
              <a:gd name="connsiteY3893" fmla="*/ 1854994 h 1971675"/>
              <a:gd name="connsiteX3894" fmla="*/ 826294 w 2019300"/>
              <a:gd name="connsiteY3894" fmla="*/ 1855946 h 1971675"/>
              <a:gd name="connsiteX3895" fmla="*/ 831056 w 2019300"/>
              <a:gd name="connsiteY3895" fmla="*/ 1851184 h 1971675"/>
              <a:gd name="connsiteX3896" fmla="*/ 819626 w 2019300"/>
              <a:gd name="connsiteY3896" fmla="*/ 1849279 h 1971675"/>
              <a:gd name="connsiteX3897" fmla="*/ 826294 w 2019300"/>
              <a:gd name="connsiteY3897" fmla="*/ 1853089 h 1971675"/>
              <a:gd name="connsiteX3898" fmla="*/ 808196 w 2019300"/>
              <a:gd name="connsiteY3898" fmla="*/ 1854994 h 1971675"/>
              <a:gd name="connsiteX3899" fmla="*/ 745331 w 2019300"/>
              <a:gd name="connsiteY3899" fmla="*/ 1848326 h 1971675"/>
              <a:gd name="connsiteX3900" fmla="*/ 756761 w 2019300"/>
              <a:gd name="connsiteY3900" fmla="*/ 1852136 h 1971675"/>
              <a:gd name="connsiteX3901" fmla="*/ 731996 w 2019300"/>
              <a:gd name="connsiteY3901" fmla="*/ 1857851 h 1971675"/>
              <a:gd name="connsiteX3902" fmla="*/ 738664 w 2019300"/>
              <a:gd name="connsiteY3902" fmla="*/ 1861661 h 1971675"/>
              <a:gd name="connsiteX3903" fmla="*/ 778669 w 2019300"/>
              <a:gd name="connsiteY3903" fmla="*/ 1854041 h 1971675"/>
              <a:gd name="connsiteX3904" fmla="*/ 783431 w 2019300"/>
              <a:gd name="connsiteY3904" fmla="*/ 1858804 h 1971675"/>
              <a:gd name="connsiteX3905" fmla="*/ 765334 w 2019300"/>
              <a:gd name="connsiteY3905" fmla="*/ 1860709 h 1971675"/>
              <a:gd name="connsiteX3906" fmla="*/ 801529 w 2019300"/>
              <a:gd name="connsiteY3906" fmla="*/ 1859756 h 1971675"/>
              <a:gd name="connsiteX3907" fmla="*/ 810101 w 2019300"/>
              <a:gd name="connsiteY3907" fmla="*/ 1858804 h 1971675"/>
              <a:gd name="connsiteX3908" fmla="*/ 805339 w 2019300"/>
              <a:gd name="connsiteY3908" fmla="*/ 1862614 h 1971675"/>
              <a:gd name="connsiteX3909" fmla="*/ 816769 w 2019300"/>
              <a:gd name="connsiteY3909" fmla="*/ 1858804 h 1971675"/>
              <a:gd name="connsiteX3910" fmla="*/ 825341 w 2019300"/>
              <a:gd name="connsiteY3910" fmla="*/ 1859756 h 1971675"/>
              <a:gd name="connsiteX3911" fmla="*/ 818674 w 2019300"/>
              <a:gd name="connsiteY3911" fmla="*/ 1861661 h 1971675"/>
              <a:gd name="connsiteX3912" fmla="*/ 888206 w 2019300"/>
              <a:gd name="connsiteY3912" fmla="*/ 1860709 h 1971675"/>
              <a:gd name="connsiteX3913" fmla="*/ 870109 w 2019300"/>
              <a:gd name="connsiteY3913" fmla="*/ 1850231 h 1971675"/>
              <a:gd name="connsiteX3914" fmla="*/ 878681 w 2019300"/>
              <a:gd name="connsiteY3914" fmla="*/ 1854041 h 1971675"/>
              <a:gd name="connsiteX3915" fmla="*/ 880586 w 2019300"/>
              <a:gd name="connsiteY3915" fmla="*/ 1848326 h 1971675"/>
              <a:gd name="connsiteX3916" fmla="*/ 860584 w 2019300"/>
              <a:gd name="connsiteY3916" fmla="*/ 1846421 h 1971675"/>
              <a:gd name="connsiteX3917" fmla="*/ 882491 w 2019300"/>
              <a:gd name="connsiteY3917" fmla="*/ 1842611 h 1971675"/>
              <a:gd name="connsiteX3918" fmla="*/ 877729 w 2019300"/>
              <a:gd name="connsiteY3918" fmla="*/ 1838801 h 1971675"/>
              <a:gd name="connsiteX3919" fmla="*/ 864394 w 2019300"/>
              <a:gd name="connsiteY3919" fmla="*/ 1840706 h 1971675"/>
              <a:gd name="connsiteX3920" fmla="*/ 852964 w 2019300"/>
              <a:gd name="connsiteY3920" fmla="*/ 1831181 h 1971675"/>
              <a:gd name="connsiteX3921" fmla="*/ 868204 w 2019300"/>
              <a:gd name="connsiteY3921" fmla="*/ 1833086 h 1971675"/>
              <a:gd name="connsiteX3922" fmla="*/ 839629 w 2019300"/>
              <a:gd name="connsiteY3922" fmla="*/ 1829276 h 1971675"/>
              <a:gd name="connsiteX3923" fmla="*/ 841534 w 2019300"/>
              <a:gd name="connsiteY3923" fmla="*/ 1824514 h 1971675"/>
              <a:gd name="connsiteX3924" fmla="*/ 834866 w 2019300"/>
              <a:gd name="connsiteY3924" fmla="*/ 1830229 h 1971675"/>
              <a:gd name="connsiteX3925" fmla="*/ 819626 w 2019300"/>
              <a:gd name="connsiteY3925" fmla="*/ 1826419 h 1971675"/>
              <a:gd name="connsiteX3926" fmla="*/ 812959 w 2019300"/>
              <a:gd name="connsiteY3926" fmla="*/ 1830229 h 1971675"/>
              <a:gd name="connsiteX3927" fmla="*/ 819626 w 2019300"/>
              <a:gd name="connsiteY3927" fmla="*/ 1831181 h 1971675"/>
              <a:gd name="connsiteX3928" fmla="*/ 806291 w 2019300"/>
              <a:gd name="connsiteY3928" fmla="*/ 1837849 h 1971675"/>
              <a:gd name="connsiteX3929" fmla="*/ 808196 w 2019300"/>
              <a:gd name="connsiteY3929" fmla="*/ 1832134 h 1971675"/>
              <a:gd name="connsiteX3930" fmla="*/ 794861 w 2019300"/>
              <a:gd name="connsiteY3930" fmla="*/ 1835944 h 1971675"/>
              <a:gd name="connsiteX3931" fmla="*/ 794861 w 2019300"/>
              <a:gd name="connsiteY3931" fmla="*/ 1829276 h 1971675"/>
              <a:gd name="connsiteX3932" fmla="*/ 774859 w 2019300"/>
              <a:gd name="connsiteY3932" fmla="*/ 1833086 h 1971675"/>
              <a:gd name="connsiteX3933" fmla="*/ 763429 w 2019300"/>
              <a:gd name="connsiteY3933" fmla="*/ 1827371 h 1971675"/>
              <a:gd name="connsiteX3934" fmla="*/ 781526 w 2019300"/>
              <a:gd name="connsiteY3934" fmla="*/ 1828324 h 1971675"/>
              <a:gd name="connsiteX3935" fmla="*/ 776764 w 2019300"/>
              <a:gd name="connsiteY3935" fmla="*/ 1826419 h 1971675"/>
              <a:gd name="connsiteX3936" fmla="*/ 781526 w 2019300"/>
              <a:gd name="connsiteY3936" fmla="*/ 1825466 h 1971675"/>
              <a:gd name="connsiteX3937" fmla="*/ 766286 w 2019300"/>
              <a:gd name="connsiteY3937" fmla="*/ 1819751 h 1971675"/>
              <a:gd name="connsiteX3938" fmla="*/ 751046 w 2019300"/>
              <a:gd name="connsiteY3938" fmla="*/ 1820704 h 1971675"/>
              <a:gd name="connsiteX3939" fmla="*/ 752951 w 2019300"/>
              <a:gd name="connsiteY3939" fmla="*/ 1814989 h 1971675"/>
              <a:gd name="connsiteX3940" fmla="*/ 741521 w 2019300"/>
              <a:gd name="connsiteY3940" fmla="*/ 1815941 h 1971675"/>
              <a:gd name="connsiteX3941" fmla="*/ 766286 w 2019300"/>
              <a:gd name="connsiteY3941" fmla="*/ 1811179 h 1971675"/>
              <a:gd name="connsiteX3942" fmla="*/ 768191 w 2019300"/>
              <a:gd name="connsiteY3942" fmla="*/ 1815941 h 1971675"/>
              <a:gd name="connsiteX3943" fmla="*/ 776764 w 2019300"/>
              <a:gd name="connsiteY3943" fmla="*/ 1814989 h 1971675"/>
              <a:gd name="connsiteX3944" fmla="*/ 770096 w 2019300"/>
              <a:gd name="connsiteY3944" fmla="*/ 1808321 h 1971675"/>
              <a:gd name="connsiteX3945" fmla="*/ 745331 w 2019300"/>
              <a:gd name="connsiteY3945" fmla="*/ 1806416 h 1971675"/>
              <a:gd name="connsiteX3946" fmla="*/ 747236 w 2019300"/>
              <a:gd name="connsiteY3946" fmla="*/ 1811179 h 1971675"/>
              <a:gd name="connsiteX3947" fmla="*/ 725329 w 2019300"/>
              <a:gd name="connsiteY3947" fmla="*/ 1812131 h 1971675"/>
              <a:gd name="connsiteX3948" fmla="*/ 733901 w 2019300"/>
              <a:gd name="connsiteY3948" fmla="*/ 1813084 h 1971675"/>
              <a:gd name="connsiteX3949" fmla="*/ 735806 w 2019300"/>
              <a:gd name="connsiteY3949" fmla="*/ 1818799 h 1971675"/>
              <a:gd name="connsiteX3950" fmla="*/ 727234 w 2019300"/>
              <a:gd name="connsiteY3950" fmla="*/ 1820704 h 1971675"/>
              <a:gd name="connsiteX3951" fmla="*/ 718661 w 2019300"/>
              <a:gd name="connsiteY3951" fmla="*/ 1819751 h 1971675"/>
              <a:gd name="connsiteX3952" fmla="*/ 689134 w 2019300"/>
              <a:gd name="connsiteY3952" fmla="*/ 1813084 h 1971675"/>
              <a:gd name="connsiteX3953" fmla="*/ 651034 w 2019300"/>
              <a:gd name="connsiteY3953" fmla="*/ 1809274 h 1971675"/>
              <a:gd name="connsiteX3954" fmla="*/ 619601 w 2019300"/>
              <a:gd name="connsiteY3954" fmla="*/ 1811179 h 1971675"/>
              <a:gd name="connsiteX3955" fmla="*/ 639604 w 2019300"/>
              <a:gd name="connsiteY3955" fmla="*/ 1804511 h 1971675"/>
              <a:gd name="connsiteX3956" fmla="*/ 637699 w 2019300"/>
              <a:gd name="connsiteY3956" fmla="*/ 1806416 h 1971675"/>
              <a:gd name="connsiteX3957" fmla="*/ 659606 w 2019300"/>
              <a:gd name="connsiteY3957" fmla="*/ 1804511 h 1971675"/>
              <a:gd name="connsiteX3958" fmla="*/ 657701 w 2019300"/>
              <a:gd name="connsiteY3958" fmla="*/ 1808321 h 1971675"/>
              <a:gd name="connsiteX3959" fmla="*/ 662464 w 2019300"/>
              <a:gd name="connsiteY3959" fmla="*/ 1803559 h 1971675"/>
              <a:gd name="connsiteX3960" fmla="*/ 673894 w 2019300"/>
              <a:gd name="connsiteY3960" fmla="*/ 1804511 h 1971675"/>
              <a:gd name="connsiteX3961" fmla="*/ 673894 w 2019300"/>
              <a:gd name="connsiteY3961" fmla="*/ 1799749 h 1971675"/>
              <a:gd name="connsiteX3962" fmla="*/ 680561 w 2019300"/>
              <a:gd name="connsiteY3962" fmla="*/ 1803559 h 1971675"/>
              <a:gd name="connsiteX3963" fmla="*/ 689134 w 2019300"/>
              <a:gd name="connsiteY3963" fmla="*/ 1799749 h 1971675"/>
              <a:gd name="connsiteX3964" fmla="*/ 687229 w 2019300"/>
              <a:gd name="connsiteY3964" fmla="*/ 1804511 h 1971675"/>
              <a:gd name="connsiteX3965" fmla="*/ 695801 w 2019300"/>
              <a:gd name="connsiteY3965" fmla="*/ 1803559 h 1971675"/>
              <a:gd name="connsiteX3966" fmla="*/ 682466 w 2019300"/>
              <a:gd name="connsiteY3966" fmla="*/ 1805464 h 1971675"/>
              <a:gd name="connsiteX3967" fmla="*/ 707231 w 2019300"/>
              <a:gd name="connsiteY3967" fmla="*/ 1800701 h 1971675"/>
              <a:gd name="connsiteX3968" fmla="*/ 709136 w 2019300"/>
              <a:gd name="connsiteY3968" fmla="*/ 1805464 h 1971675"/>
              <a:gd name="connsiteX3969" fmla="*/ 724376 w 2019300"/>
              <a:gd name="connsiteY3969" fmla="*/ 1794034 h 1971675"/>
              <a:gd name="connsiteX3970" fmla="*/ 711041 w 2019300"/>
              <a:gd name="connsiteY3970" fmla="*/ 1799749 h 1971675"/>
              <a:gd name="connsiteX3971" fmla="*/ 692944 w 2019300"/>
              <a:gd name="connsiteY3971" fmla="*/ 1798796 h 1971675"/>
              <a:gd name="connsiteX3972" fmla="*/ 708184 w 2019300"/>
              <a:gd name="connsiteY3972" fmla="*/ 1797844 h 1971675"/>
              <a:gd name="connsiteX3973" fmla="*/ 714851 w 2019300"/>
              <a:gd name="connsiteY3973" fmla="*/ 1793081 h 1971675"/>
              <a:gd name="connsiteX3974" fmla="*/ 688181 w 2019300"/>
              <a:gd name="connsiteY3974" fmla="*/ 1797844 h 1971675"/>
              <a:gd name="connsiteX3975" fmla="*/ 674846 w 2019300"/>
              <a:gd name="connsiteY3975" fmla="*/ 1797844 h 1971675"/>
              <a:gd name="connsiteX3976" fmla="*/ 672941 w 2019300"/>
              <a:gd name="connsiteY3976" fmla="*/ 1790224 h 1971675"/>
              <a:gd name="connsiteX3977" fmla="*/ 672941 w 2019300"/>
              <a:gd name="connsiteY3977" fmla="*/ 1794986 h 1971675"/>
              <a:gd name="connsiteX3978" fmla="*/ 661511 w 2019300"/>
              <a:gd name="connsiteY3978" fmla="*/ 1794034 h 1971675"/>
              <a:gd name="connsiteX3979" fmla="*/ 663416 w 2019300"/>
              <a:gd name="connsiteY3979" fmla="*/ 1795939 h 1971675"/>
              <a:gd name="connsiteX3980" fmla="*/ 665321 w 2019300"/>
              <a:gd name="connsiteY3980" fmla="*/ 1791176 h 1971675"/>
              <a:gd name="connsiteX3981" fmla="*/ 665321 w 2019300"/>
              <a:gd name="connsiteY3981" fmla="*/ 1785461 h 1971675"/>
              <a:gd name="connsiteX3982" fmla="*/ 658654 w 2019300"/>
              <a:gd name="connsiteY3982" fmla="*/ 1784509 h 1971675"/>
              <a:gd name="connsiteX3983" fmla="*/ 667226 w 2019300"/>
              <a:gd name="connsiteY3983" fmla="*/ 1779746 h 1971675"/>
              <a:gd name="connsiteX3984" fmla="*/ 647224 w 2019300"/>
              <a:gd name="connsiteY3984" fmla="*/ 1778794 h 1971675"/>
              <a:gd name="connsiteX3985" fmla="*/ 700564 w 2019300"/>
              <a:gd name="connsiteY3985" fmla="*/ 1777841 h 1971675"/>
              <a:gd name="connsiteX3986" fmla="*/ 700564 w 2019300"/>
              <a:gd name="connsiteY3986" fmla="*/ 1776889 h 1971675"/>
              <a:gd name="connsiteX3987" fmla="*/ 756761 w 2019300"/>
              <a:gd name="connsiteY3987" fmla="*/ 1773079 h 1971675"/>
              <a:gd name="connsiteX3988" fmla="*/ 750094 w 2019300"/>
              <a:gd name="connsiteY3988" fmla="*/ 1778794 h 1971675"/>
              <a:gd name="connsiteX3989" fmla="*/ 741521 w 2019300"/>
              <a:gd name="connsiteY3989" fmla="*/ 1777841 h 1971675"/>
              <a:gd name="connsiteX3990" fmla="*/ 734854 w 2019300"/>
              <a:gd name="connsiteY3990" fmla="*/ 1779746 h 1971675"/>
              <a:gd name="connsiteX3991" fmla="*/ 752951 w 2019300"/>
              <a:gd name="connsiteY3991" fmla="*/ 1783556 h 1971675"/>
              <a:gd name="connsiteX3992" fmla="*/ 748189 w 2019300"/>
              <a:gd name="connsiteY3992" fmla="*/ 1787366 h 1971675"/>
              <a:gd name="connsiteX3993" fmla="*/ 761524 w 2019300"/>
              <a:gd name="connsiteY3993" fmla="*/ 1791176 h 1971675"/>
              <a:gd name="connsiteX3994" fmla="*/ 792956 w 2019300"/>
              <a:gd name="connsiteY3994" fmla="*/ 1787366 h 1971675"/>
              <a:gd name="connsiteX3995" fmla="*/ 808196 w 2019300"/>
              <a:gd name="connsiteY3995" fmla="*/ 1793081 h 1971675"/>
              <a:gd name="connsiteX3996" fmla="*/ 812959 w 2019300"/>
              <a:gd name="connsiteY3996" fmla="*/ 1791176 h 1971675"/>
              <a:gd name="connsiteX3997" fmla="*/ 801529 w 2019300"/>
              <a:gd name="connsiteY3997" fmla="*/ 1787366 h 1971675"/>
              <a:gd name="connsiteX3998" fmla="*/ 826294 w 2019300"/>
              <a:gd name="connsiteY3998" fmla="*/ 1786414 h 1971675"/>
              <a:gd name="connsiteX3999" fmla="*/ 814864 w 2019300"/>
              <a:gd name="connsiteY3999" fmla="*/ 1787366 h 1971675"/>
              <a:gd name="connsiteX4000" fmla="*/ 816769 w 2019300"/>
              <a:gd name="connsiteY4000" fmla="*/ 1791176 h 1971675"/>
              <a:gd name="connsiteX4001" fmla="*/ 832009 w 2019300"/>
              <a:gd name="connsiteY4001" fmla="*/ 1790224 h 1971675"/>
              <a:gd name="connsiteX4002" fmla="*/ 825341 w 2019300"/>
              <a:gd name="connsiteY4002" fmla="*/ 1796891 h 1971675"/>
              <a:gd name="connsiteX4003" fmla="*/ 789146 w 2019300"/>
              <a:gd name="connsiteY4003" fmla="*/ 1797844 h 1971675"/>
              <a:gd name="connsiteX4004" fmla="*/ 773906 w 2019300"/>
              <a:gd name="connsiteY4004" fmla="*/ 1801654 h 1971675"/>
              <a:gd name="connsiteX4005" fmla="*/ 787241 w 2019300"/>
              <a:gd name="connsiteY4005" fmla="*/ 1802606 h 1971675"/>
              <a:gd name="connsiteX4006" fmla="*/ 769144 w 2019300"/>
              <a:gd name="connsiteY4006" fmla="*/ 1801654 h 1971675"/>
              <a:gd name="connsiteX4007" fmla="*/ 762476 w 2019300"/>
              <a:gd name="connsiteY4007" fmla="*/ 1805464 h 1971675"/>
              <a:gd name="connsiteX4008" fmla="*/ 777716 w 2019300"/>
              <a:gd name="connsiteY4008" fmla="*/ 1810226 h 1971675"/>
              <a:gd name="connsiteX4009" fmla="*/ 771049 w 2019300"/>
              <a:gd name="connsiteY4009" fmla="*/ 1812131 h 1971675"/>
              <a:gd name="connsiteX4010" fmla="*/ 775811 w 2019300"/>
              <a:gd name="connsiteY4010" fmla="*/ 1815941 h 1971675"/>
              <a:gd name="connsiteX4011" fmla="*/ 789146 w 2019300"/>
              <a:gd name="connsiteY4011" fmla="*/ 1814989 h 1971675"/>
              <a:gd name="connsiteX4012" fmla="*/ 789146 w 2019300"/>
              <a:gd name="connsiteY4012" fmla="*/ 1807369 h 1971675"/>
              <a:gd name="connsiteX4013" fmla="*/ 797719 w 2019300"/>
              <a:gd name="connsiteY4013" fmla="*/ 1811179 h 1971675"/>
              <a:gd name="connsiteX4014" fmla="*/ 792956 w 2019300"/>
              <a:gd name="connsiteY4014" fmla="*/ 1815941 h 1971675"/>
              <a:gd name="connsiteX4015" fmla="*/ 812959 w 2019300"/>
              <a:gd name="connsiteY4015" fmla="*/ 1815941 h 1971675"/>
              <a:gd name="connsiteX4016" fmla="*/ 799624 w 2019300"/>
              <a:gd name="connsiteY4016" fmla="*/ 1806416 h 1971675"/>
              <a:gd name="connsiteX4017" fmla="*/ 804386 w 2019300"/>
              <a:gd name="connsiteY4017" fmla="*/ 1801654 h 1971675"/>
              <a:gd name="connsiteX4018" fmla="*/ 817721 w 2019300"/>
              <a:gd name="connsiteY4018" fmla="*/ 1806416 h 1971675"/>
              <a:gd name="connsiteX4019" fmla="*/ 831056 w 2019300"/>
              <a:gd name="connsiteY4019" fmla="*/ 1805464 h 1971675"/>
              <a:gd name="connsiteX4020" fmla="*/ 826294 w 2019300"/>
              <a:gd name="connsiteY4020" fmla="*/ 1806416 h 1971675"/>
              <a:gd name="connsiteX4021" fmla="*/ 839629 w 2019300"/>
              <a:gd name="connsiteY4021" fmla="*/ 1806416 h 1971675"/>
              <a:gd name="connsiteX4022" fmla="*/ 831056 w 2019300"/>
              <a:gd name="connsiteY4022" fmla="*/ 1802606 h 1971675"/>
              <a:gd name="connsiteX4023" fmla="*/ 877729 w 2019300"/>
              <a:gd name="connsiteY4023" fmla="*/ 1803559 h 1971675"/>
              <a:gd name="connsiteX4024" fmla="*/ 922496 w 2019300"/>
              <a:gd name="connsiteY4024" fmla="*/ 1803559 h 1971675"/>
              <a:gd name="connsiteX4025" fmla="*/ 902494 w 2019300"/>
              <a:gd name="connsiteY4025" fmla="*/ 1803559 h 1971675"/>
              <a:gd name="connsiteX4026" fmla="*/ 907256 w 2019300"/>
              <a:gd name="connsiteY4026" fmla="*/ 1808321 h 1971675"/>
              <a:gd name="connsiteX4027" fmla="*/ 892016 w 2019300"/>
              <a:gd name="connsiteY4027" fmla="*/ 1809274 h 1971675"/>
              <a:gd name="connsiteX4028" fmla="*/ 896779 w 2019300"/>
              <a:gd name="connsiteY4028" fmla="*/ 1811179 h 1971675"/>
              <a:gd name="connsiteX4029" fmla="*/ 896779 w 2019300"/>
              <a:gd name="connsiteY4029" fmla="*/ 1812131 h 1971675"/>
              <a:gd name="connsiteX4030" fmla="*/ 896779 w 2019300"/>
              <a:gd name="connsiteY4030" fmla="*/ 1814036 h 1971675"/>
              <a:gd name="connsiteX4031" fmla="*/ 881539 w 2019300"/>
              <a:gd name="connsiteY4031" fmla="*/ 1807369 h 1971675"/>
              <a:gd name="connsiteX4032" fmla="*/ 899636 w 2019300"/>
              <a:gd name="connsiteY4032" fmla="*/ 1801654 h 1971675"/>
              <a:gd name="connsiteX4033" fmla="*/ 859631 w 2019300"/>
              <a:gd name="connsiteY4033" fmla="*/ 1801654 h 1971675"/>
              <a:gd name="connsiteX4034" fmla="*/ 830104 w 2019300"/>
              <a:gd name="connsiteY4034" fmla="*/ 1808321 h 1971675"/>
              <a:gd name="connsiteX4035" fmla="*/ 836771 w 2019300"/>
              <a:gd name="connsiteY4035" fmla="*/ 1813084 h 1971675"/>
              <a:gd name="connsiteX4036" fmla="*/ 845344 w 2019300"/>
              <a:gd name="connsiteY4036" fmla="*/ 1806416 h 1971675"/>
              <a:gd name="connsiteX4037" fmla="*/ 865346 w 2019300"/>
              <a:gd name="connsiteY4037" fmla="*/ 1806416 h 1971675"/>
              <a:gd name="connsiteX4038" fmla="*/ 850106 w 2019300"/>
              <a:gd name="connsiteY4038" fmla="*/ 1811179 h 1971675"/>
              <a:gd name="connsiteX4039" fmla="*/ 868204 w 2019300"/>
              <a:gd name="connsiteY4039" fmla="*/ 1818799 h 1971675"/>
              <a:gd name="connsiteX4040" fmla="*/ 883444 w 2019300"/>
              <a:gd name="connsiteY4040" fmla="*/ 1817846 h 1971675"/>
              <a:gd name="connsiteX4041" fmla="*/ 881539 w 2019300"/>
              <a:gd name="connsiteY4041" fmla="*/ 1813084 h 1971675"/>
              <a:gd name="connsiteX4042" fmla="*/ 903446 w 2019300"/>
              <a:gd name="connsiteY4042" fmla="*/ 1814989 h 1971675"/>
              <a:gd name="connsiteX4043" fmla="*/ 896779 w 2019300"/>
              <a:gd name="connsiteY4043" fmla="*/ 1818799 h 1971675"/>
              <a:gd name="connsiteX4044" fmla="*/ 914876 w 2019300"/>
              <a:gd name="connsiteY4044" fmla="*/ 1822609 h 1971675"/>
              <a:gd name="connsiteX4045" fmla="*/ 916781 w 2019300"/>
              <a:gd name="connsiteY4045" fmla="*/ 1815941 h 1971675"/>
              <a:gd name="connsiteX4046" fmla="*/ 925354 w 2019300"/>
              <a:gd name="connsiteY4046" fmla="*/ 1816894 h 1971675"/>
              <a:gd name="connsiteX4047" fmla="*/ 918686 w 2019300"/>
              <a:gd name="connsiteY4047" fmla="*/ 1818799 h 1971675"/>
              <a:gd name="connsiteX4048" fmla="*/ 936784 w 2019300"/>
              <a:gd name="connsiteY4048" fmla="*/ 1820704 h 1971675"/>
              <a:gd name="connsiteX4049" fmla="*/ 878681 w 2019300"/>
              <a:gd name="connsiteY4049" fmla="*/ 1826419 h 1971675"/>
              <a:gd name="connsiteX4050" fmla="*/ 873919 w 2019300"/>
              <a:gd name="connsiteY4050" fmla="*/ 1822609 h 1971675"/>
              <a:gd name="connsiteX4051" fmla="*/ 860584 w 2019300"/>
              <a:gd name="connsiteY4051" fmla="*/ 1822609 h 1971675"/>
              <a:gd name="connsiteX4052" fmla="*/ 867251 w 2019300"/>
              <a:gd name="connsiteY4052" fmla="*/ 1827371 h 1971675"/>
              <a:gd name="connsiteX4053" fmla="*/ 847249 w 2019300"/>
              <a:gd name="connsiteY4053" fmla="*/ 1825466 h 1971675"/>
              <a:gd name="connsiteX4054" fmla="*/ 910114 w 2019300"/>
              <a:gd name="connsiteY4054" fmla="*/ 1826419 h 1971675"/>
              <a:gd name="connsiteX4055" fmla="*/ 921544 w 2019300"/>
              <a:gd name="connsiteY4055" fmla="*/ 1831181 h 1971675"/>
              <a:gd name="connsiteX4056" fmla="*/ 919639 w 2019300"/>
              <a:gd name="connsiteY4056" fmla="*/ 1836896 h 1971675"/>
              <a:gd name="connsiteX4057" fmla="*/ 932974 w 2019300"/>
              <a:gd name="connsiteY4057" fmla="*/ 1837849 h 1971675"/>
              <a:gd name="connsiteX4058" fmla="*/ 934879 w 2019300"/>
              <a:gd name="connsiteY4058" fmla="*/ 1834039 h 1971675"/>
              <a:gd name="connsiteX4059" fmla="*/ 948214 w 2019300"/>
              <a:gd name="connsiteY4059" fmla="*/ 1834039 h 1971675"/>
              <a:gd name="connsiteX4060" fmla="*/ 948214 w 2019300"/>
              <a:gd name="connsiteY4060" fmla="*/ 1838801 h 1971675"/>
              <a:gd name="connsiteX4061" fmla="*/ 959644 w 2019300"/>
              <a:gd name="connsiteY4061" fmla="*/ 1834039 h 1971675"/>
              <a:gd name="connsiteX4062" fmla="*/ 968216 w 2019300"/>
              <a:gd name="connsiteY4062" fmla="*/ 1839754 h 1971675"/>
              <a:gd name="connsiteX4063" fmla="*/ 974884 w 2019300"/>
              <a:gd name="connsiteY4063" fmla="*/ 1838801 h 1971675"/>
              <a:gd name="connsiteX4064" fmla="*/ 976789 w 2019300"/>
              <a:gd name="connsiteY4064" fmla="*/ 1846421 h 1971675"/>
              <a:gd name="connsiteX4065" fmla="*/ 996791 w 2019300"/>
              <a:gd name="connsiteY4065" fmla="*/ 1844516 h 1971675"/>
              <a:gd name="connsiteX4066" fmla="*/ 990124 w 2019300"/>
              <a:gd name="connsiteY4066" fmla="*/ 1837849 h 1971675"/>
              <a:gd name="connsiteX4067" fmla="*/ 1018699 w 2019300"/>
              <a:gd name="connsiteY4067" fmla="*/ 1839754 h 1971675"/>
              <a:gd name="connsiteX4068" fmla="*/ 1016794 w 2019300"/>
              <a:gd name="connsiteY4068" fmla="*/ 1844516 h 1971675"/>
              <a:gd name="connsiteX4069" fmla="*/ 1003459 w 2019300"/>
              <a:gd name="connsiteY4069" fmla="*/ 1843564 h 1971675"/>
              <a:gd name="connsiteX4070" fmla="*/ 1003459 w 2019300"/>
              <a:gd name="connsiteY4070" fmla="*/ 1847374 h 1971675"/>
              <a:gd name="connsiteX4071" fmla="*/ 972026 w 2019300"/>
              <a:gd name="connsiteY4071" fmla="*/ 1848326 h 1971675"/>
              <a:gd name="connsiteX4072" fmla="*/ 992029 w 2019300"/>
              <a:gd name="connsiteY4072" fmla="*/ 1853089 h 1971675"/>
              <a:gd name="connsiteX4073" fmla="*/ 965359 w 2019300"/>
              <a:gd name="connsiteY4073" fmla="*/ 1853089 h 1971675"/>
              <a:gd name="connsiteX4074" fmla="*/ 958691 w 2019300"/>
              <a:gd name="connsiteY4074" fmla="*/ 1857851 h 1971675"/>
              <a:gd name="connsiteX4075" fmla="*/ 960596 w 2019300"/>
              <a:gd name="connsiteY4075" fmla="*/ 1854041 h 1971675"/>
              <a:gd name="connsiteX4076" fmla="*/ 945356 w 2019300"/>
              <a:gd name="connsiteY4076" fmla="*/ 1855946 h 1971675"/>
              <a:gd name="connsiteX4077" fmla="*/ 950119 w 2019300"/>
              <a:gd name="connsiteY4077" fmla="*/ 1863566 h 1971675"/>
              <a:gd name="connsiteX4078" fmla="*/ 970121 w 2019300"/>
              <a:gd name="connsiteY4078" fmla="*/ 1867376 h 1971675"/>
              <a:gd name="connsiteX4079" fmla="*/ 956786 w 2019300"/>
              <a:gd name="connsiteY4079" fmla="*/ 1862614 h 1971675"/>
              <a:gd name="connsiteX4080" fmla="*/ 954881 w 2019300"/>
              <a:gd name="connsiteY4080" fmla="*/ 1858804 h 1971675"/>
              <a:gd name="connsiteX4081" fmla="*/ 981551 w 2019300"/>
              <a:gd name="connsiteY4081" fmla="*/ 1860709 h 1971675"/>
              <a:gd name="connsiteX4082" fmla="*/ 974884 w 2019300"/>
              <a:gd name="connsiteY4082" fmla="*/ 1860709 h 1971675"/>
              <a:gd name="connsiteX4083" fmla="*/ 1003459 w 2019300"/>
              <a:gd name="connsiteY4083" fmla="*/ 1866424 h 1971675"/>
              <a:gd name="connsiteX4084" fmla="*/ 1008221 w 2019300"/>
              <a:gd name="connsiteY4084" fmla="*/ 1872139 h 1971675"/>
              <a:gd name="connsiteX4085" fmla="*/ 996791 w 2019300"/>
              <a:gd name="connsiteY4085" fmla="*/ 1872139 h 1971675"/>
              <a:gd name="connsiteX4086" fmla="*/ 985361 w 2019300"/>
              <a:gd name="connsiteY4086" fmla="*/ 1868329 h 1971675"/>
              <a:gd name="connsiteX4087" fmla="*/ 1010126 w 2019300"/>
              <a:gd name="connsiteY4087" fmla="*/ 1878806 h 1971675"/>
              <a:gd name="connsiteX4088" fmla="*/ 1010126 w 2019300"/>
              <a:gd name="connsiteY4088" fmla="*/ 1862614 h 1971675"/>
              <a:gd name="connsiteX4089" fmla="*/ 1030129 w 2019300"/>
              <a:gd name="connsiteY4089" fmla="*/ 1863566 h 1971675"/>
              <a:gd name="connsiteX4090" fmla="*/ 1014889 w 2019300"/>
              <a:gd name="connsiteY4090" fmla="*/ 1874044 h 1971675"/>
              <a:gd name="connsiteX4091" fmla="*/ 1034891 w 2019300"/>
              <a:gd name="connsiteY4091" fmla="*/ 1878806 h 1971675"/>
              <a:gd name="connsiteX4092" fmla="*/ 1026319 w 2019300"/>
              <a:gd name="connsiteY4092" fmla="*/ 1874996 h 1971675"/>
              <a:gd name="connsiteX4093" fmla="*/ 1037749 w 2019300"/>
              <a:gd name="connsiteY4093" fmla="*/ 1870234 h 1971675"/>
              <a:gd name="connsiteX4094" fmla="*/ 1037749 w 2019300"/>
              <a:gd name="connsiteY4094" fmla="*/ 1877854 h 1971675"/>
              <a:gd name="connsiteX4095" fmla="*/ 1057751 w 2019300"/>
              <a:gd name="connsiteY4095" fmla="*/ 1876901 h 1971675"/>
              <a:gd name="connsiteX4096" fmla="*/ 1049179 w 2019300"/>
              <a:gd name="connsiteY4096" fmla="*/ 1871186 h 1971675"/>
              <a:gd name="connsiteX4097" fmla="*/ 1067276 w 2019300"/>
              <a:gd name="connsiteY4097" fmla="*/ 1874996 h 1971675"/>
              <a:gd name="connsiteX4098" fmla="*/ 1067276 w 2019300"/>
              <a:gd name="connsiteY4098" fmla="*/ 1869281 h 1971675"/>
              <a:gd name="connsiteX4099" fmla="*/ 1072039 w 2019300"/>
              <a:gd name="connsiteY4099" fmla="*/ 1874044 h 1971675"/>
              <a:gd name="connsiteX4100" fmla="*/ 1083469 w 2019300"/>
              <a:gd name="connsiteY4100" fmla="*/ 1873091 h 1971675"/>
              <a:gd name="connsiteX4101" fmla="*/ 1076801 w 2019300"/>
              <a:gd name="connsiteY4101" fmla="*/ 1876901 h 1971675"/>
              <a:gd name="connsiteX4102" fmla="*/ 1098709 w 2019300"/>
              <a:gd name="connsiteY4102" fmla="*/ 1880711 h 1971675"/>
              <a:gd name="connsiteX4103" fmla="*/ 1093946 w 2019300"/>
              <a:gd name="connsiteY4103" fmla="*/ 1873091 h 1971675"/>
              <a:gd name="connsiteX4104" fmla="*/ 1082516 w 2019300"/>
              <a:gd name="connsiteY4104" fmla="*/ 1873091 h 1971675"/>
              <a:gd name="connsiteX4105" fmla="*/ 1095851 w 2019300"/>
              <a:gd name="connsiteY4105" fmla="*/ 1868329 h 1971675"/>
              <a:gd name="connsiteX4106" fmla="*/ 1102519 w 2019300"/>
              <a:gd name="connsiteY4106" fmla="*/ 1872139 h 1971675"/>
              <a:gd name="connsiteX4107" fmla="*/ 1111091 w 2019300"/>
              <a:gd name="connsiteY4107" fmla="*/ 1872139 h 1971675"/>
              <a:gd name="connsiteX4108" fmla="*/ 1102519 w 2019300"/>
              <a:gd name="connsiteY4108" fmla="*/ 1864519 h 1971675"/>
              <a:gd name="connsiteX4109" fmla="*/ 1120616 w 2019300"/>
              <a:gd name="connsiteY4109" fmla="*/ 1866424 h 1971675"/>
              <a:gd name="connsiteX4110" fmla="*/ 1113949 w 2019300"/>
              <a:gd name="connsiteY4110" fmla="*/ 1868329 h 1971675"/>
              <a:gd name="connsiteX4111" fmla="*/ 1138714 w 2019300"/>
              <a:gd name="connsiteY4111" fmla="*/ 1861661 h 1971675"/>
              <a:gd name="connsiteX4112" fmla="*/ 1181576 w 2019300"/>
              <a:gd name="connsiteY4112" fmla="*/ 1865471 h 1971675"/>
              <a:gd name="connsiteX4113" fmla="*/ 1183481 w 2019300"/>
              <a:gd name="connsiteY4113" fmla="*/ 1873091 h 1971675"/>
              <a:gd name="connsiteX4114" fmla="*/ 1165384 w 2019300"/>
              <a:gd name="connsiteY4114" fmla="*/ 1873091 h 1971675"/>
              <a:gd name="connsiteX4115" fmla="*/ 1160621 w 2019300"/>
              <a:gd name="connsiteY4115" fmla="*/ 1872139 h 1971675"/>
              <a:gd name="connsiteX4116" fmla="*/ 1158716 w 2019300"/>
              <a:gd name="connsiteY4116" fmla="*/ 1866424 h 1971675"/>
              <a:gd name="connsiteX4117" fmla="*/ 1152049 w 2019300"/>
              <a:gd name="connsiteY4117" fmla="*/ 1874044 h 1971675"/>
              <a:gd name="connsiteX4118" fmla="*/ 1122521 w 2019300"/>
              <a:gd name="connsiteY4118" fmla="*/ 1872139 h 1971675"/>
              <a:gd name="connsiteX4119" fmla="*/ 1102519 w 2019300"/>
              <a:gd name="connsiteY4119" fmla="*/ 1877854 h 1971675"/>
              <a:gd name="connsiteX4120" fmla="*/ 1107281 w 2019300"/>
              <a:gd name="connsiteY4120" fmla="*/ 1881664 h 1971675"/>
              <a:gd name="connsiteX4121" fmla="*/ 1129189 w 2019300"/>
              <a:gd name="connsiteY4121" fmla="*/ 1882616 h 1971675"/>
              <a:gd name="connsiteX4122" fmla="*/ 1111091 w 2019300"/>
              <a:gd name="connsiteY4122" fmla="*/ 1884521 h 1971675"/>
              <a:gd name="connsiteX4123" fmla="*/ 1139666 w 2019300"/>
              <a:gd name="connsiteY4123" fmla="*/ 1890236 h 1971675"/>
              <a:gd name="connsiteX4124" fmla="*/ 1141571 w 2019300"/>
              <a:gd name="connsiteY4124" fmla="*/ 1885474 h 1971675"/>
              <a:gd name="connsiteX4125" fmla="*/ 1153001 w 2019300"/>
              <a:gd name="connsiteY4125" fmla="*/ 1889284 h 1971675"/>
              <a:gd name="connsiteX4126" fmla="*/ 1174909 w 2019300"/>
              <a:gd name="connsiteY4126" fmla="*/ 1876901 h 1971675"/>
              <a:gd name="connsiteX4127" fmla="*/ 1183481 w 2019300"/>
              <a:gd name="connsiteY4127" fmla="*/ 1888331 h 1971675"/>
              <a:gd name="connsiteX4128" fmla="*/ 1168241 w 2019300"/>
              <a:gd name="connsiteY4128" fmla="*/ 1888331 h 1971675"/>
              <a:gd name="connsiteX4129" fmla="*/ 1193006 w 2019300"/>
              <a:gd name="connsiteY4129" fmla="*/ 1893094 h 1971675"/>
              <a:gd name="connsiteX4130" fmla="*/ 1206341 w 2019300"/>
              <a:gd name="connsiteY4130" fmla="*/ 1882616 h 1971675"/>
              <a:gd name="connsiteX4131" fmla="*/ 1231106 w 2019300"/>
              <a:gd name="connsiteY4131" fmla="*/ 1878806 h 1971675"/>
              <a:gd name="connsiteX4132" fmla="*/ 1235869 w 2019300"/>
              <a:gd name="connsiteY4132" fmla="*/ 1884521 h 1971675"/>
              <a:gd name="connsiteX4133" fmla="*/ 1229201 w 2019300"/>
              <a:gd name="connsiteY4133" fmla="*/ 1890236 h 1971675"/>
              <a:gd name="connsiteX4134" fmla="*/ 1253966 w 2019300"/>
              <a:gd name="connsiteY4134" fmla="*/ 1885474 h 1971675"/>
              <a:gd name="connsiteX4135" fmla="*/ 1229201 w 2019300"/>
              <a:gd name="connsiteY4135" fmla="*/ 1877854 h 1971675"/>
              <a:gd name="connsiteX4136" fmla="*/ 1237774 w 2019300"/>
              <a:gd name="connsiteY4136" fmla="*/ 1871186 h 1971675"/>
              <a:gd name="connsiteX4137" fmla="*/ 1231106 w 2019300"/>
              <a:gd name="connsiteY4137" fmla="*/ 1863566 h 1971675"/>
              <a:gd name="connsiteX4138" fmla="*/ 1251109 w 2019300"/>
              <a:gd name="connsiteY4138" fmla="*/ 1862614 h 1971675"/>
              <a:gd name="connsiteX4139" fmla="*/ 1262539 w 2019300"/>
              <a:gd name="connsiteY4139" fmla="*/ 1862614 h 1971675"/>
              <a:gd name="connsiteX4140" fmla="*/ 1244441 w 2019300"/>
              <a:gd name="connsiteY4140" fmla="*/ 1863566 h 1971675"/>
              <a:gd name="connsiteX4141" fmla="*/ 1244441 w 2019300"/>
              <a:gd name="connsiteY4141" fmla="*/ 1867376 h 1971675"/>
              <a:gd name="connsiteX4142" fmla="*/ 1259681 w 2019300"/>
              <a:gd name="connsiteY4142" fmla="*/ 1868329 h 1971675"/>
              <a:gd name="connsiteX4143" fmla="*/ 1261586 w 2019300"/>
              <a:gd name="connsiteY4143" fmla="*/ 1870234 h 1971675"/>
              <a:gd name="connsiteX4144" fmla="*/ 1250156 w 2019300"/>
              <a:gd name="connsiteY4144" fmla="*/ 1872139 h 1971675"/>
              <a:gd name="connsiteX4145" fmla="*/ 1250156 w 2019300"/>
              <a:gd name="connsiteY4145" fmla="*/ 1875949 h 1971675"/>
              <a:gd name="connsiteX4146" fmla="*/ 1263491 w 2019300"/>
              <a:gd name="connsiteY4146" fmla="*/ 1882616 h 1971675"/>
              <a:gd name="connsiteX4147" fmla="*/ 1254919 w 2019300"/>
              <a:gd name="connsiteY4147" fmla="*/ 1883569 h 1971675"/>
              <a:gd name="connsiteX4148" fmla="*/ 1274921 w 2019300"/>
              <a:gd name="connsiteY4148" fmla="*/ 1887379 h 1971675"/>
              <a:gd name="connsiteX4149" fmla="*/ 1286351 w 2019300"/>
              <a:gd name="connsiteY4149" fmla="*/ 1881664 h 1971675"/>
              <a:gd name="connsiteX4150" fmla="*/ 1286351 w 2019300"/>
              <a:gd name="connsiteY4150" fmla="*/ 1887379 h 1971675"/>
              <a:gd name="connsiteX4151" fmla="*/ 1306354 w 2019300"/>
              <a:gd name="connsiteY4151" fmla="*/ 1887379 h 1971675"/>
              <a:gd name="connsiteX4152" fmla="*/ 1321594 w 2019300"/>
              <a:gd name="connsiteY4152" fmla="*/ 1894046 h 1971675"/>
              <a:gd name="connsiteX4153" fmla="*/ 1321594 w 2019300"/>
              <a:gd name="connsiteY4153" fmla="*/ 1895951 h 1971675"/>
              <a:gd name="connsiteX4154" fmla="*/ 1301591 w 2019300"/>
              <a:gd name="connsiteY4154" fmla="*/ 1891189 h 1971675"/>
              <a:gd name="connsiteX4155" fmla="*/ 1296829 w 2019300"/>
              <a:gd name="connsiteY4155" fmla="*/ 1892141 h 1971675"/>
              <a:gd name="connsiteX4156" fmla="*/ 1305401 w 2019300"/>
              <a:gd name="connsiteY4156" fmla="*/ 1894046 h 1971675"/>
              <a:gd name="connsiteX4157" fmla="*/ 1278731 w 2019300"/>
              <a:gd name="connsiteY4157" fmla="*/ 1903571 h 1971675"/>
              <a:gd name="connsiteX4158" fmla="*/ 1227296 w 2019300"/>
              <a:gd name="connsiteY4158" fmla="*/ 1904524 h 1971675"/>
              <a:gd name="connsiteX4159" fmla="*/ 1220629 w 2019300"/>
              <a:gd name="connsiteY4159" fmla="*/ 1902619 h 1971675"/>
              <a:gd name="connsiteX4160" fmla="*/ 1222534 w 2019300"/>
              <a:gd name="connsiteY4160" fmla="*/ 1897856 h 1971675"/>
              <a:gd name="connsiteX4161" fmla="*/ 1195864 w 2019300"/>
              <a:gd name="connsiteY4161" fmla="*/ 1895951 h 1971675"/>
              <a:gd name="connsiteX4162" fmla="*/ 1202531 w 2019300"/>
              <a:gd name="connsiteY4162" fmla="*/ 1902619 h 1971675"/>
              <a:gd name="connsiteX4163" fmla="*/ 1189196 w 2019300"/>
              <a:gd name="connsiteY4163" fmla="*/ 1902619 h 1971675"/>
              <a:gd name="connsiteX4164" fmla="*/ 1193959 w 2019300"/>
              <a:gd name="connsiteY4164" fmla="*/ 1898809 h 1971675"/>
              <a:gd name="connsiteX4165" fmla="*/ 1165384 w 2019300"/>
              <a:gd name="connsiteY4165" fmla="*/ 1894999 h 1971675"/>
              <a:gd name="connsiteX4166" fmla="*/ 1187291 w 2019300"/>
              <a:gd name="connsiteY4166" fmla="*/ 1898809 h 1971675"/>
              <a:gd name="connsiteX4167" fmla="*/ 1182529 w 2019300"/>
              <a:gd name="connsiteY4167" fmla="*/ 1911191 h 1971675"/>
              <a:gd name="connsiteX4168" fmla="*/ 1191101 w 2019300"/>
              <a:gd name="connsiteY4168" fmla="*/ 1909286 h 1971675"/>
              <a:gd name="connsiteX4169" fmla="*/ 1184434 w 2019300"/>
              <a:gd name="connsiteY4169" fmla="*/ 1907381 h 1971675"/>
              <a:gd name="connsiteX4170" fmla="*/ 1215866 w 2019300"/>
              <a:gd name="connsiteY4170" fmla="*/ 1906429 h 1971675"/>
              <a:gd name="connsiteX4171" fmla="*/ 1217771 w 2019300"/>
              <a:gd name="connsiteY4171" fmla="*/ 1915954 h 1971675"/>
              <a:gd name="connsiteX4172" fmla="*/ 1233011 w 2019300"/>
              <a:gd name="connsiteY4172" fmla="*/ 1915954 h 1971675"/>
              <a:gd name="connsiteX4173" fmla="*/ 1224439 w 2019300"/>
              <a:gd name="connsiteY4173" fmla="*/ 1914049 h 1971675"/>
              <a:gd name="connsiteX4174" fmla="*/ 1233011 w 2019300"/>
              <a:gd name="connsiteY4174" fmla="*/ 1907381 h 1971675"/>
              <a:gd name="connsiteX4175" fmla="*/ 1251109 w 2019300"/>
              <a:gd name="connsiteY4175" fmla="*/ 1906429 h 1971675"/>
              <a:gd name="connsiteX4176" fmla="*/ 1273016 w 2019300"/>
              <a:gd name="connsiteY4176" fmla="*/ 1912144 h 1971675"/>
              <a:gd name="connsiteX4177" fmla="*/ 1277779 w 2019300"/>
              <a:gd name="connsiteY4177" fmla="*/ 1910239 h 1971675"/>
              <a:gd name="connsiteX4178" fmla="*/ 1269206 w 2019300"/>
              <a:gd name="connsiteY4178" fmla="*/ 1909286 h 1971675"/>
              <a:gd name="connsiteX4179" fmla="*/ 1293971 w 2019300"/>
              <a:gd name="connsiteY4179" fmla="*/ 1903571 h 1971675"/>
              <a:gd name="connsiteX4180" fmla="*/ 1282541 w 2019300"/>
              <a:gd name="connsiteY4180" fmla="*/ 1910239 h 1971675"/>
              <a:gd name="connsiteX4181" fmla="*/ 1284446 w 2019300"/>
              <a:gd name="connsiteY4181" fmla="*/ 1908334 h 1971675"/>
              <a:gd name="connsiteX4182" fmla="*/ 1302544 w 2019300"/>
              <a:gd name="connsiteY4182" fmla="*/ 1910239 h 1971675"/>
              <a:gd name="connsiteX4183" fmla="*/ 1302544 w 2019300"/>
              <a:gd name="connsiteY4183" fmla="*/ 1917859 h 1971675"/>
              <a:gd name="connsiteX4184" fmla="*/ 1293971 w 2019300"/>
              <a:gd name="connsiteY4184" fmla="*/ 1916906 h 1971675"/>
              <a:gd name="connsiteX4185" fmla="*/ 1298734 w 2019300"/>
              <a:gd name="connsiteY4185" fmla="*/ 1912144 h 1971675"/>
              <a:gd name="connsiteX4186" fmla="*/ 1296829 w 2019300"/>
              <a:gd name="connsiteY4186" fmla="*/ 1911191 h 1971675"/>
              <a:gd name="connsiteX4187" fmla="*/ 1292066 w 2019300"/>
              <a:gd name="connsiteY4187" fmla="*/ 1915954 h 1971675"/>
              <a:gd name="connsiteX4188" fmla="*/ 1273969 w 2019300"/>
              <a:gd name="connsiteY4188" fmla="*/ 1921669 h 1971675"/>
              <a:gd name="connsiteX4189" fmla="*/ 1287304 w 2019300"/>
              <a:gd name="connsiteY4189" fmla="*/ 1921669 h 1971675"/>
              <a:gd name="connsiteX4190" fmla="*/ 1289209 w 2019300"/>
              <a:gd name="connsiteY4190" fmla="*/ 1918811 h 1971675"/>
              <a:gd name="connsiteX4191" fmla="*/ 1320641 w 2019300"/>
              <a:gd name="connsiteY4191" fmla="*/ 1920716 h 1971675"/>
              <a:gd name="connsiteX4192" fmla="*/ 1307306 w 2019300"/>
              <a:gd name="connsiteY4192" fmla="*/ 1916906 h 1971675"/>
              <a:gd name="connsiteX4193" fmla="*/ 1305401 w 2019300"/>
              <a:gd name="connsiteY4193" fmla="*/ 1915001 h 1971675"/>
              <a:gd name="connsiteX4194" fmla="*/ 1313974 w 2019300"/>
              <a:gd name="connsiteY4194" fmla="*/ 1913096 h 1971675"/>
              <a:gd name="connsiteX4195" fmla="*/ 1315879 w 2019300"/>
              <a:gd name="connsiteY4195" fmla="*/ 1905476 h 1971675"/>
              <a:gd name="connsiteX4196" fmla="*/ 1320641 w 2019300"/>
              <a:gd name="connsiteY4196" fmla="*/ 1909286 h 1971675"/>
              <a:gd name="connsiteX4197" fmla="*/ 1372076 w 2019300"/>
              <a:gd name="connsiteY4197" fmla="*/ 1911191 h 1971675"/>
              <a:gd name="connsiteX4198" fmla="*/ 1363504 w 2019300"/>
              <a:gd name="connsiteY4198" fmla="*/ 1909286 h 1971675"/>
              <a:gd name="connsiteX4199" fmla="*/ 1361599 w 2019300"/>
              <a:gd name="connsiteY4199" fmla="*/ 1905476 h 1971675"/>
              <a:gd name="connsiteX4200" fmla="*/ 1381601 w 2019300"/>
              <a:gd name="connsiteY4200" fmla="*/ 1905476 h 1971675"/>
              <a:gd name="connsiteX4201" fmla="*/ 1376839 w 2019300"/>
              <a:gd name="connsiteY4201" fmla="*/ 1909286 h 1971675"/>
              <a:gd name="connsiteX4202" fmla="*/ 1374934 w 2019300"/>
              <a:gd name="connsiteY4202" fmla="*/ 1911191 h 1971675"/>
              <a:gd name="connsiteX4203" fmla="*/ 1383506 w 2019300"/>
              <a:gd name="connsiteY4203" fmla="*/ 1918811 h 1971675"/>
              <a:gd name="connsiteX4204" fmla="*/ 1390174 w 2019300"/>
              <a:gd name="connsiteY4204" fmla="*/ 1916906 h 1971675"/>
              <a:gd name="connsiteX4205" fmla="*/ 1390174 w 2019300"/>
              <a:gd name="connsiteY4205" fmla="*/ 1923574 h 1971675"/>
              <a:gd name="connsiteX4206" fmla="*/ 1381601 w 2019300"/>
              <a:gd name="connsiteY4206" fmla="*/ 1923574 h 1971675"/>
              <a:gd name="connsiteX4207" fmla="*/ 1390174 w 2019300"/>
              <a:gd name="connsiteY4207" fmla="*/ 1924526 h 1971675"/>
              <a:gd name="connsiteX4208" fmla="*/ 1403509 w 2019300"/>
              <a:gd name="connsiteY4208" fmla="*/ 1931194 h 1971675"/>
              <a:gd name="connsiteX4209" fmla="*/ 1406366 w 2019300"/>
              <a:gd name="connsiteY4209" fmla="*/ 1930241 h 1971675"/>
              <a:gd name="connsiteX4210" fmla="*/ 1410176 w 2019300"/>
              <a:gd name="connsiteY4210" fmla="*/ 1929289 h 1971675"/>
              <a:gd name="connsiteX4211" fmla="*/ 1404461 w 2019300"/>
              <a:gd name="connsiteY4211" fmla="*/ 1926431 h 1971675"/>
              <a:gd name="connsiteX4212" fmla="*/ 1403509 w 2019300"/>
              <a:gd name="connsiteY4212" fmla="*/ 1925479 h 1971675"/>
              <a:gd name="connsiteX4213" fmla="*/ 1406366 w 2019300"/>
              <a:gd name="connsiteY4213" fmla="*/ 1923574 h 1971675"/>
              <a:gd name="connsiteX4214" fmla="*/ 1402556 w 2019300"/>
              <a:gd name="connsiteY4214" fmla="*/ 1923574 h 1971675"/>
              <a:gd name="connsiteX4215" fmla="*/ 1399699 w 2019300"/>
              <a:gd name="connsiteY4215" fmla="*/ 1923574 h 1971675"/>
              <a:gd name="connsiteX4216" fmla="*/ 1396841 w 2019300"/>
              <a:gd name="connsiteY4216" fmla="*/ 1926431 h 1971675"/>
              <a:gd name="connsiteX4217" fmla="*/ 1395889 w 2019300"/>
              <a:gd name="connsiteY4217" fmla="*/ 1920716 h 1971675"/>
              <a:gd name="connsiteX4218" fmla="*/ 1410176 w 2019300"/>
              <a:gd name="connsiteY4218" fmla="*/ 1919764 h 1971675"/>
              <a:gd name="connsiteX4219" fmla="*/ 1407319 w 2019300"/>
              <a:gd name="connsiteY4219" fmla="*/ 1916906 h 1971675"/>
              <a:gd name="connsiteX4220" fmla="*/ 1403509 w 2019300"/>
              <a:gd name="connsiteY4220" fmla="*/ 1914049 h 1971675"/>
              <a:gd name="connsiteX4221" fmla="*/ 1413034 w 2019300"/>
              <a:gd name="connsiteY4221" fmla="*/ 1913096 h 1971675"/>
              <a:gd name="connsiteX4222" fmla="*/ 1433989 w 2019300"/>
              <a:gd name="connsiteY4222" fmla="*/ 1916906 h 1971675"/>
              <a:gd name="connsiteX4223" fmla="*/ 1424464 w 2019300"/>
              <a:gd name="connsiteY4223" fmla="*/ 1923574 h 1971675"/>
              <a:gd name="connsiteX4224" fmla="*/ 1410176 w 2019300"/>
              <a:gd name="connsiteY4224" fmla="*/ 1921669 h 1971675"/>
              <a:gd name="connsiteX4225" fmla="*/ 1406366 w 2019300"/>
              <a:gd name="connsiteY4225" fmla="*/ 1933099 h 1971675"/>
              <a:gd name="connsiteX4226" fmla="*/ 1451134 w 2019300"/>
              <a:gd name="connsiteY4226" fmla="*/ 1938814 h 1971675"/>
              <a:gd name="connsiteX4227" fmla="*/ 1439704 w 2019300"/>
              <a:gd name="connsiteY4227" fmla="*/ 1934051 h 1971675"/>
              <a:gd name="connsiteX4228" fmla="*/ 1453039 w 2019300"/>
              <a:gd name="connsiteY4228" fmla="*/ 1928336 h 1971675"/>
              <a:gd name="connsiteX4229" fmla="*/ 1478756 w 2019300"/>
              <a:gd name="connsiteY4229" fmla="*/ 1930241 h 1971675"/>
              <a:gd name="connsiteX4230" fmla="*/ 1466374 w 2019300"/>
              <a:gd name="connsiteY4230" fmla="*/ 1939766 h 1971675"/>
              <a:gd name="connsiteX4231" fmla="*/ 1473994 w 2019300"/>
              <a:gd name="connsiteY4231" fmla="*/ 1940719 h 1971675"/>
              <a:gd name="connsiteX4232" fmla="*/ 1479709 w 2019300"/>
              <a:gd name="connsiteY4232" fmla="*/ 1934051 h 1971675"/>
              <a:gd name="connsiteX4233" fmla="*/ 1507331 w 2019300"/>
              <a:gd name="connsiteY4233" fmla="*/ 1930241 h 1971675"/>
              <a:gd name="connsiteX4234" fmla="*/ 1503521 w 2019300"/>
              <a:gd name="connsiteY4234" fmla="*/ 1937861 h 1971675"/>
              <a:gd name="connsiteX4235" fmla="*/ 1489234 w 2019300"/>
              <a:gd name="connsiteY4235" fmla="*/ 1944529 h 1971675"/>
              <a:gd name="connsiteX4236" fmla="*/ 1509236 w 2019300"/>
              <a:gd name="connsiteY4236" fmla="*/ 1948339 h 1971675"/>
              <a:gd name="connsiteX4237" fmla="*/ 1544479 w 2019300"/>
              <a:gd name="connsiteY4237" fmla="*/ 1940719 h 1971675"/>
              <a:gd name="connsiteX4238" fmla="*/ 1530191 w 2019300"/>
              <a:gd name="connsiteY4238" fmla="*/ 1941671 h 1971675"/>
              <a:gd name="connsiteX4239" fmla="*/ 1539716 w 2019300"/>
              <a:gd name="connsiteY4239" fmla="*/ 1936909 h 1971675"/>
              <a:gd name="connsiteX4240" fmla="*/ 1548289 w 2019300"/>
              <a:gd name="connsiteY4240" fmla="*/ 1938814 h 1971675"/>
              <a:gd name="connsiteX4241" fmla="*/ 1580674 w 2019300"/>
              <a:gd name="connsiteY4241" fmla="*/ 1926431 h 1971675"/>
              <a:gd name="connsiteX4242" fmla="*/ 1607344 w 2019300"/>
              <a:gd name="connsiteY4242" fmla="*/ 1911191 h 1971675"/>
              <a:gd name="connsiteX4243" fmla="*/ 1593056 w 2019300"/>
              <a:gd name="connsiteY4243" fmla="*/ 1925479 h 1971675"/>
              <a:gd name="connsiteX4244" fmla="*/ 1576864 w 2019300"/>
              <a:gd name="connsiteY4244" fmla="*/ 1938814 h 1971675"/>
              <a:gd name="connsiteX4245" fmla="*/ 1541621 w 2019300"/>
              <a:gd name="connsiteY4245" fmla="*/ 1951196 h 1971675"/>
              <a:gd name="connsiteX4246" fmla="*/ 1563529 w 2019300"/>
              <a:gd name="connsiteY4246" fmla="*/ 1946434 h 1971675"/>
              <a:gd name="connsiteX4247" fmla="*/ 1558766 w 2019300"/>
              <a:gd name="connsiteY4247" fmla="*/ 1953101 h 1971675"/>
              <a:gd name="connsiteX4248" fmla="*/ 1535906 w 2019300"/>
              <a:gd name="connsiteY4248" fmla="*/ 1956911 h 1971675"/>
              <a:gd name="connsiteX4249" fmla="*/ 1522571 w 2019300"/>
              <a:gd name="connsiteY4249" fmla="*/ 1953101 h 1971675"/>
              <a:gd name="connsiteX4250" fmla="*/ 1532096 w 2019300"/>
              <a:gd name="connsiteY4250" fmla="*/ 1958816 h 1971675"/>
              <a:gd name="connsiteX4251" fmla="*/ 1510189 w 2019300"/>
              <a:gd name="connsiteY4251" fmla="*/ 1962626 h 1971675"/>
              <a:gd name="connsiteX4252" fmla="*/ 1520666 w 2019300"/>
              <a:gd name="connsiteY4252" fmla="*/ 1958816 h 1971675"/>
              <a:gd name="connsiteX4253" fmla="*/ 1471136 w 2019300"/>
              <a:gd name="connsiteY4253" fmla="*/ 1965484 h 1971675"/>
              <a:gd name="connsiteX4254" fmla="*/ 1437799 w 2019300"/>
              <a:gd name="connsiteY4254" fmla="*/ 1968341 h 1971675"/>
              <a:gd name="connsiteX4255" fmla="*/ 1418749 w 2019300"/>
              <a:gd name="connsiteY4255" fmla="*/ 1968341 h 1971675"/>
              <a:gd name="connsiteX4256" fmla="*/ 1409224 w 2019300"/>
              <a:gd name="connsiteY4256" fmla="*/ 1968341 h 1971675"/>
              <a:gd name="connsiteX4257" fmla="*/ 1404461 w 2019300"/>
              <a:gd name="connsiteY4257" fmla="*/ 1968341 h 1971675"/>
              <a:gd name="connsiteX4258" fmla="*/ 1401604 w 2019300"/>
              <a:gd name="connsiteY4258" fmla="*/ 1968341 h 1971675"/>
              <a:gd name="connsiteX4259" fmla="*/ 1403509 w 2019300"/>
              <a:gd name="connsiteY4259" fmla="*/ 1964531 h 1971675"/>
              <a:gd name="connsiteX4260" fmla="*/ 1385411 w 2019300"/>
              <a:gd name="connsiteY4260" fmla="*/ 1969294 h 1971675"/>
              <a:gd name="connsiteX4261" fmla="*/ 1380649 w 2019300"/>
              <a:gd name="connsiteY4261" fmla="*/ 1965484 h 1971675"/>
              <a:gd name="connsiteX4262" fmla="*/ 1375886 w 2019300"/>
              <a:gd name="connsiteY4262" fmla="*/ 1971199 h 1971675"/>
              <a:gd name="connsiteX4263" fmla="*/ 1373981 w 2019300"/>
              <a:gd name="connsiteY4263" fmla="*/ 1967389 h 1971675"/>
              <a:gd name="connsiteX4264" fmla="*/ 1337786 w 2019300"/>
              <a:gd name="connsiteY4264" fmla="*/ 1968341 h 1971675"/>
              <a:gd name="connsiteX4265" fmla="*/ 1306354 w 2019300"/>
              <a:gd name="connsiteY4265" fmla="*/ 1969294 h 1971675"/>
              <a:gd name="connsiteX4266" fmla="*/ 1266349 w 2019300"/>
              <a:gd name="connsiteY4266" fmla="*/ 1964531 h 1971675"/>
              <a:gd name="connsiteX4267" fmla="*/ 1293019 w 2019300"/>
              <a:gd name="connsiteY4267" fmla="*/ 1965484 h 1971675"/>
              <a:gd name="connsiteX4268" fmla="*/ 1281589 w 2019300"/>
              <a:gd name="connsiteY4268" fmla="*/ 1961674 h 1971675"/>
              <a:gd name="connsiteX4269" fmla="*/ 1274921 w 2019300"/>
              <a:gd name="connsiteY4269" fmla="*/ 1962626 h 1971675"/>
              <a:gd name="connsiteX4270" fmla="*/ 1228249 w 2019300"/>
              <a:gd name="connsiteY4270" fmla="*/ 1955959 h 1971675"/>
              <a:gd name="connsiteX4271" fmla="*/ 1226344 w 2019300"/>
              <a:gd name="connsiteY4271" fmla="*/ 1959769 h 1971675"/>
              <a:gd name="connsiteX4272" fmla="*/ 1193006 w 2019300"/>
              <a:gd name="connsiteY4272" fmla="*/ 1957864 h 1971675"/>
              <a:gd name="connsiteX4273" fmla="*/ 1199674 w 2019300"/>
              <a:gd name="connsiteY4273" fmla="*/ 1958816 h 1971675"/>
              <a:gd name="connsiteX4274" fmla="*/ 1068229 w 2019300"/>
              <a:gd name="connsiteY4274" fmla="*/ 1959769 h 1971675"/>
              <a:gd name="connsiteX4275" fmla="*/ 1056799 w 2019300"/>
              <a:gd name="connsiteY4275" fmla="*/ 1963579 h 1971675"/>
              <a:gd name="connsiteX4276" fmla="*/ 1063466 w 2019300"/>
              <a:gd name="connsiteY4276" fmla="*/ 1961674 h 1971675"/>
              <a:gd name="connsiteX4277" fmla="*/ 1054894 w 2019300"/>
              <a:gd name="connsiteY4277" fmla="*/ 1959769 h 1971675"/>
              <a:gd name="connsiteX4278" fmla="*/ 1052989 w 2019300"/>
              <a:gd name="connsiteY4278" fmla="*/ 1963579 h 1971675"/>
              <a:gd name="connsiteX4279" fmla="*/ 1046321 w 2019300"/>
              <a:gd name="connsiteY4279" fmla="*/ 1958816 h 1971675"/>
              <a:gd name="connsiteX4280" fmla="*/ 1048226 w 2019300"/>
              <a:gd name="connsiteY4280" fmla="*/ 1964531 h 1971675"/>
              <a:gd name="connsiteX4281" fmla="*/ 1032986 w 2019300"/>
              <a:gd name="connsiteY4281" fmla="*/ 1968341 h 1971675"/>
              <a:gd name="connsiteX4282" fmla="*/ 1031081 w 2019300"/>
              <a:gd name="connsiteY4282" fmla="*/ 1962626 h 1971675"/>
              <a:gd name="connsiteX4283" fmla="*/ 1004411 w 2019300"/>
              <a:gd name="connsiteY4283" fmla="*/ 1962626 h 1971675"/>
              <a:gd name="connsiteX4284" fmla="*/ 999649 w 2019300"/>
              <a:gd name="connsiteY4284" fmla="*/ 1957864 h 1971675"/>
              <a:gd name="connsiteX4285" fmla="*/ 979646 w 2019300"/>
              <a:gd name="connsiteY4285" fmla="*/ 1956911 h 1971675"/>
              <a:gd name="connsiteX4286" fmla="*/ 972979 w 2019300"/>
              <a:gd name="connsiteY4286" fmla="*/ 1961674 h 1971675"/>
              <a:gd name="connsiteX4287" fmla="*/ 979646 w 2019300"/>
              <a:gd name="connsiteY4287" fmla="*/ 1966436 h 1971675"/>
              <a:gd name="connsiteX4288" fmla="*/ 954881 w 2019300"/>
              <a:gd name="connsiteY4288" fmla="*/ 1962626 h 1971675"/>
              <a:gd name="connsiteX4289" fmla="*/ 928211 w 2019300"/>
              <a:gd name="connsiteY4289" fmla="*/ 1966436 h 1971675"/>
              <a:gd name="connsiteX4290" fmla="*/ 896779 w 2019300"/>
              <a:gd name="connsiteY4290" fmla="*/ 1959769 h 1971675"/>
              <a:gd name="connsiteX4291" fmla="*/ 890111 w 2019300"/>
              <a:gd name="connsiteY4291" fmla="*/ 1963579 h 1971675"/>
              <a:gd name="connsiteX4292" fmla="*/ 861536 w 2019300"/>
              <a:gd name="connsiteY4292" fmla="*/ 1956911 h 1971675"/>
              <a:gd name="connsiteX4293" fmla="*/ 872966 w 2019300"/>
              <a:gd name="connsiteY4293" fmla="*/ 1957864 h 1971675"/>
              <a:gd name="connsiteX4294" fmla="*/ 851059 w 2019300"/>
              <a:gd name="connsiteY4294" fmla="*/ 1955959 h 1971675"/>
              <a:gd name="connsiteX4295" fmla="*/ 879634 w 2019300"/>
              <a:gd name="connsiteY4295" fmla="*/ 1954054 h 1971675"/>
              <a:gd name="connsiteX4296" fmla="*/ 874871 w 2019300"/>
              <a:gd name="connsiteY4296" fmla="*/ 1958816 h 1971675"/>
              <a:gd name="connsiteX4297" fmla="*/ 883444 w 2019300"/>
              <a:gd name="connsiteY4297" fmla="*/ 1953101 h 1971675"/>
              <a:gd name="connsiteX4298" fmla="*/ 966311 w 2019300"/>
              <a:gd name="connsiteY4298" fmla="*/ 1955006 h 1971675"/>
              <a:gd name="connsiteX4299" fmla="*/ 959644 w 2019300"/>
              <a:gd name="connsiteY4299" fmla="*/ 1954054 h 1971675"/>
              <a:gd name="connsiteX4300" fmla="*/ 1082516 w 2019300"/>
              <a:gd name="connsiteY4300" fmla="*/ 1953101 h 1971675"/>
              <a:gd name="connsiteX4301" fmla="*/ 1087279 w 2019300"/>
              <a:gd name="connsiteY4301" fmla="*/ 1956911 h 1971675"/>
              <a:gd name="connsiteX4302" fmla="*/ 1098709 w 2019300"/>
              <a:gd name="connsiteY4302" fmla="*/ 1952149 h 1971675"/>
              <a:gd name="connsiteX4303" fmla="*/ 1141571 w 2019300"/>
              <a:gd name="connsiteY4303" fmla="*/ 1955959 h 1971675"/>
              <a:gd name="connsiteX4304" fmla="*/ 1146334 w 2019300"/>
              <a:gd name="connsiteY4304" fmla="*/ 1951196 h 1971675"/>
              <a:gd name="connsiteX4305" fmla="*/ 1168241 w 2019300"/>
              <a:gd name="connsiteY4305" fmla="*/ 1952149 h 1971675"/>
              <a:gd name="connsiteX4306" fmla="*/ 1166336 w 2019300"/>
              <a:gd name="connsiteY4306" fmla="*/ 1954054 h 1971675"/>
              <a:gd name="connsiteX4307" fmla="*/ 1177766 w 2019300"/>
              <a:gd name="connsiteY4307" fmla="*/ 1954054 h 1971675"/>
              <a:gd name="connsiteX4308" fmla="*/ 1182529 w 2019300"/>
              <a:gd name="connsiteY4308" fmla="*/ 1952149 h 1971675"/>
              <a:gd name="connsiteX4309" fmla="*/ 1135856 w 2019300"/>
              <a:gd name="connsiteY4309" fmla="*/ 1946434 h 1971675"/>
              <a:gd name="connsiteX4310" fmla="*/ 1129189 w 2019300"/>
              <a:gd name="connsiteY4310" fmla="*/ 1951196 h 1971675"/>
              <a:gd name="connsiteX4311" fmla="*/ 1127284 w 2019300"/>
              <a:gd name="connsiteY4311" fmla="*/ 1944529 h 1971675"/>
              <a:gd name="connsiteX4312" fmla="*/ 1100614 w 2019300"/>
              <a:gd name="connsiteY4312" fmla="*/ 1949291 h 1971675"/>
              <a:gd name="connsiteX4313" fmla="*/ 1089184 w 2019300"/>
              <a:gd name="connsiteY4313" fmla="*/ 1945481 h 1971675"/>
              <a:gd name="connsiteX4314" fmla="*/ 1089184 w 2019300"/>
              <a:gd name="connsiteY4314" fmla="*/ 1943576 h 1971675"/>
              <a:gd name="connsiteX4315" fmla="*/ 1064419 w 2019300"/>
              <a:gd name="connsiteY4315" fmla="*/ 1932146 h 1971675"/>
              <a:gd name="connsiteX4316" fmla="*/ 1095851 w 2019300"/>
              <a:gd name="connsiteY4316" fmla="*/ 1931194 h 1971675"/>
              <a:gd name="connsiteX4317" fmla="*/ 1100614 w 2019300"/>
              <a:gd name="connsiteY4317" fmla="*/ 1937861 h 1971675"/>
              <a:gd name="connsiteX4318" fmla="*/ 1118711 w 2019300"/>
              <a:gd name="connsiteY4318" fmla="*/ 1943576 h 1971675"/>
              <a:gd name="connsiteX4319" fmla="*/ 1150144 w 2019300"/>
              <a:gd name="connsiteY4319" fmla="*/ 1941671 h 1971675"/>
              <a:gd name="connsiteX4320" fmla="*/ 1145381 w 2019300"/>
              <a:gd name="connsiteY4320" fmla="*/ 1937861 h 1971675"/>
              <a:gd name="connsiteX4321" fmla="*/ 1127284 w 2019300"/>
              <a:gd name="connsiteY4321" fmla="*/ 1938814 h 1971675"/>
              <a:gd name="connsiteX4322" fmla="*/ 1097756 w 2019300"/>
              <a:gd name="connsiteY4322" fmla="*/ 1932146 h 1971675"/>
              <a:gd name="connsiteX4323" fmla="*/ 1109186 w 2019300"/>
              <a:gd name="connsiteY4323" fmla="*/ 1927384 h 1971675"/>
              <a:gd name="connsiteX4324" fmla="*/ 1091089 w 2019300"/>
              <a:gd name="connsiteY4324" fmla="*/ 1927384 h 1971675"/>
              <a:gd name="connsiteX4325" fmla="*/ 1084421 w 2019300"/>
              <a:gd name="connsiteY4325" fmla="*/ 1923574 h 1971675"/>
              <a:gd name="connsiteX4326" fmla="*/ 1077754 w 2019300"/>
              <a:gd name="connsiteY4326" fmla="*/ 1923574 h 1971675"/>
              <a:gd name="connsiteX4327" fmla="*/ 1095851 w 2019300"/>
              <a:gd name="connsiteY4327" fmla="*/ 1924526 h 1971675"/>
              <a:gd name="connsiteX4328" fmla="*/ 1075849 w 2019300"/>
              <a:gd name="connsiteY4328" fmla="*/ 1917859 h 1971675"/>
              <a:gd name="connsiteX4329" fmla="*/ 1077754 w 2019300"/>
              <a:gd name="connsiteY4329" fmla="*/ 1914049 h 1971675"/>
              <a:gd name="connsiteX4330" fmla="*/ 1064419 w 2019300"/>
              <a:gd name="connsiteY4330" fmla="*/ 1913096 h 1971675"/>
              <a:gd name="connsiteX4331" fmla="*/ 1042511 w 2019300"/>
              <a:gd name="connsiteY4331" fmla="*/ 1914049 h 1971675"/>
              <a:gd name="connsiteX4332" fmla="*/ 1057751 w 2019300"/>
              <a:gd name="connsiteY4332" fmla="*/ 1917859 h 1971675"/>
              <a:gd name="connsiteX4333" fmla="*/ 1031081 w 2019300"/>
              <a:gd name="connsiteY4333" fmla="*/ 1922621 h 1971675"/>
              <a:gd name="connsiteX4334" fmla="*/ 1012984 w 2019300"/>
              <a:gd name="connsiteY4334" fmla="*/ 1912144 h 1971675"/>
              <a:gd name="connsiteX4335" fmla="*/ 1001554 w 2019300"/>
              <a:gd name="connsiteY4335" fmla="*/ 1912144 h 1971675"/>
              <a:gd name="connsiteX4336" fmla="*/ 932021 w 2019300"/>
              <a:gd name="connsiteY4336" fmla="*/ 1911191 h 1971675"/>
              <a:gd name="connsiteX4337" fmla="*/ 925354 w 2019300"/>
              <a:gd name="connsiteY4337" fmla="*/ 1915954 h 1971675"/>
              <a:gd name="connsiteX4338" fmla="*/ 981551 w 2019300"/>
              <a:gd name="connsiteY4338" fmla="*/ 1915954 h 1971675"/>
              <a:gd name="connsiteX4339" fmla="*/ 994886 w 2019300"/>
              <a:gd name="connsiteY4339" fmla="*/ 1919764 h 1971675"/>
              <a:gd name="connsiteX4340" fmla="*/ 1003459 w 2019300"/>
              <a:gd name="connsiteY4340" fmla="*/ 1915001 h 1971675"/>
              <a:gd name="connsiteX4341" fmla="*/ 960596 w 2019300"/>
              <a:gd name="connsiteY4341" fmla="*/ 1918811 h 1971675"/>
              <a:gd name="connsiteX4342" fmla="*/ 955834 w 2019300"/>
              <a:gd name="connsiteY4342" fmla="*/ 1920716 h 1971675"/>
              <a:gd name="connsiteX4343" fmla="*/ 975836 w 2019300"/>
              <a:gd name="connsiteY4343" fmla="*/ 1922621 h 1971675"/>
              <a:gd name="connsiteX4344" fmla="*/ 973931 w 2019300"/>
              <a:gd name="connsiteY4344" fmla="*/ 1926431 h 1971675"/>
              <a:gd name="connsiteX4345" fmla="*/ 960596 w 2019300"/>
              <a:gd name="connsiteY4345" fmla="*/ 1927384 h 1971675"/>
              <a:gd name="connsiteX4346" fmla="*/ 932021 w 2019300"/>
              <a:gd name="connsiteY4346" fmla="*/ 1923574 h 1971675"/>
              <a:gd name="connsiteX4347" fmla="*/ 938689 w 2019300"/>
              <a:gd name="connsiteY4347" fmla="*/ 1928336 h 1971675"/>
              <a:gd name="connsiteX4348" fmla="*/ 947261 w 2019300"/>
              <a:gd name="connsiteY4348" fmla="*/ 1929289 h 1971675"/>
              <a:gd name="connsiteX4349" fmla="*/ 922496 w 2019300"/>
              <a:gd name="connsiteY4349" fmla="*/ 1924526 h 1971675"/>
              <a:gd name="connsiteX4350" fmla="*/ 927259 w 2019300"/>
              <a:gd name="connsiteY4350" fmla="*/ 1930241 h 1971675"/>
              <a:gd name="connsiteX4351" fmla="*/ 909161 w 2019300"/>
              <a:gd name="connsiteY4351" fmla="*/ 1926431 h 1971675"/>
              <a:gd name="connsiteX4352" fmla="*/ 882491 w 2019300"/>
              <a:gd name="connsiteY4352" fmla="*/ 1930241 h 1971675"/>
              <a:gd name="connsiteX4353" fmla="*/ 893921 w 2019300"/>
              <a:gd name="connsiteY4353" fmla="*/ 1935956 h 1971675"/>
              <a:gd name="connsiteX4354" fmla="*/ 875824 w 2019300"/>
              <a:gd name="connsiteY4354" fmla="*/ 1934051 h 1971675"/>
              <a:gd name="connsiteX4355" fmla="*/ 873919 w 2019300"/>
              <a:gd name="connsiteY4355" fmla="*/ 1929289 h 1971675"/>
              <a:gd name="connsiteX4356" fmla="*/ 872014 w 2019300"/>
              <a:gd name="connsiteY4356" fmla="*/ 1933099 h 1971675"/>
              <a:gd name="connsiteX4357" fmla="*/ 865346 w 2019300"/>
              <a:gd name="connsiteY4357" fmla="*/ 1929289 h 1971675"/>
              <a:gd name="connsiteX4358" fmla="*/ 850106 w 2019300"/>
              <a:gd name="connsiteY4358" fmla="*/ 1930241 h 1971675"/>
              <a:gd name="connsiteX4359" fmla="*/ 865346 w 2019300"/>
              <a:gd name="connsiteY4359" fmla="*/ 1935004 h 1971675"/>
              <a:gd name="connsiteX4360" fmla="*/ 847249 w 2019300"/>
              <a:gd name="connsiteY4360" fmla="*/ 1936909 h 1971675"/>
              <a:gd name="connsiteX4361" fmla="*/ 849154 w 2019300"/>
              <a:gd name="connsiteY4361" fmla="*/ 1933099 h 1971675"/>
              <a:gd name="connsiteX4362" fmla="*/ 831056 w 2019300"/>
              <a:gd name="connsiteY4362" fmla="*/ 1935004 h 1971675"/>
              <a:gd name="connsiteX4363" fmla="*/ 839629 w 2019300"/>
              <a:gd name="connsiteY4363" fmla="*/ 1939766 h 1971675"/>
              <a:gd name="connsiteX4364" fmla="*/ 819626 w 2019300"/>
              <a:gd name="connsiteY4364" fmla="*/ 1938814 h 1971675"/>
              <a:gd name="connsiteX4365" fmla="*/ 811054 w 2019300"/>
              <a:gd name="connsiteY4365" fmla="*/ 1940719 h 1971675"/>
              <a:gd name="connsiteX4366" fmla="*/ 817721 w 2019300"/>
              <a:gd name="connsiteY4366" fmla="*/ 1942624 h 1971675"/>
              <a:gd name="connsiteX4367" fmla="*/ 786289 w 2019300"/>
              <a:gd name="connsiteY4367" fmla="*/ 1947386 h 1971675"/>
              <a:gd name="connsiteX4368" fmla="*/ 703421 w 2019300"/>
              <a:gd name="connsiteY4368" fmla="*/ 1942624 h 1971675"/>
              <a:gd name="connsiteX4369" fmla="*/ 701516 w 2019300"/>
              <a:gd name="connsiteY4369" fmla="*/ 1935004 h 1971675"/>
              <a:gd name="connsiteX4370" fmla="*/ 712946 w 2019300"/>
              <a:gd name="connsiteY4370" fmla="*/ 1934051 h 1971675"/>
              <a:gd name="connsiteX4371" fmla="*/ 711041 w 2019300"/>
              <a:gd name="connsiteY4371" fmla="*/ 1937861 h 1971675"/>
              <a:gd name="connsiteX4372" fmla="*/ 715804 w 2019300"/>
              <a:gd name="connsiteY4372" fmla="*/ 1935956 h 1971675"/>
              <a:gd name="connsiteX4373" fmla="*/ 729139 w 2019300"/>
              <a:gd name="connsiteY4373" fmla="*/ 1937861 h 1971675"/>
              <a:gd name="connsiteX4374" fmla="*/ 717709 w 2019300"/>
              <a:gd name="connsiteY4374" fmla="*/ 1939766 h 1971675"/>
              <a:gd name="connsiteX4375" fmla="*/ 760571 w 2019300"/>
              <a:gd name="connsiteY4375" fmla="*/ 1929289 h 1971675"/>
              <a:gd name="connsiteX4376" fmla="*/ 742474 w 2019300"/>
              <a:gd name="connsiteY4376" fmla="*/ 1927384 h 1971675"/>
              <a:gd name="connsiteX4377" fmla="*/ 742474 w 2019300"/>
              <a:gd name="connsiteY4377" fmla="*/ 1933099 h 1971675"/>
              <a:gd name="connsiteX4378" fmla="*/ 751046 w 2019300"/>
              <a:gd name="connsiteY4378" fmla="*/ 1929289 h 1971675"/>
              <a:gd name="connsiteX4379" fmla="*/ 731044 w 2019300"/>
              <a:gd name="connsiteY4379" fmla="*/ 1939766 h 1971675"/>
              <a:gd name="connsiteX4380" fmla="*/ 729139 w 2019300"/>
              <a:gd name="connsiteY4380" fmla="*/ 1935004 h 1971675"/>
              <a:gd name="connsiteX4381" fmla="*/ 735806 w 2019300"/>
              <a:gd name="connsiteY4381" fmla="*/ 1933099 h 1971675"/>
              <a:gd name="connsiteX4382" fmla="*/ 717709 w 2019300"/>
              <a:gd name="connsiteY4382" fmla="*/ 1934051 h 1971675"/>
              <a:gd name="connsiteX4383" fmla="*/ 715804 w 2019300"/>
              <a:gd name="connsiteY4383" fmla="*/ 1930241 h 1971675"/>
              <a:gd name="connsiteX4384" fmla="*/ 675799 w 2019300"/>
              <a:gd name="connsiteY4384" fmla="*/ 1931194 h 1971675"/>
              <a:gd name="connsiteX4385" fmla="*/ 667226 w 2019300"/>
              <a:gd name="connsiteY4385" fmla="*/ 1925479 h 1971675"/>
              <a:gd name="connsiteX4386" fmla="*/ 655796 w 2019300"/>
              <a:gd name="connsiteY4386" fmla="*/ 1927384 h 1971675"/>
              <a:gd name="connsiteX4387" fmla="*/ 649129 w 2019300"/>
              <a:gd name="connsiteY4387" fmla="*/ 1917859 h 1971675"/>
              <a:gd name="connsiteX4388" fmla="*/ 667226 w 2019300"/>
              <a:gd name="connsiteY4388" fmla="*/ 1933099 h 1971675"/>
              <a:gd name="connsiteX4389" fmla="*/ 631031 w 2019300"/>
              <a:gd name="connsiteY4389" fmla="*/ 1935004 h 1971675"/>
              <a:gd name="connsiteX4390" fmla="*/ 635794 w 2019300"/>
              <a:gd name="connsiteY4390" fmla="*/ 1933099 h 1971675"/>
              <a:gd name="connsiteX4391" fmla="*/ 615791 w 2019300"/>
              <a:gd name="connsiteY4391" fmla="*/ 1936909 h 1971675"/>
              <a:gd name="connsiteX4392" fmla="*/ 604361 w 2019300"/>
              <a:gd name="connsiteY4392" fmla="*/ 1933099 h 1971675"/>
              <a:gd name="connsiteX4393" fmla="*/ 597694 w 2019300"/>
              <a:gd name="connsiteY4393" fmla="*/ 1934051 h 1971675"/>
              <a:gd name="connsiteX4394" fmla="*/ 599599 w 2019300"/>
              <a:gd name="connsiteY4394" fmla="*/ 1939766 h 1971675"/>
              <a:gd name="connsiteX4395" fmla="*/ 619601 w 2019300"/>
              <a:gd name="connsiteY4395" fmla="*/ 1937861 h 1971675"/>
              <a:gd name="connsiteX4396" fmla="*/ 586264 w 2019300"/>
              <a:gd name="connsiteY4396" fmla="*/ 1944529 h 1971675"/>
              <a:gd name="connsiteX4397" fmla="*/ 578644 w 2019300"/>
              <a:gd name="connsiteY4397" fmla="*/ 1944529 h 1971675"/>
              <a:gd name="connsiteX4398" fmla="*/ 568166 w 2019300"/>
              <a:gd name="connsiteY4398" fmla="*/ 1944529 h 1971675"/>
              <a:gd name="connsiteX4399" fmla="*/ 544354 w 2019300"/>
              <a:gd name="connsiteY4399" fmla="*/ 1943576 h 1971675"/>
              <a:gd name="connsiteX4400" fmla="*/ 506254 w 2019300"/>
              <a:gd name="connsiteY4400" fmla="*/ 1946434 h 1971675"/>
              <a:gd name="connsiteX4401" fmla="*/ 484346 w 2019300"/>
              <a:gd name="connsiteY4401" fmla="*/ 1944529 h 1971675"/>
              <a:gd name="connsiteX4402" fmla="*/ 467201 w 2019300"/>
              <a:gd name="connsiteY4402" fmla="*/ 1940719 h 1971675"/>
              <a:gd name="connsiteX4403" fmla="*/ 482441 w 2019300"/>
              <a:gd name="connsiteY4403" fmla="*/ 1939766 h 1971675"/>
              <a:gd name="connsiteX4404" fmla="*/ 463391 w 2019300"/>
              <a:gd name="connsiteY4404" fmla="*/ 1940719 h 1971675"/>
              <a:gd name="connsiteX4405" fmla="*/ 446246 w 2019300"/>
              <a:gd name="connsiteY4405" fmla="*/ 1935956 h 1971675"/>
              <a:gd name="connsiteX4406" fmla="*/ 444341 w 2019300"/>
              <a:gd name="connsiteY4406" fmla="*/ 1938814 h 1971675"/>
              <a:gd name="connsiteX4407" fmla="*/ 425291 w 2019300"/>
              <a:gd name="connsiteY4407" fmla="*/ 1932146 h 1971675"/>
              <a:gd name="connsiteX4408" fmla="*/ 416719 w 2019300"/>
              <a:gd name="connsiteY4408" fmla="*/ 1925479 h 1971675"/>
              <a:gd name="connsiteX4409" fmla="*/ 404336 w 2019300"/>
              <a:gd name="connsiteY4409" fmla="*/ 1926431 h 1971675"/>
              <a:gd name="connsiteX4410" fmla="*/ 424339 w 2019300"/>
              <a:gd name="connsiteY4410" fmla="*/ 1935004 h 1971675"/>
              <a:gd name="connsiteX4411" fmla="*/ 477679 w 2019300"/>
              <a:gd name="connsiteY4411" fmla="*/ 1948339 h 1971675"/>
              <a:gd name="connsiteX4412" fmla="*/ 531971 w 2019300"/>
              <a:gd name="connsiteY4412" fmla="*/ 1951196 h 1971675"/>
              <a:gd name="connsiteX4413" fmla="*/ 537686 w 2019300"/>
              <a:gd name="connsiteY4413" fmla="*/ 1953101 h 1971675"/>
              <a:gd name="connsiteX4414" fmla="*/ 537686 w 2019300"/>
              <a:gd name="connsiteY4414" fmla="*/ 1953101 h 1971675"/>
              <a:gd name="connsiteX4415" fmla="*/ 539591 w 2019300"/>
              <a:gd name="connsiteY4415" fmla="*/ 1953101 h 1971675"/>
              <a:gd name="connsiteX4416" fmla="*/ 576739 w 2019300"/>
              <a:gd name="connsiteY4416" fmla="*/ 1953101 h 1971675"/>
              <a:gd name="connsiteX4417" fmla="*/ 599599 w 2019300"/>
              <a:gd name="connsiteY4417" fmla="*/ 1955959 h 1971675"/>
              <a:gd name="connsiteX4418" fmla="*/ 599599 w 2019300"/>
              <a:gd name="connsiteY4418" fmla="*/ 1952149 h 1971675"/>
              <a:gd name="connsiteX4419" fmla="*/ 830104 w 2019300"/>
              <a:gd name="connsiteY4419" fmla="*/ 1954054 h 1971675"/>
              <a:gd name="connsiteX4420" fmla="*/ 821531 w 2019300"/>
              <a:gd name="connsiteY4420" fmla="*/ 1957864 h 1971675"/>
              <a:gd name="connsiteX4421" fmla="*/ 841534 w 2019300"/>
              <a:gd name="connsiteY4421" fmla="*/ 1959769 h 1971675"/>
              <a:gd name="connsiteX4422" fmla="*/ 841534 w 2019300"/>
              <a:gd name="connsiteY4422" fmla="*/ 1960721 h 1971675"/>
              <a:gd name="connsiteX4423" fmla="*/ 810101 w 2019300"/>
              <a:gd name="connsiteY4423" fmla="*/ 1962626 h 1971675"/>
              <a:gd name="connsiteX4424" fmla="*/ 808196 w 2019300"/>
              <a:gd name="connsiteY4424" fmla="*/ 1958816 h 1971675"/>
              <a:gd name="connsiteX4425" fmla="*/ 783431 w 2019300"/>
              <a:gd name="connsiteY4425" fmla="*/ 1962626 h 1971675"/>
              <a:gd name="connsiteX4426" fmla="*/ 778669 w 2019300"/>
              <a:gd name="connsiteY4426" fmla="*/ 1956911 h 1971675"/>
              <a:gd name="connsiteX4427" fmla="*/ 765334 w 2019300"/>
              <a:gd name="connsiteY4427" fmla="*/ 1956911 h 1971675"/>
              <a:gd name="connsiteX4428" fmla="*/ 778669 w 2019300"/>
              <a:gd name="connsiteY4428" fmla="*/ 1962626 h 1971675"/>
              <a:gd name="connsiteX4429" fmla="*/ 750094 w 2019300"/>
              <a:gd name="connsiteY4429" fmla="*/ 1962626 h 1971675"/>
              <a:gd name="connsiteX4430" fmla="*/ 756761 w 2019300"/>
              <a:gd name="connsiteY4430" fmla="*/ 1960721 h 1971675"/>
              <a:gd name="connsiteX4431" fmla="*/ 751999 w 2019300"/>
              <a:gd name="connsiteY4431" fmla="*/ 1958816 h 1971675"/>
              <a:gd name="connsiteX4432" fmla="*/ 736759 w 2019300"/>
              <a:gd name="connsiteY4432" fmla="*/ 1959769 h 1971675"/>
              <a:gd name="connsiteX4433" fmla="*/ 738664 w 2019300"/>
              <a:gd name="connsiteY4433" fmla="*/ 1964531 h 1971675"/>
              <a:gd name="connsiteX4434" fmla="*/ 705326 w 2019300"/>
              <a:gd name="connsiteY4434" fmla="*/ 1960721 h 1971675"/>
              <a:gd name="connsiteX4435" fmla="*/ 705326 w 2019300"/>
              <a:gd name="connsiteY4435" fmla="*/ 1955959 h 1971675"/>
              <a:gd name="connsiteX4436" fmla="*/ 693896 w 2019300"/>
              <a:gd name="connsiteY4436" fmla="*/ 1959769 h 1971675"/>
              <a:gd name="connsiteX4437" fmla="*/ 682466 w 2019300"/>
              <a:gd name="connsiteY4437" fmla="*/ 1955959 h 1971675"/>
              <a:gd name="connsiteX4438" fmla="*/ 677704 w 2019300"/>
              <a:gd name="connsiteY4438" fmla="*/ 1959769 h 1971675"/>
              <a:gd name="connsiteX4439" fmla="*/ 655796 w 2019300"/>
              <a:gd name="connsiteY4439" fmla="*/ 1958816 h 1971675"/>
              <a:gd name="connsiteX4440" fmla="*/ 614839 w 2019300"/>
              <a:gd name="connsiteY4440" fmla="*/ 1957864 h 1971675"/>
              <a:gd name="connsiteX4441" fmla="*/ 561499 w 2019300"/>
              <a:gd name="connsiteY4441" fmla="*/ 1957864 h 1971675"/>
              <a:gd name="connsiteX4442" fmla="*/ 483394 w 2019300"/>
              <a:gd name="connsiteY4442" fmla="*/ 1955959 h 1971675"/>
              <a:gd name="connsiteX4443" fmla="*/ 451009 w 2019300"/>
              <a:gd name="connsiteY4443" fmla="*/ 1950244 h 1971675"/>
              <a:gd name="connsiteX4444" fmla="*/ 425291 w 2019300"/>
              <a:gd name="connsiteY4444" fmla="*/ 1941671 h 1971675"/>
              <a:gd name="connsiteX4445" fmla="*/ 419576 w 2019300"/>
              <a:gd name="connsiteY4445" fmla="*/ 1945481 h 1971675"/>
              <a:gd name="connsiteX4446" fmla="*/ 388144 w 2019300"/>
              <a:gd name="connsiteY4446" fmla="*/ 1925479 h 1971675"/>
              <a:gd name="connsiteX4447" fmla="*/ 356711 w 2019300"/>
              <a:gd name="connsiteY4447" fmla="*/ 1900714 h 1971675"/>
              <a:gd name="connsiteX4448" fmla="*/ 354806 w 2019300"/>
              <a:gd name="connsiteY4448" fmla="*/ 1903571 h 1971675"/>
              <a:gd name="connsiteX4449" fmla="*/ 338614 w 2019300"/>
              <a:gd name="connsiteY4449" fmla="*/ 1889284 h 1971675"/>
              <a:gd name="connsiteX4450" fmla="*/ 322421 w 2019300"/>
              <a:gd name="connsiteY4450" fmla="*/ 1868329 h 1971675"/>
              <a:gd name="connsiteX4451" fmla="*/ 325279 w 2019300"/>
              <a:gd name="connsiteY4451" fmla="*/ 1865471 h 1971675"/>
              <a:gd name="connsiteX4452" fmla="*/ 361474 w 2019300"/>
              <a:gd name="connsiteY4452" fmla="*/ 1901666 h 1971675"/>
              <a:gd name="connsiteX4453" fmla="*/ 393859 w 2019300"/>
              <a:gd name="connsiteY4453" fmla="*/ 1923574 h 1971675"/>
              <a:gd name="connsiteX4454" fmla="*/ 410051 w 2019300"/>
              <a:gd name="connsiteY4454" fmla="*/ 1923574 h 1971675"/>
              <a:gd name="connsiteX4455" fmla="*/ 393859 w 2019300"/>
              <a:gd name="connsiteY4455" fmla="*/ 1915954 h 1971675"/>
              <a:gd name="connsiteX4456" fmla="*/ 395764 w 2019300"/>
              <a:gd name="connsiteY4456" fmla="*/ 1919764 h 1971675"/>
              <a:gd name="connsiteX4457" fmla="*/ 389096 w 2019300"/>
              <a:gd name="connsiteY4457" fmla="*/ 1916906 h 1971675"/>
              <a:gd name="connsiteX4458" fmla="*/ 383381 w 2019300"/>
              <a:gd name="connsiteY4458" fmla="*/ 1913096 h 1971675"/>
              <a:gd name="connsiteX4459" fmla="*/ 389096 w 2019300"/>
              <a:gd name="connsiteY4459" fmla="*/ 1911191 h 1971675"/>
              <a:gd name="connsiteX4460" fmla="*/ 368141 w 2019300"/>
              <a:gd name="connsiteY4460" fmla="*/ 1897856 h 1971675"/>
              <a:gd name="connsiteX4461" fmla="*/ 351949 w 2019300"/>
              <a:gd name="connsiteY4461" fmla="*/ 1889284 h 1971675"/>
              <a:gd name="connsiteX4462" fmla="*/ 344329 w 2019300"/>
              <a:gd name="connsiteY4462" fmla="*/ 1878806 h 1971675"/>
              <a:gd name="connsiteX4463" fmla="*/ 340519 w 2019300"/>
              <a:gd name="connsiteY4463" fmla="*/ 1870234 h 1971675"/>
              <a:gd name="connsiteX4464" fmla="*/ 355759 w 2019300"/>
              <a:gd name="connsiteY4464" fmla="*/ 1885474 h 1971675"/>
              <a:gd name="connsiteX4465" fmla="*/ 349091 w 2019300"/>
              <a:gd name="connsiteY4465" fmla="*/ 1871186 h 1971675"/>
              <a:gd name="connsiteX4466" fmla="*/ 330994 w 2019300"/>
              <a:gd name="connsiteY4466" fmla="*/ 1854994 h 1971675"/>
              <a:gd name="connsiteX4467" fmla="*/ 319564 w 2019300"/>
              <a:gd name="connsiteY4467" fmla="*/ 1833086 h 1971675"/>
              <a:gd name="connsiteX4468" fmla="*/ 291941 w 2019300"/>
              <a:gd name="connsiteY4468" fmla="*/ 1785461 h 1971675"/>
              <a:gd name="connsiteX4469" fmla="*/ 291941 w 2019300"/>
              <a:gd name="connsiteY4469" fmla="*/ 1777841 h 1971675"/>
              <a:gd name="connsiteX4470" fmla="*/ 302419 w 2019300"/>
              <a:gd name="connsiteY4470" fmla="*/ 1800701 h 1971675"/>
              <a:gd name="connsiteX4471" fmla="*/ 311944 w 2019300"/>
              <a:gd name="connsiteY4471" fmla="*/ 1814989 h 1971675"/>
              <a:gd name="connsiteX4472" fmla="*/ 316706 w 2019300"/>
              <a:gd name="connsiteY4472" fmla="*/ 1807369 h 1971675"/>
              <a:gd name="connsiteX4473" fmla="*/ 307181 w 2019300"/>
              <a:gd name="connsiteY4473" fmla="*/ 1781651 h 1971675"/>
              <a:gd name="connsiteX4474" fmla="*/ 302419 w 2019300"/>
              <a:gd name="connsiteY4474" fmla="*/ 1775936 h 1971675"/>
              <a:gd name="connsiteX4475" fmla="*/ 303371 w 2019300"/>
              <a:gd name="connsiteY4475" fmla="*/ 1787366 h 1971675"/>
              <a:gd name="connsiteX4476" fmla="*/ 301466 w 2019300"/>
              <a:gd name="connsiteY4476" fmla="*/ 1768316 h 1971675"/>
              <a:gd name="connsiteX4477" fmla="*/ 300514 w 2019300"/>
              <a:gd name="connsiteY4477" fmla="*/ 1765459 h 1971675"/>
              <a:gd name="connsiteX4478" fmla="*/ 301466 w 2019300"/>
              <a:gd name="connsiteY4478" fmla="*/ 1768316 h 1971675"/>
              <a:gd name="connsiteX4479" fmla="*/ 326231 w 2019300"/>
              <a:gd name="connsiteY4479" fmla="*/ 1820704 h 1971675"/>
              <a:gd name="connsiteX4480" fmla="*/ 324326 w 2019300"/>
              <a:gd name="connsiteY4480" fmla="*/ 1826419 h 1971675"/>
              <a:gd name="connsiteX4481" fmla="*/ 330041 w 2019300"/>
              <a:gd name="connsiteY4481" fmla="*/ 1831181 h 1971675"/>
              <a:gd name="connsiteX4482" fmla="*/ 332899 w 2019300"/>
              <a:gd name="connsiteY4482" fmla="*/ 1836896 h 1971675"/>
              <a:gd name="connsiteX4483" fmla="*/ 337661 w 2019300"/>
              <a:gd name="connsiteY4483" fmla="*/ 1850231 h 1971675"/>
              <a:gd name="connsiteX4484" fmla="*/ 329089 w 2019300"/>
              <a:gd name="connsiteY4484" fmla="*/ 1838801 h 1971675"/>
              <a:gd name="connsiteX4485" fmla="*/ 320516 w 2019300"/>
              <a:gd name="connsiteY4485" fmla="*/ 1826419 h 1971675"/>
              <a:gd name="connsiteX4486" fmla="*/ 347186 w 2019300"/>
              <a:gd name="connsiteY4486" fmla="*/ 1865471 h 1971675"/>
              <a:gd name="connsiteX4487" fmla="*/ 387191 w 2019300"/>
              <a:gd name="connsiteY4487" fmla="*/ 1895951 h 1971675"/>
              <a:gd name="connsiteX4488" fmla="*/ 378619 w 2019300"/>
              <a:gd name="connsiteY4488" fmla="*/ 1887379 h 1971675"/>
              <a:gd name="connsiteX4489" fmla="*/ 381476 w 2019300"/>
              <a:gd name="connsiteY4489" fmla="*/ 1889284 h 1971675"/>
              <a:gd name="connsiteX4490" fmla="*/ 393859 w 2019300"/>
              <a:gd name="connsiteY4490" fmla="*/ 1895951 h 1971675"/>
              <a:gd name="connsiteX4491" fmla="*/ 389096 w 2019300"/>
              <a:gd name="connsiteY4491" fmla="*/ 1897856 h 1971675"/>
              <a:gd name="connsiteX4492" fmla="*/ 403384 w 2019300"/>
              <a:gd name="connsiteY4492" fmla="*/ 1906429 h 1971675"/>
              <a:gd name="connsiteX4493" fmla="*/ 396716 w 2019300"/>
              <a:gd name="connsiteY4493" fmla="*/ 1897856 h 1971675"/>
              <a:gd name="connsiteX4494" fmla="*/ 430054 w 2019300"/>
              <a:gd name="connsiteY4494" fmla="*/ 1914049 h 1971675"/>
              <a:gd name="connsiteX4495" fmla="*/ 467201 w 2019300"/>
              <a:gd name="connsiteY4495" fmla="*/ 1926431 h 1971675"/>
              <a:gd name="connsiteX4496" fmla="*/ 445294 w 2019300"/>
              <a:gd name="connsiteY4496" fmla="*/ 1919764 h 1971675"/>
              <a:gd name="connsiteX4497" fmla="*/ 474821 w 2019300"/>
              <a:gd name="connsiteY4497" fmla="*/ 1922621 h 1971675"/>
              <a:gd name="connsiteX4498" fmla="*/ 510064 w 2019300"/>
              <a:gd name="connsiteY4498" fmla="*/ 1925479 h 1971675"/>
              <a:gd name="connsiteX4499" fmla="*/ 497681 w 2019300"/>
              <a:gd name="connsiteY4499" fmla="*/ 1919764 h 1971675"/>
              <a:gd name="connsiteX4500" fmla="*/ 488156 w 2019300"/>
              <a:gd name="connsiteY4500" fmla="*/ 1918811 h 1971675"/>
              <a:gd name="connsiteX4501" fmla="*/ 468154 w 2019300"/>
              <a:gd name="connsiteY4501" fmla="*/ 1918811 h 1971675"/>
              <a:gd name="connsiteX4502" fmla="*/ 468154 w 2019300"/>
              <a:gd name="connsiteY4502" fmla="*/ 1917859 h 1971675"/>
              <a:gd name="connsiteX4503" fmla="*/ 478631 w 2019300"/>
              <a:gd name="connsiteY4503" fmla="*/ 1918811 h 1971675"/>
              <a:gd name="connsiteX4504" fmla="*/ 461486 w 2019300"/>
              <a:gd name="connsiteY4504" fmla="*/ 1911191 h 1971675"/>
              <a:gd name="connsiteX4505" fmla="*/ 459581 w 2019300"/>
              <a:gd name="connsiteY4505" fmla="*/ 1916906 h 1971675"/>
              <a:gd name="connsiteX4506" fmla="*/ 455771 w 2019300"/>
              <a:gd name="connsiteY4506" fmla="*/ 1910239 h 1971675"/>
              <a:gd name="connsiteX4507" fmla="*/ 446246 w 2019300"/>
              <a:gd name="connsiteY4507" fmla="*/ 1908334 h 1971675"/>
              <a:gd name="connsiteX4508" fmla="*/ 454819 w 2019300"/>
              <a:gd name="connsiteY4508" fmla="*/ 1908334 h 1971675"/>
              <a:gd name="connsiteX4509" fmla="*/ 475774 w 2019300"/>
              <a:gd name="connsiteY4509" fmla="*/ 1912144 h 1971675"/>
              <a:gd name="connsiteX4510" fmla="*/ 433864 w 2019300"/>
              <a:gd name="connsiteY4510" fmla="*/ 1897856 h 1971675"/>
              <a:gd name="connsiteX4511" fmla="*/ 445294 w 2019300"/>
              <a:gd name="connsiteY4511" fmla="*/ 1904524 h 1971675"/>
              <a:gd name="connsiteX4512" fmla="*/ 429101 w 2019300"/>
              <a:gd name="connsiteY4512" fmla="*/ 1898809 h 1971675"/>
              <a:gd name="connsiteX4513" fmla="*/ 416719 w 2019300"/>
              <a:gd name="connsiteY4513" fmla="*/ 1896904 h 1971675"/>
              <a:gd name="connsiteX4514" fmla="*/ 382429 w 2019300"/>
              <a:gd name="connsiteY4514" fmla="*/ 1872139 h 1971675"/>
              <a:gd name="connsiteX4515" fmla="*/ 387191 w 2019300"/>
              <a:gd name="connsiteY4515" fmla="*/ 1871186 h 1971675"/>
              <a:gd name="connsiteX4516" fmla="*/ 415766 w 2019300"/>
              <a:gd name="connsiteY4516" fmla="*/ 1891189 h 1971675"/>
              <a:gd name="connsiteX4517" fmla="*/ 403384 w 2019300"/>
              <a:gd name="connsiteY4517" fmla="*/ 1874996 h 1971675"/>
              <a:gd name="connsiteX4518" fmla="*/ 444341 w 2019300"/>
              <a:gd name="connsiteY4518" fmla="*/ 1892141 h 1971675"/>
              <a:gd name="connsiteX4519" fmla="*/ 442436 w 2019300"/>
              <a:gd name="connsiteY4519" fmla="*/ 1894999 h 1971675"/>
              <a:gd name="connsiteX4520" fmla="*/ 461486 w 2019300"/>
              <a:gd name="connsiteY4520" fmla="*/ 1896904 h 1971675"/>
              <a:gd name="connsiteX4521" fmla="*/ 442436 w 2019300"/>
              <a:gd name="connsiteY4521" fmla="*/ 1887379 h 1971675"/>
              <a:gd name="connsiteX4522" fmla="*/ 415766 w 2019300"/>
              <a:gd name="connsiteY4522" fmla="*/ 1877854 h 1971675"/>
              <a:gd name="connsiteX4523" fmla="*/ 429101 w 2019300"/>
              <a:gd name="connsiteY4523" fmla="*/ 1879759 h 1971675"/>
              <a:gd name="connsiteX4524" fmla="*/ 395764 w 2019300"/>
              <a:gd name="connsiteY4524" fmla="*/ 1848326 h 1971675"/>
              <a:gd name="connsiteX4525" fmla="*/ 424339 w 2019300"/>
              <a:gd name="connsiteY4525" fmla="*/ 1864519 h 1971675"/>
              <a:gd name="connsiteX4526" fmla="*/ 403384 w 2019300"/>
              <a:gd name="connsiteY4526" fmla="*/ 1848326 h 1971675"/>
              <a:gd name="connsiteX4527" fmla="*/ 386239 w 2019300"/>
              <a:gd name="connsiteY4527" fmla="*/ 1829276 h 1971675"/>
              <a:gd name="connsiteX4528" fmla="*/ 407194 w 2019300"/>
              <a:gd name="connsiteY4528" fmla="*/ 1848326 h 1971675"/>
              <a:gd name="connsiteX4529" fmla="*/ 425291 w 2019300"/>
              <a:gd name="connsiteY4529" fmla="*/ 1858804 h 1971675"/>
              <a:gd name="connsiteX4530" fmla="*/ 417671 w 2019300"/>
              <a:gd name="connsiteY4530" fmla="*/ 1864519 h 1971675"/>
              <a:gd name="connsiteX4531" fmla="*/ 439579 w 2019300"/>
              <a:gd name="connsiteY4531" fmla="*/ 1873091 h 1971675"/>
              <a:gd name="connsiteX4532" fmla="*/ 455771 w 2019300"/>
              <a:gd name="connsiteY4532" fmla="*/ 1886426 h 1971675"/>
              <a:gd name="connsiteX4533" fmla="*/ 449104 w 2019300"/>
              <a:gd name="connsiteY4533" fmla="*/ 1885474 h 1971675"/>
              <a:gd name="connsiteX4534" fmla="*/ 443389 w 2019300"/>
              <a:gd name="connsiteY4534" fmla="*/ 1885474 h 1971675"/>
              <a:gd name="connsiteX4535" fmla="*/ 445294 w 2019300"/>
              <a:gd name="connsiteY4535" fmla="*/ 1888331 h 1971675"/>
              <a:gd name="connsiteX4536" fmla="*/ 465296 w 2019300"/>
              <a:gd name="connsiteY4536" fmla="*/ 1887379 h 1971675"/>
              <a:gd name="connsiteX4537" fmla="*/ 483394 w 2019300"/>
              <a:gd name="connsiteY4537" fmla="*/ 1889284 h 1971675"/>
              <a:gd name="connsiteX4538" fmla="*/ 491014 w 2019300"/>
              <a:gd name="connsiteY4538" fmla="*/ 1894999 h 1971675"/>
              <a:gd name="connsiteX4539" fmla="*/ 511969 w 2019300"/>
              <a:gd name="connsiteY4539" fmla="*/ 1886426 h 1971675"/>
              <a:gd name="connsiteX4540" fmla="*/ 534829 w 2019300"/>
              <a:gd name="connsiteY4540" fmla="*/ 1891189 h 1971675"/>
              <a:gd name="connsiteX4541" fmla="*/ 562451 w 2019300"/>
              <a:gd name="connsiteY4541" fmla="*/ 1895951 h 1971675"/>
              <a:gd name="connsiteX4542" fmla="*/ 571976 w 2019300"/>
              <a:gd name="connsiteY4542" fmla="*/ 1888331 h 1971675"/>
              <a:gd name="connsiteX4543" fmla="*/ 571976 w 2019300"/>
              <a:gd name="connsiteY4543" fmla="*/ 1892141 h 1971675"/>
              <a:gd name="connsiteX4544" fmla="*/ 578644 w 2019300"/>
              <a:gd name="connsiteY4544" fmla="*/ 1894046 h 1971675"/>
              <a:gd name="connsiteX4545" fmla="*/ 585311 w 2019300"/>
              <a:gd name="connsiteY4545" fmla="*/ 1894999 h 1971675"/>
              <a:gd name="connsiteX4546" fmla="*/ 638651 w 2019300"/>
              <a:gd name="connsiteY4546" fmla="*/ 1891189 h 1971675"/>
              <a:gd name="connsiteX4547" fmla="*/ 631984 w 2019300"/>
              <a:gd name="connsiteY4547" fmla="*/ 1894999 h 1971675"/>
              <a:gd name="connsiteX4548" fmla="*/ 647224 w 2019300"/>
              <a:gd name="connsiteY4548" fmla="*/ 1896904 h 1971675"/>
              <a:gd name="connsiteX4549" fmla="*/ 651986 w 2019300"/>
              <a:gd name="connsiteY4549" fmla="*/ 1894999 h 1971675"/>
              <a:gd name="connsiteX4550" fmla="*/ 643414 w 2019300"/>
              <a:gd name="connsiteY4550" fmla="*/ 1891189 h 1971675"/>
              <a:gd name="connsiteX4551" fmla="*/ 650081 w 2019300"/>
              <a:gd name="connsiteY4551" fmla="*/ 1892141 h 1971675"/>
              <a:gd name="connsiteX4552" fmla="*/ 625316 w 2019300"/>
              <a:gd name="connsiteY4552" fmla="*/ 1884521 h 1971675"/>
              <a:gd name="connsiteX4553" fmla="*/ 611981 w 2019300"/>
              <a:gd name="connsiteY4553" fmla="*/ 1888331 h 1971675"/>
              <a:gd name="connsiteX4554" fmla="*/ 607219 w 2019300"/>
              <a:gd name="connsiteY4554" fmla="*/ 1884521 h 1971675"/>
              <a:gd name="connsiteX4555" fmla="*/ 620554 w 2019300"/>
              <a:gd name="connsiteY4555" fmla="*/ 1883569 h 1971675"/>
              <a:gd name="connsiteX4556" fmla="*/ 582454 w 2019300"/>
              <a:gd name="connsiteY4556" fmla="*/ 1879759 h 1971675"/>
              <a:gd name="connsiteX4557" fmla="*/ 571024 w 2019300"/>
              <a:gd name="connsiteY4557" fmla="*/ 1879759 h 1971675"/>
              <a:gd name="connsiteX4558" fmla="*/ 559594 w 2019300"/>
              <a:gd name="connsiteY4558" fmla="*/ 1879759 h 1971675"/>
              <a:gd name="connsiteX4559" fmla="*/ 536734 w 2019300"/>
              <a:gd name="connsiteY4559" fmla="*/ 1879759 h 1971675"/>
              <a:gd name="connsiteX4560" fmla="*/ 537686 w 2019300"/>
              <a:gd name="connsiteY4560" fmla="*/ 1875949 h 1971675"/>
              <a:gd name="connsiteX4561" fmla="*/ 516731 w 2019300"/>
              <a:gd name="connsiteY4561" fmla="*/ 1880711 h 1971675"/>
              <a:gd name="connsiteX4562" fmla="*/ 525304 w 2019300"/>
              <a:gd name="connsiteY4562" fmla="*/ 1883569 h 1971675"/>
              <a:gd name="connsiteX4563" fmla="*/ 507206 w 2019300"/>
              <a:gd name="connsiteY4563" fmla="*/ 1884521 h 1971675"/>
              <a:gd name="connsiteX4564" fmla="*/ 513874 w 2019300"/>
              <a:gd name="connsiteY4564" fmla="*/ 1882616 h 1971675"/>
              <a:gd name="connsiteX4565" fmla="*/ 484346 w 2019300"/>
              <a:gd name="connsiteY4565" fmla="*/ 1874996 h 1971675"/>
              <a:gd name="connsiteX4566" fmla="*/ 471964 w 2019300"/>
              <a:gd name="connsiteY4566" fmla="*/ 1870234 h 1971675"/>
              <a:gd name="connsiteX4567" fmla="*/ 476726 w 2019300"/>
              <a:gd name="connsiteY4567" fmla="*/ 1865471 h 1971675"/>
              <a:gd name="connsiteX4568" fmla="*/ 548164 w 2019300"/>
              <a:gd name="connsiteY4568" fmla="*/ 1866424 h 1971675"/>
              <a:gd name="connsiteX4569" fmla="*/ 539591 w 2019300"/>
              <a:gd name="connsiteY4569" fmla="*/ 1866424 h 1971675"/>
              <a:gd name="connsiteX4570" fmla="*/ 551974 w 2019300"/>
              <a:gd name="connsiteY4570" fmla="*/ 1858804 h 1971675"/>
              <a:gd name="connsiteX4571" fmla="*/ 572929 w 2019300"/>
              <a:gd name="connsiteY4571" fmla="*/ 1858804 h 1971675"/>
              <a:gd name="connsiteX4572" fmla="*/ 538639 w 2019300"/>
              <a:gd name="connsiteY4572" fmla="*/ 1857851 h 1971675"/>
              <a:gd name="connsiteX4573" fmla="*/ 531971 w 2019300"/>
              <a:gd name="connsiteY4573" fmla="*/ 1852136 h 1971675"/>
              <a:gd name="connsiteX4574" fmla="*/ 490061 w 2019300"/>
              <a:gd name="connsiteY4574" fmla="*/ 1851184 h 1971675"/>
              <a:gd name="connsiteX4575" fmla="*/ 454819 w 2019300"/>
              <a:gd name="connsiteY4575" fmla="*/ 1847374 h 1971675"/>
              <a:gd name="connsiteX4576" fmla="*/ 476726 w 2019300"/>
              <a:gd name="connsiteY4576" fmla="*/ 1854994 h 1971675"/>
              <a:gd name="connsiteX4577" fmla="*/ 502444 w 2019300"/>
              <a:gd name="connsiteY4577" fmla="*/ 1857851 h 1971675"/>
              <a:gd name="connsiteX4578" fmla="*/ 542449 w 2019300"/>
              <a:gd name="connsiteY4578" fmla="*/ 1859756 h 1971675"/>
              <a:gd name="connsiteX4579" fmla="*/ 503396 w 2019300"/>
              <a:gd name="connsiteY4579" fmla="*/ 1865471 h 1971675"/>
              <a:gd name="connsiteX4580" fmla="*/ 458629 w 2019300"/>
              <a:gd name="connsiteY4580" fmla="*/ 1859756 h 1971675"/>
              <a:gd name="connsiteX4581" fmla="*/ 463391 w 2019300"/>
              <a:gd name="connsiteY4581" fmla="*/ 1862614 h 1971675"/>
              <a:gd name="connsiteX4582" fmla="*/ 456724 w 2019300"/>
              <a:gd name="connsiteY4582" fmla="*/ 1862614 h 1971675"/>
              <a:gd name="connsiteX4583" fmla="*/ 451961 w 2019300"/>
              <a:gd name="connsiteY4583" fmla="*/ 1860709 h 1971675"/>
              <a:gd name="connsiteX4584" fmla="*/ 450056 w 2019300"/>
              <a:gd name="connsiteY4584" fmla="*/ 1854041 h 1971675"/>
              <a:gd name="connsiteX4585" fmla="*/ 478631 w 2019300"/>
              <a:gd name="connsiteY4585" fmla="*/ 1846421 h 1971675"/>
              <a:gd name="connsiteX4586" fmla="*/ 1309211 w 2019300"/>
              <a:gd name="connsiteY4586" fmla="*/ 1961674 h 1971675"/>
              <a:gd name="connsiteX4587" fmla="*/ 1317784 w 2019300"/>
              <a:gd name="connsiteY4587" fmla="*/ 1965484 h 1971675"/>
              <a:gd name="connsiteX4588" fmla="*/ 1319689 w 2019300"/>
              <a:gd name="connsiteY4588" fmla="*/ 1960721 h 1971675"/>
              <a:gd name="connsiteX4589" fmla="*/ 1309211 w 2019300"/>
              <a:gd name="connsiteY4589" fmla="*/ 1961674 h 1971675"/>
              <a:gd name="connsiteX4590" fmla="*/ 1013936 w 2019300"/>
              <a:gd name="connsiteY4590" fmla="*/ 1957864 h 1971675"/>
              <a:gd name="connsiteX4591" fmla="*/ 1029176 w 2019300"/>
              <a:gd name="connsiteY4591" fmla="*/ 1958816 h 1971675"/>
              <a:gd name="connsiteX4592" fmla="*/ 1029176 w 2019300"/>
              <a:gd name="connsiteY4592" fmla="*/ 1955006 h 1971675"/>
              <a:gd name="connsiteX4593" fmla="*/ 1013936 w 2019300"/>
              <a:gd name="connsiteY4593" fmla="*/ 1957864 h 1971675"/>
              <a:gd name="connsiteX4594" fmla="*/ 1110139 w 2019300"/>
              <a:gd name="connsiteY4594" fmla="*/ 1921669 h 1971675"/>
              <a:gd name="connsiteX4595" fmla="*/ 1112044 w 2019300"/>
              <a:gd name="connsiteY4595" fmla="*/ 1915954 h 1971675"/>
              <a:gd name="connsiteX4596" fmla="*/ 1105376 w 2019300"/>
              <a:gd name="connsiteY4596" fmla="*/ 1915954 h 1971675"/>
              <a:gd name="connsiteX4597" fmla="*/ 1110139 w 2019300"/>
              <a:gd name="connsiteY4597" fmla="*/ 1921669 h 1971675"/>
              <a:gd name="connsiteX4598" fmla="*/ 1179671 w 2019300"/>
              <a:gd name="connsiteY4598" fmla="*/ 1934051 h 1971675"/>
              <a:gd name="connsiteX4599" fmla="*/ 1171099 w 2019300"/>
              <a:gd name="connsiteY4599" fmla="*/ 1932146 h 1971675"/>
              <a:gd name="connsiteX4600" fmla="*/ 1182529 w 2019300"/>
              <a:gd name="connsiteY4600" fmla="*/ 1935956 h 1971675"/>
              <a:gd name="connsiteX4601" fmla="*/ 1189196 w 2019300"/>
              <a:gd name="connsiteY4601" fmla="*/ 1931194 h 1971675"/>
              <a:gd name="connsiteX4602" fmla="*/ 1157764 w 2019300"/>
              <a:gd name="connsiteY4602" fmla="*/ 1933099 h 1971675"/>
              <a:gd name="connsiteX4603" fmla="*/ 1179671 w 2019300"/>
              <a:gd name="connsiteY4603" fmla="*/ 1934051 h 1971675"/>
              <a:gd name="connsiteX4604" fmla="*/ 1170146 w 2019300"/>
              <a:gd name="connsiteY4604" fmla="*/ 1939766 h 1971675"/>
              <a:gd name="connsiteX4605" fmla="*/ 1158716 w 2019300"/>
              <a:gd name="connsiteY4605" fmla="*/ 1943576 h 1971675"/>
              <a:gd name="connsiteX4606" fmla="*/ 1170146 w 2019300"/>
              <a:gd name="connsiteY4606" fmla="*/ 1939766 h 1971675"/>
              <a:gd name="connsiteX4607" fmla="*/ 1186339 w 2019300"/>
              <a:gd name="connsiteY4607" fmla="*/ 1945481 h 1971675"/>
              <a:gd name="connsiteX4608" fmla="*/ 1199674 w 2019300"/>
              <a:gd name="connsiteY4608" fmla="*/ 1944529 h 1971675"/>
              <a:gd name="connsiteX4609" fmla="*/ 1194911 w 2019300"/>
              <a:gd name="connsiteY4609" fmla="*/ 1940719 h 1971675"/>
              <a:gd name="connsiteX4610" fmla="*/ 1196816 w 2019300"/>
              <a:gd name="connsiteY4610" fmla="*/ 1941671 h 1971675"/>
              <a:gd name="connsiteX4611" fmla="*/ 1183481 w 2019300"/>
              <a:gd name="connsiteY4611" fmla="*/ 1940719 h 1971675"/>
              <a:gd name="connsiteX4612" fmla="*/ 1186339 w 2019300"/>
              <a:gd name="connsiteY4612" fmla="*/ 1945481 h 1971675"/>
              <a:gd name="connsiteX4613" fmla="*/ 1190149 w 2019300"/>
              <a:gd name="connsiteY4613" fmla="*/ 1948339 h 1971675"/>
              <a:gd name="connsiteX4614" fmla="*/ 1210151 w 2019300"/>
              <a:gd name="connsiteY4614" fmla="*/ 1948339 h 1971675"/>
              <a:gd name="connsiteX4615" fmla="*/ 1208246 w 2019300"/>
              <a:gd name="connsiteY4615" fmla="*/ 1950244 h 1971675"/>
              <a:gd name="connsiteX4616" fmla="*/ 1216819 w 2019300"/>
              <a:gd name="connsiteY4616" fmla="*/ 1949291 h 1971675"/>
              <a:gd name="connsiteX4617" fmla="*/ 1190149 w 2019300"/>
              <a:gd name="connsiteY4617" fmla="*/ 1948339 h 1971675"/>
              <a:gd name="connsiteX4618" fmla="*/ 1371124 w 2019300"/>
              <a:gd name="connsiteY4618" fmla="*/ 1944529 h 1971675"/>
              <a:gd name="connsiteX4619" fmla="*/ 1357789 w 2019300"/>
              <a:gd name="connsiteY4619" fmla="*/ 1946434 h 1971675"/>
              <a:gd name="connsiteX4620" fmla="*/ 1369219 w 2019300"/>
              <a:gd name="connsiteY4620" fmla="*/ 1948339 h 1971675"/>
              <a:gd name="connsiteX4621" fmla="*/ 1371124 w 2019300"/>
              <a:gd name="connsiteY4621" fmla="*/ 1944529 h 1971675"/>
              <a:gd name="connsiteX4622" fmla="*/ 1326356 w 2019300"/>
              <a:gd name="connsiteY4622" fmla="*/ 1945481 h 1971675"/>
              <a:gd name="connsiteX4623" fmla="*/ 1353026 w 2019300"/>
              <a:gd name="connsiteY4623" fmla="*/ 1945481 h 1971675"/>
              <a:gd name="connsiteX4624" fmla="*/ 1326356 w 2019300"/>
              <a:gd name="connsiteY4624" fmla="*/ 1945481 h 1971675"/>
              <a:gd name="connsiteX4625" fmla="*/ 1241584 w 2019300"/>
              <a:gd name="connsiteY4625" fmla="*/ 1940719 h 1971675"/>
              <a:gd name="connsiteX4626" fmla="*/ 1203484 w 2019300"/>
              <a:gd name="connsiteY4626" fmla="*/ 1938814 h 1971675"/>
              <a:gd name="connsiteX4627" fmla="*/ 1203484 w 2019300"/>
              <a:gd name="connsiteY4627" fmla="*/ 1940719 h 1971675"/>
              <a:gd name="connsiteX4628" fmla="*/ 1203484 w 2019300"/>
              <a:gd name="connsiteY4628" fmla="*/ 1941671 h 1971675"/>
              <a:gd name="connsiteX4629" fmla="*/ 1205389 w 2019300"/>
              <a:gd name="connsiteY4629" fmla="*/ 1943576 h 1971675"/>
              <a:gd name="connsiteX4630" fmla="*/ 1223486 w 2019300"/>
              <a:gd name="connsiteY4630" fmla="*/ 1943576 h 1971675"/>
              <a:gd name="connsiteX4631" fmla="*/ 1218724 w 2019300"/>
              <a:gd name="connsiteY4631" fmla="*/ 1948339 h 1971675"/>
              <a:gd name="connsiteX4632" fmla="*/ 1236821 w 2019300"/>
              <a:gd name="connsiteY4632" fmla="*/ 1941671 h 1971675"/>
              <a:gd name="connsiteX4633" fmla="*/ 1228249 w 2019300"/>
              <a:gd name="connsiteY4633" fmla="*/ 1948339 h 1971675"/>
              <a:gd name="connsiteX4634" fmla="*/ 1319689 w 2019300"/>
              <a:gd name="connsiteY4634" fmla="*/ 1946434 h 1971675"/>
              <a:gd name="connsiteX4635" fmla="*/ 1239679 w 2019300"/>
              <a:gd name="connsiteY4635" fmla="*/ 1945481 h 1971675"/>
              <a:gd name="connsiteX4636" fmla="*/ 1241584 w 2019300"/>
              <a:gd name="connsiteY4636" fmla="*/ 1940719 h 1971675"/>
              <a:gd name="connsiteX4637" fmla="*/ 1402556 w 2019300"/>
              <a:gd name="connsiteY4637" fmla="*/ 1935956 h 1971675"/>
              <a:gd name="connsiteX4638" fmla="*/ 1402556 w 2019300"/>
              <a:gd name="connsiteY4638" fmla="*/ 1939766 h 1971675"/>
              <a:gd name="connsiteX4639" fmla="*/ 1411129 w 2019300"/>
              <a:gd name="connsiteY4639" fmla="*/ 1938814 h 1971675"/>
              <a:gd name="connsiteX4640" fmla="*/ 1416844 w 2019300"/>
              <a:gd name="connsiteY4640" fmla="*/ 1937861 h 1971675"/>
              <a:gd name="connsiteX4641" fmla="*/ 1418749 w 2019300"/>
              <a:gd name="connsiteY4641" fmla="*/ 1935956 h 1971675"/>
              <a:gd name="connsiteX4642" fmla="*/ 1413034 w 2019300"/>
              <a:gd name="connsiteY4642" fmla="*/ 1936909 h 1971675"/>
              <a:gd name="connsiteX4643" fmla="*/ 1410176 w 2019300"/>
              <a:gd name="connsiteY4643" fmla="*/ 1936909 h 1971675"/>
              <a:gd name="connsiteX4644" fmla="*/ 1402556 w 2019300"/>
              <a:gd name="connsiteY4644" fmla="*/ 1935956 h 1971675"/>
              <a:gd name="connsiteX4645" fmla="*/ 1400651 w 2019300"/>
              <a:gd name="connsiteY4645" fmla="*/ 1935956 h 1971675"/>
              <a:gd name="connsiteX4646" fmla="*/ 1382554 w 2019300"/>
              <a:gd name="connsiteY4646" fmla="*/ 1937861 h 1971675"/>
              <a:gd name="connsiteX4647" fmla="*/ 1382554 w 2019300"/>
              <a:gd name="connsiteY4647" fmla="*/ 1941671 h 1971675"/>
              <a:gd name="connsiteX4648" fmla="*/ 1400651 w 2019300"/>
              <a:gd name="connsiteY4648" fmla="*/ 1935956 h 1971675"/>
              <a:gd name="connsiteX4649" fmla="*/ 1400651 w 2019300"/>
              <a:gd name="connsiteY4649" fmla="*/ 1931194 h 1971675"/>
              <a:gd name="connsiteX4650" fmla="*/ 1369219 w 2019300"/>
              <a:gd name="connsiteY4650" fmla="*/ 1935004 h 1971675"/>
              <a:gd name="connsiteX4651" fmla="*/ 1400651 w 2019300"/>
              <a:gd name="connsiteY4651" fmla="*/ 1931194 h 1971675"/>
              <a:gd name="connsiteX4652" fmla="*/ 1282541 w 2019300"/>
              <a:gd name="connsiteY4652" fmla="*/ 1923574 h 1971675"/>
              <a:gd name="connsiteX4653" fmla="*/ 1300639 w 2019300"/>
              <a:gd name="connsiteY4653" fmla="*/ 1924526 h 1971675"/>
              <a:gd name="connsiteX4654" fmla="*/ 1282541 w 2019300"/>
              <a:gd name="connsiteY4654" fmla="*/ 1923574 h 1971675"/>
              <a:gd name="connsiteX4655" fmla="*/ 1371124 w 2019300"/>
              <a:gd name="connsiteY4655" fmla="*/ 1917859 h 1971675"/>
              <a:gd name="connsiteX4656" fmla="*/ 1379696 w 2019300"/>
              <a:gd name="connsiteY4656" fmla="*/ 1922621 h 1971675"/>
              <a:gd name="connsiteX4657" fmla="*/ 1371124 w 2019300"/>
              <a:gd name="connsiteY4657" fmla="*/ 1917859 h 1971675"/>
              <a:gd name="connsiteX4658" fmla="*/ 1369219 w 2019300"/>
              <a:gd name="connsiteY4658" fmla="*/ 1908334 h 1971675"/>
              <a:gd name="connsiteX4659" fmla="*/ 1351121 w 2019300"/>
              <a:gd name="connsiteY4659" fmla="*/ 1914049 h 1971675"/>
              <a:gd name="connsiteX4660" fmla="*/ 1355884 w 2019300"/>
              <a:gd name="connsiteY4660" fmla="*/ 1915001 h 1971675"/>
              <a:gd name="connsiteX4661" fmla="*/ 1371124 w 2019300"/>
              <a:gd name="connsiteY4661" fmla="*/ 1915001 h 1971675"/>
              <a:gd name="connsiteX4662" fmla="*/ 1382554 w 2019300"/>
              <a:gd name="connsiteY4662" fmla="*/ 1910239 h 1971675"/>
              <a:gd name="connsiteX4663" fmla="*/ 1369219 w 2019300"/>
              <a:gd name="connsiteY4663" fmla="*/ 1912144 h 1971675"/>
              <a:gd name="connsiteX4664" fmla="*/ 1369219 w 2019300"/>
              <a:gd name="connsiteY4664" fmla="*/ 1908334 h 1971675"/>
              <a:gd name="connsiteX4665" fmla="*/ 1340644 w 2019300"/>
              <a:gd name="connsiteY4665" fmla="*/ 1914049 h 1971675"/>
              <a:gd name="connsiteX4666" fmla="*/ 1347311 w 2019300"/>
              <a:gd name="connsiteY4666" fmla="*/ 1913096 h 1971675"/>
              <a:gd name="connsiteX4667" fmla="*/ 1347311 w 2019300"/>
              <a:gd name="connsiteY4667" fmla="*/ 1908334 h 1971675"/>
              <a:gd name="connsiteX4668" fmla="*/ 1333976 w 2019300"/>
              <a:gd name="connsiteY4668" fmla="*/ 1906429 h 1971675"/>
              <a:gd name="connsiteX4669" fmla="*/ 1325404 w 2019300"/>
              <a:gd name="connsiteY4669" fmla="*/ 1911191 h 1971675"/>
              <a:gd name="connsiteX4670" fmla="*/ 1330166 w 2019300"/>
              <a:gd name="connsiteY4670" fmla="*/ 1915954 h 1971675"/>
              <a:gd name="connsiteX4671" fmla="*/ 1340644 w 2019300"/>
              <a:gd name="connsiteY4671" fmla="*/ 1914049 h 1971675"/>
              <a:gd name="connsiteX4672" fmla="*/ 1357789 w 2019300"/>
              <a:gd name="connsiteY4672" fmla="*/ 1919764 h 1971675"/>
              <a:gd name="connsiteX4673" fmla="*/ 1342549 w 2019300"/>
              <a:gd name="connsiteY4673" fmla="*/ 1915954 h 1971675"/>
              <a:gd name="connsiteX4674" fmla="*/ 1347311 w 2019300"/>
              <a:gd name="connsiteY4674" fmla="*/ 1916906 h 1971675"/>
              <a:gd name="connsiteX4675" fmla="*/ 1332071 w 2019300"/>
              <a:gd name="connsiteY4675" fmla="*/ 1915954 h 1971675"/>
              <a:gd name="connsiteX4676" fmla="*/ 1357789 w 2019300"/>
              <a:gd name="connsiteY4676" fmla="*/ 1919764 h 1971675"/>
              <a:gd name="connsiteX4677" fmla="*/ 1168241 w 2019300"/>
              <a:gd name="connsiteY4677" fmla="*/ 1915954 h 1971675"/>
              <a:gd name="connsiteX4678" fmla="*/ 1118711 w 2019300"/>
              <a:gd name="connsiteY4678" fmla="*/ 1914049 h 1971675"/>
              <a:gd name="connsiteX4679" fmla="*/ 1133951 w 2019300"/>
              <a:gd name="connsiteY4679" fmla="*/ 1925479 h 1971675"/>
              <a:gd name="connsiteX4680" fmla="*/ 1152049 w 2019300"/>
              <a:gd name="connsiteY4680" fmla="*/ 1929289 h 1971675"/>
              <a:gd name="connsiteX4681" fmla="*/ 1163479 w 2019300"/>
              <a:gd name="connsiteY4681" fmla="*/ 1917859 h 1971675"/>
              <a:gd name="connsiteX4682" fmla="*/ 1165384 w 2019300"/>
              <a:gd name="connsiteY4682" fmla="*/ 1919764 h 1971675"/>
              <a:gd name="connsiteX4683" fmla="*/ 1158716 w 2019300"/>
              <a:gd name="connsiteY4683" fmla="*/ 1923574 h 1971675"/>
              <a:gd name="connsiteX4684" fmla="*/ 1183481 w 2019300"/>
              <a:gd name="connsiteY4684" fmla="*/ 1923574 h 1971675"/>
              <a:gd name="connsiteX4685" fmla="*/ 1194911 w 2019300"/>
              <a:gd name="connsiteY4685" fmla="*/ 1924526 h 1971675"/>
              <a:gd name="connsiteX4686" fmla="*/ 1201579 w 2019300"/>
              <a:gd name="connsiteY4686" fmla="*/ 1929289 h 1971675"/>
              <a:gd name="connsiteX4687" fmla="*/ 1203484 w 2019300"/>
              <a:gd name="connsiteY4687" fmla="*/ 1924526 h 1971675"/>
              <a:gd name="connsiteX4688" fmla="*/ 1221581 w 2019300"/>
              <a:gd name="connsiteY4688" fmla="*/ 1925479 h 1971675"/>
              <a:gd name="connsiteX4689" fmla="*/ 1223486 w 2019300"/>
              <a:gd name="connsiteY4689" fmla="*/ 1931194 h 1971675"/>
              <a:gd name="connsiteX4690" fmla="*/ 1210151 w 2019300"/>
              <a:gd name="connsiteY4690" fmla="*/ 1926431 h 1971675"/>
              <a:gd name="connsiteX4691" fmla="*/ 1192054 w 2019300"/>
              <a:gd name="connsiteY4691" fmla="*/ 1933099 h 1971675"/>
              <a:gd name="connsiteX4692" fmla="*/ 1216819 w 2019300"/>
              <a:gd name="connsiteY4692" fmla="*/ 1937861 h 1971675"/>
              <a:gd name="connsiteX4693" fmla="*/ 1223486 w 2019300"/>
              <a:gd name="connsiteY4693" fmla="*/ 1935956 h 1971675"/>
              <a:gd name="connsiteX4694" fmla="*/ 1221581 w 2019300"/>
              <a:gd name="connsiteY4694" fmla="*/ 1937861 h 1971675"/>
              <a:gd name="connsiteX4695" fmla="*/ 1236821 w 2019300"/>
              <a:gd name="connsiteY4695" fmla="*/ 1938814 h 1971675"/>
              <a:gd name="connsiteX4696" fmla="*/ 1250156 w 2019300"/>
              <a:gd name="connsiteY4696" fmla="*/ 1934051 h 1971675"/>
              <a:gd name="connsiteX4697" fmla="*/ 1238726 w 2019300"/>
              <a:gd name="connsiteY4697" fmla="*/ 1930241 h 1971675"/>
              <a:gd name="connsiteX4698" fmla="*/ 1243489 w 2019300"/>
              <a:gd name="connsiteY4698" fmla="*/ 1926431 h 1971675"/>
              <a:gd name="connsiteX4699" fmla="*/ 1230154 w 2019300"/>
              <a:gd name="connsiteY4699" fmla="*/ 1926431 h 1971675"/>
              <a:gd name="connsiteX4700" fmla="*/ 1254919 w 2019300"/>
              <a:gd name="connsiteY4700" fmla="*/ 1920716 h 1971675"/>
              <a:gd name="connsiteX4701" fmla="*/ 1214914 w 2019300"/>
              <a:gd name="connsiteY4701" fmla="*/ 1916906 h 1971675"/>
              <a:gd name="connsiteX4702" fmla="*/ 1190149 w 2019300"/>
              <a:gd name="connsiteY4702" fmla="*/ 1921669 h 1971675"/>
              <a:gd name="connsiteX4703" fmla="*/ 1183481 w 2019300"/>
              <a:gd name="connsiteY4703" fmla="*/ 1915954 h 1971675"/>
              <a:gd name="connsiteX4704" fmla="*/ 1194911 w 2019300"/>
              <a:gd name="connsiteY4704" fmla="*/ 1914049 h 1971675"/>
              <a:gd name="connsiteX4705" fmla="*/ 1168241 w 2019300"/>
              <a:gd name="connsiteY4705" fmla="*/ 1915954 h 1971675"/>
              <a:gd name="connsiteX4706" fmla="*/ 1173004 w 2019300"/>
              <a:gd name="connsiteY4706" fmla="*/ 1908334 h 1971675"/>
              <a:gd name="connsiteX4707" fmla="*/ 1168241 w 2019300"/>
              <a:gd name="connsiteY4707" fmla="*/ 1910239 h 1971675"/>
              <a:gd name="connsiteX4708" fmla="*/ 1181576 w 2019300"/>
              <a:gd name="connsiteY4708" fmla="*/ 1909286 h 1971675"/>
              <a:gd name="connsiteX4709" fmla="*/ 1173004 w 2019300"/>
              <a:gd name="connsiteY4709" fmla="*/ 1908334 h 1971675"/>
              <a:gd name="connsiteX4710" fmla="*/ 741521 w 2019300"/>
              <a:gd name="connsiteY4710" fmla="*/ 1791176 h 1971675"/>
              <a:gd name="connsiteX4711" fmla="*/ 748189 w 2019300"/>
              <a:gd name="connsiteY4711" fmla="*/ 1787366 h 1971675"/>
              <a:gd name="connsiteX4712" fmla="*/ 736759 w 2019300"/>
              <a:gd name="connsiteY4712" fmla="*/ 1786414 h 1971675"/>
              <a:gd name="connsiteX4713" fmla="*/ 741521 w 2019300"/>
              <a:gd name="connsiteY4713" fmla="*/ 1791176 h 1971675"/>
              <a:gd name="connsiteX4714" fmla="*/ 701516 w 2019300"/>
              <a:gd name="connsiteY4714" fmla="*/ 1790224 h 1971675"/>
              <a:gd name="connsiteX4715" fmla="*/ 683419 w 2019300"/>
              <a:gd name="connsiteY4715" fmla="*/ 1794034 h 1971675"/>
              <a:gd name="connsiteX4716" fmla="*/ 701516 w 2019300"/>
              <a:gd name="connsiteY4716" fmla="*/ 1790224 h 1971675"/>
              <a:gd name="connsiteX4717" fmla="*/ 763429 w 2019300"/>
              <a:gd name="connsiteY4717" fmla="*/ 1796891 h 1971675"/>
              <a:gd name="connsiteX4718" fmla="*/ 768191 w 2019300"/>
              <a:gd name="connsiteY4718" fmla="*/ 1795939 h 1971675"/>
              <a:gd name="connsiteX4719" fmla="*/ 774859 w 2019300"/>
              <a:gd name="connsiteY4719" fmla="*/ 1799749 h 1971675"/>
              <a:gd name="connsiteX4720" fmla="*/ 763429 w 2019300"/>
              <a:gd name="connsiteY4720" fmla="*/ 1803559 h 1971675"/>
              <a:gd name="connsiteX4721" fmla="*/ 781526 w 2019300"/>
              <a:gd name="connsiteY4721" fmla="*/ 1797844 h 1971675"/>
              <a:gd name="connsiteX4722" fmla="*/ 763429 w 2019300"/>
              <a:gd name="connsiteY4722" fmla="*/ 1792129 h 1971675"/>
              <a:gd name="connsiteX4723" fmla="*/ 745331 w 2019300"/>
              <a:gd name="connsiteY4723" fmla="*/ 1795939 h 1971675"/>
              <a:gd name="connsiteX4724" fmla="*/ 763429 w 2019300"/>
              <a:gd name="connsiteY4724" fmla="*/ 1796891 h 1971675"/>
              <a:gd name="connsiteX4725" fmla="*/ 759619 w 2019300"/>
              <a:gd name="connsiteY4725" fmla="*/ 1796891 h 1971675"/>
              <a:gd name="connsiteX4726" fmla="*/ 728186 w 2019300"/>
              <a:gd name="connsiteY4726" fmla="*/ 1802606 h 1971675"/>
              <a:gd name="connsiteX4727" fmla="*/ 759619 w 2019300"/>
              <a:gd name="connsiteY4727" fmla="*/ 1796891 h 1971675"/>
              <a:gd name="connsiteX4728" fmla="*/ 811054 w 2019300"/>
              <a:gd name="connsiteY4728" fmla="*/ 1825466 h 1971675"/>
              <a:gd name="connsiteX4729" fmla="*/ 815816 w 2019300"/>
              <a:gd name="connsiteY4729" fmla="*/ 1818799 h 1971675"/>
              <a:gd name="connsiteX4730" fmla="*/ 829151 w 2019300"/>
              <a:gd name="connsiteY4730" fmla="*/ 1819751 h 1971675"/>
              <a:gd name="connsiteX4731" fmla="*/ 824389 w 2019300"/>
              <a:gd name="connsiteY4731" fmla="*/ 1824514 h 1971675"/>
              <a:gd name="connsiteX4732" fmla="*/ 846296 w 2019300"/>
              <a:gd name="connsiteY4732" fmla="*/ 1820704 h 1971675"/>
              <a:gd name="connsiteX4733" fmla="*/ 831056 w 2019300"/>
              <a:gd name="connsiteY4733" fmla="*/ 1811179 h 1971675"/>
              <a:gd name="connsiteX4734" fmla="*/ 812959 w 2019300"/>
              <a:gd name="connsiteY4734" fmla="*/ 1816894 h 1971675"/>
              <a:gd name="connsiteX4735" fmla="*/ 812959 w 2019300"/>
              <a:gd name="connsiteY4735" fmla="*/ 1821656 h 1971675"/>
              <a:gd name="connsiteX4736" fmla="*/ 801529 w 2019300"/>
              <a:gd name="connsiteY4736" fmla="*/ 1816894 h 1971675"/>
              <a:gd name="connsiteX4737" fmla="*/ 790099 w 2019300"/>
              <a:gd name="connsiteY4737" fmla="*/ 1815941 h 1971675"/>
              <a:gd name="connsiteX4738" fmla="*/ 781526 w 2019300"/>
              <a:gd name="connsiteY4738" fmla="*/ 1819751 h 1971675"/>
              <a:gd name="connsiteX4739" fmla="*/ 796766 w 2019300"/>
              <a:gd name="connsiteY4739" fmla="*/ 1821656 h 1971675"/>
              <a:gd name="connsiteX4740" fmla="*/ 788194 w 2019300"/>
              <a:gd name="connsiteY4740" fmla="*/ 1823561 h 1971675"/>
              <a:gd name="connsiteX4741" fmla="*/ 801529 w 2019300"/>
              <a:gd name="connsiteY4741" fmla="*/ 1830229 h 1971675"/>
              <a:gd name="connsiteX4742" fmla="*/ 812959 w 2019300"/>
              <a:gd name="connsiteY4742" fmla="*/ 1829276 h 1971675"/>
              <a:gd name="connsiteX4743" fmla="*/ 811054 w 2019300"/>
              <a:gd name="connsiteY4743" fmla="*/ 1825466 h 1971675"/>
              <a:gd name="connsiteX4744" fmla="*/ 965359 w 2019300"/>
              <a:gd name="connsiteY4744" fmla="*/ 1845469 h 1971675"/>
              <a:gd name="connsiteX4745" fmla="*/ 947261 w 2019300"/>
              <a:gd name="connsiteY4745" fmla="*/ 1850231 h 1971675"/>
              <a:gd name="connsiteX4746" fmla="*/ 967264 w 2019300"/>
              <a:gd name="connsiteY4746" fmla="*/ 1850231 h 1971675"/>
              <a:gd name="connsiteX4747" fmla="*/ 965359 w 2019300"/>
              <a:gd name="connsiteY4747" fmla="*/ 1845469 h 1971675"/>
              <a:gd name="connsiteX4748" fmla="*/ 899636 w 2019300"/>
              <a:gd name="connsiteY4748" fmla="*/ 1845469 h 1971675"/>
              <a:gd name="connsiteX4749" fmla="*/ 914876 w 2019300"/>
              <a:gd name="connsiteY4749" fmla="*/ 1844516 h 1971675"/>
              <a:gd name="connsiteX4750" fmla="*/ 912971 w 2019300"/>
              <a:gd name="connsiteY4750" fmla="*/ 1842611 h 1971675"/>
              <a:gd name="connsiteX4751" fmla="*/ 899636 w 2019300"/>
              <a:gd name="connsiteY4751" fmla="*/ 1845469 h 1971675"/>
              <a:gd name="connsiteX4752" fmla="*/ 924401 w 2019300"/>
              <a:gd name="connsiteY4752" fmla="*/ 1850231 h 1971675"/>
              <a:gd name="connsiteX4753" fmla="*/ 917734 w 2019300"/>
              <a:gd name="connsiteY4753" fmla="*/ 1850231 h 1971675"/>
              <a:gd name="connsiteX4754" fmla="*/ 931069 w 2019300"/>
              <a:gd name="connsiteY4754" fmla="*/ 1851184 h 1971675"/>
              <a:gd name="connsiteX4755" fmla="*/ 939641 w 2019300"/>
              <a:gd name="connsiteY4755" fmla="*/ 1846421 h 1971675"/>
              <a:gd name="connsiteX4756" fmla="*/ 937736 w 2019300"/>
              <a:gd name="connsiteY4756" fmla="*/ 1839754 h 1971675"/>
              <a:gd name="connsiteX4757" fmla="*/ 931069 w 2019300"/>
              <a:gd name="connsiteY4757" fmla="*/ 1841659 h 1971675"/>
              <a:gd name="connsiteX4758" fmla="*/ 931069 w 2019300"/>
              <a:gd name="connsiteY4758" fmla="*/ 1845469 h 1971675"/>
              <a:gd name="connsiteX4759" fmla="*/ 922496 w 2019300"/>
              <a:gd name="connsiteY4759" fmla="*/ 1845469 h 1971675"/>
              <a:gd name="connsiteX4760" fmla="*/ 920591 w 2019300"/>
              <a:gd name="connsiteY4760" fmla="*/ 1843564 h 1971675"/>
              <a:gd name="connsiteX4761" fmla="*/ 924401 w 2019300"/>
              <a:gd name="connsiteY4761" fmla="*/ 1850231 h 1971675"/>
              <a:gd name="connsiteX4762" fmla="*/ 902494 w 2019300"/>
              <a:gd name="connsiteY4762" fmla="*/ 1854994 h 1971675"/>
              <a:gd name="connsiteX4763" fmla="*/ 913924 w 2019300"/>
              <a:gd name="connsiteY4763" fmla="*/ 1854041 h 1971675"/>
              <a:gd name="connsiteX4764" fmla="*/ 915829 w 2019300"/>
              <a:gd name="connsiteY4764" fmla="*/ 1850231 h 1971675"/>
              <a:gd name="connsiteX4765" fmla="*/ 884396 w 2019300"/>
              <a:gd name="connsiteY4765" fmla="*/ 1846421 h 1971675"/>
              <a:gd name="connsiteX4766" fmla="*/ 904399 w 2019300"/>
              <a:gd name="connsiteY4766" fmla="*/ 1850231 h 1971675"/>
              <a:gd name="connsiteX4767" fmla="*/ 902494 w 2019300"/>
              <a:gd name="connsiteY4767" fmla="*/ 1854994 h 1971675"/>
              <a:gd name="connsiteX4768" fmla="*/ 920591 w 2019300"/>
              <a:gd name="connsiteY4768" fmla="*/ 1856899 h 1971675"/>
              <a:gd name="connsiteX4769" fmla="*/ 949166 w 2019300"/>
              <a:gd name="connsiteY4769" fmla="*/ 1855946 h 1971675"/>
              <a:gd name="connsiteX4770" fmla="*/ 949166 w 2019300"/>
              <a:gd name="connsiteY4770" fmla="*/ 1852136 h 1971675"/>
              <a:gd name="connsiteX4771" fmla="*/ 920591 w 2019300"/>
              <a:gd name="connsiteY4771" fmla="*/ 1856899 h 1971675"/>
              <a:gd name="connsiteX4772" fmla="*/ 537686 w 2019300"/>
              <a:gd name="connsiteY4772" fmla="*/ 1862614 h 1971675"/>
              <a:gd name="connsiteX4773" fmla="*/ 535781 w 2019300"/>
              <a:gd name="connsiteY4773" fmla="*/ 1858804 h 1971675"/>
              <a:gd name="connsiteX4774" fmla="*/ 512921 w 2019300"/>
              <a:gd name="connsiteY4774" fmla="*/ 1861661 h 1971675"/>
              <a:gd name="connsiteX4775" fmla="*/ 537686 w 2019300"/>
              <a:gd name="connsiteY4775" fmla="*/ 1862614 h 1971675"/>
              <a:gd name="connsiteX4776" fmla="*/ 620554 w 2019300"/>
              <a:gd name="connsiteY4776" fmla="*/ 1865471 h 1971675"/>
              <a:gd name="connsiteX4777" fmla="*/ 635794 w 2019300"/>
              <a:gd name="connsiteY4777" fmla="*/ 1860709 h 1971675"/>
              <a:gd name="connsiteX4778" fmla="*/ 620554 w 2019300"/>
              <a:gd name="connsiteY4778" fmla="*/ 1865471 h 1971675"/>
              <a:gd name="connsiteX4779" fmla="*/ 665321 w 2019300"/>
              <a:gd name="connsiteY4779" fmla="*/ 1864519 h 1971675"/>
              <a:gd name="connsiteX4780" fmla="*/ 656749 w 2019300"/>
              <a:gd name="connsiteY4780" fmla="*/ 1866424 h 1971675"/>
              <a:gd name="connsiteX4781" fmla="*/ 650081 w 2019300"/>
              <a:gd name="connsiteY4781" fmla="*/ 1859756 h 1971675"/>
              <a:gd name="connsiteX4782" fmla="*/ 648176 w 2019300"/>
              <a:gd name="connsiteY4782" fmla="*/ 1859756 h 1971675"/>
              <a:gd name="connsiteX4783" fmla="*/ 661511 w 2019300"/>
              <a:gd name="connsiteY4783" fmla="*/ 1858804 h 1971675"/>
              <a:gd name="connsiteX4784" fmla="*/ 639604 w 2019300"/>
              <a:gd name="connsiteY4784" fmla="*/ 1862614 h 1971675"/>
              <a:gd name="connsiteX4785" fmla="*/ 646271 w 2019300"/>
              <a:gd name="connsiteY4785" fmla="*/ 1862614 h 1971675"/>
              <a:gd name="connsiteX4786" fmla="*/ 632936 w 2019300"/>
              <a:gd name="connsiteY4786" fmla="*/ 1866424 h 1971675"/>
              <a:gd name="connsiteX4787" fmla="*/ 651034 w 2019300"/>
              <a:gd name="connsiteY4787" fmla="*/ 1870234 h 1971675"/>
              <a:gd name="connsiteX4788" fmla="*/ 637699 w 2019300"/>
              <a:gd name="connsiteY4788" fmla="*/ 1872139 h 1971675"/>
              <a:gd name="connsiteX4789" fmla="*/ 665321 w 2019300"/>
              <a:gd name="connsiteY4789" fmla="*/ 1864519 h 1971675"/>
              <a:gd name="connsiteX4790" fmla="*/ 718661 w 2019300"/>
              <a:gd name="connsiteY4790" fmla="*/ 1866424 h 1971675"/>
              <a:gd name="connsiteX4791" fmla="*/ 685324 w 2019300"/>
              <a:gd name="connsiteY4791" fmla="*/ 1858804 h 1971675"/>
              <a:gd name="connsiteX4792" fmla="*/ 676751 w 2019300"/>
              <a:gd name="connsiteY4792" fmla="*/ 1862614 h 1971675"/>
              <a:gd name="connsiteX4793" fmla="*/ 691991 w 2019300"/>
              <a:gd name="connsiteY4793" fmla="*/ 1863566 h 1971675"/>
              <a:gd name="connsiteX4794" fmla="*/ 687229 w 2019300"/>
              <a:gd name="connsiteY4794" fmla="*/ 1865471 h 1971675"/>
              <a:gd name="connsiteX4795" fmla="*/ 718661 w 2019300"/>
              <a:gd name="connsiteY4795" fmla="*/ 1866424 h 1971675"/>
              <a:gd name="connsiteX4796" fmla="*/ 804386 w 2019300"/>
              <a:gd name="connsiteY4796" fmla="*/ 1871186 h 1971675"/>
              <a:gd name="connsiteX4797" fmla="*/ 815816 w 2019300"/>
              <a:gd name="connsiteY4797" fmla="*/ 1870234 h 1971675"/>
              <a:gd name="connsiteX4798" fmla="*/ 824389 w 2019300"/>
              <a:gd name="connsiteY4798" fmla="*/ 1874044 h 1971675"/>
              <a:gd name="connsiteX4799" fmla="*/ 819626 w 2019300"/>
              <a:gd name="connsiteY4799" fmla="*/ 1875949 h 1971675"/>
              <a:gd name="connsiteX4800" fmla="*/ 811054 w 2019300"/>
              <a:gd name="connsiteY4800" fmla="*/ 1874044 h 1971675"/>
              <a:gd name="connsiteX4801" fmla="*/ 812959 w 2019300"/>
              <a:gd name="connsiteY4801" fmla="*/ 1878806 h 1971675"/>
              <a:gd name="connsiteX4802" fmla="*/ 831056 w 2019300"/>
              <a:gd name="connsiteY4802" fmla="*/ 1880711 h 1971675"/>
              <a:gd name="connsiteX4803" fmla="*/ 831056 w 2019300"/>
              <a:gd name="connsiteY4803" fmla="*/ 1873091 h 1971675"/>
              <a:gd name="connsiteX4804" fmla="*/ 839629 w 2019300"/>
              <a:gd name="connsiteY4804" fmla="*/ 1878806 h 1971675"/>
              <a:gd name="connsiteX4805" fmla="*/ 831056 w 2019300"/>
              <a:gd name="connsiteY4805" fmla="*/ 1869281 h 1971675"/>
              <a:gd name="connsiteX4806" fmla="*/ 804386 w 2019300"/>
              <a:gd name="connsiteY4806" fmla="*/ 1871186 h 1971675"/>
              <a:gd name="connsiteX4807" fmla="*/ 768191 w 2019300"/>
              <a:gd name="connsiteY4807" fmla="*/ 1871186 h 1971675"/>
              <a:gd name="connsiteX4808" fmla="*/ 801529 w 2019300"/>
              <a:gd name="connsiteY4808" fmla="*/ 1870234 h 1971675"/>
              <a:gd name="connsiteX4809" fmla="*/ 768191 w 2019300"/>
              <a:gd name="connsiteY4809" fmla="*/ 1871186 h 1971675"/>
              <a:gd name="connsiteX4810" fmla="*/ 761524 w 2019300"/>
              <a:gd name="connsiteY4810" fmla="*/ 1867376 h 1971675"/>
              <a:gd name="connsiteX4811" fmla="*/ 746284 w 2019300"/>
              <a:gd name="connsiteY4811" fmla="*/ 1871186 h 1971675"/>
              <a:gd name="connsiteX4812" fmla="*/ 759619 w 2019300"/>
              <a:gd name="connsiteY4812" fmla="*/ 1869281 h 1971675"/>
              <a:gd name="connsiteX4813" fmla="*/ 761524 w 2019300"/>
              <a:gd name="connsiteY4813" fmla="*/ 1867376 h 1971675"/>
              <a:gd name="connsiteX4814" fmla="*/ 663416 w 2019300"/>
              <a:gd name="connsiteY4814" fmla="*/ 1882616 h 1971675"/>
              <a:gd name="connsiteX4815" fmla="*/ 671989 w 2019300"/>
              <a:gd name="connsiteY4815" fmla="*/ 1877854 h 1971675"/>
              <a:gd name="connsiteX4816" fmla="*/ 663416 w 2019300"/>
              <a:gd name="connsiteY4816" fmla="*/ 1874044 h 1971675"/>
              <a:gd name="connsiteX4817" fmla="*/ 688181 w 2019300"/>
              <a:gd name="connsiteY4817" fmla="*/ 1878806 h 1971675"/>
              <a:gd name="connsiteX4818" fmla="*/ 688181 w 2019300"/>
              <a:gd name="connsiteY4818" fmla="*/ 1876901 h 1971675"/>
              <a:gd name="connsiteX4819" fmla="*/ 679609 w 2019300"/>
              <a:gd name="connsiteY4819" fmla="*/ 1875949 h 1971675"/>
              <a:gd name="connsiteX4820" fmla="*/ 688181 w 2019300"/>
              <a:gd name="connsiteY4820" fmla="*/ 1872139 h 1971675"/>
              <a:gd name="connsiteX4821" fmla="*/ 686276 w 2019300"/>
              <a:gd name="connsiteY4821" fmla="*/ 1870234 h 1971675"/>
              <a:gd name="connsiteX4822" fmla="*/ 659606 w 2019300"/>
              <a:gd name="connsiteY4822" fmla="*/ 1874044 h 1971675"/>
              <a:gd name="connsiteX4823" fmla="*/ 663416 w 2019300"/>
              <a:gd name="connsiteY4823" fmla="*/ 1882616 h 1971675"/>
              <a:gd name="connsiteX4824" fmla="*/ 723424 w 2019300"/>
              <a:gd name="connsiteY4824" fmla="*/ 1876901 h 1971675"/>
              <a:gd name="connsiteX4825" fmla="*/ 714851 w 2019300"/>
              <a:gd name="connsiteY4825" fmla="*/ 1870234 h 1971675"/>
              <a:gd name="connsiteX4826" fmla="*/ 708184 w 2019300"/>
              <a:gd name="connsiteY4826" fmla="*/ 1874996 h 1971675"/>
              <a:gd name="connsiteX4827" fmla="*/ 723424 w 2019300"/>
              <a:gd name="connsiteY4827" fmla="*/ 1876901 h 1971675"/>
              <a:gd name="connsiteX4828" fmla="*/ 698659 w 2019300"/>
              <a:gd name="connsiteY4828" fmla="*/ 1874044 h 1971675"/>
              <a:gd name="connsiteX4829" fmla="*/ 693896 w 2019300"/>
              <a:gd name="connsiteY4829" fmla="*/ 1878806 h 1971675"/>
              <a:gd name="connsiteX4830" fmla="*/ 698659 w 2019300"/>
              <a:gd name="connsiteY4830" fmla="*/ 1874044 h 1971675"/>
              <a:gd name="connsiteX4831" fmla="*/ 746284 w 2019300"/>
              <a:gd name="connsiteY4831" fmla="*/ 1885474 h 1971675"/>
              <a:gd name="connsiteX4832" fmla="*/ 751046 w 2019300"/>
              <a:gd name="connsiteY4832" fmla="*/ 1891189 h 1971675"/>
              <a:gd name="connsiteX4833" fmla="*/ 766286 w 2019300"/>
              <a:gd name="connsiteY4833" fmla="*/ 1891189 h 1971675"/>
              <a:gd name="connsiteX4834" fmla="*/ 757714 w 2019300"/>
              <a:gd name="connsiteY4834" fmla="*/ 1886426 h 1971675"/>
              <a:gd name="connsiteX4835" fmla="*/ 786289 w 2019300"/>
              <a:gd name="connsiteY4835" fmla="*/ 1880711 h 1971675"/>
              <a:gd name="connsiteX4836" fmla="*/ 754856 w 2019300"/>
              <a:gd name="connsiteY4836" fmla="*/ 1879759 h 1971675"/>
              <a:gd name="connsiteX4837" fmla="*/ 734854 w 2019300"/>
              <a:gd name="connsiteY4837" fmla="*/ 1879759 h 1971675"/>
              <a:gd name="connsiteX4838" fmla="*/ 732949 w 2019300"/>
              <a:gd name="connsiteY4838" fmla="*/ 1874044 h 1971675"/>
              <a:gd name="connsiteX4839" fmla="*/ 744379 w 2019300"/>
              <a:gd name="connsiteY4839" fmla="*/ 1874996 h 1971675"/>
              <a:gd name="connsiteX4840" fmla="*/ 729139 w 2019300"/>
              <a:gd name="connsiteY4840" fmla="*/ 1868329 h 1971675"/>
              <a:gd name="connsiteX4841" fmla="*/ 735806 w 2019300"/>
              <a:gd name="connsiteY4841" fmla="*/ 1873091 h 1971675"/>
              <a:gd name="connsiteX4842" fmla="*/ 733901 w 2019300"/>
              <a:gd name="connsiteY4842" fmla="*/ 1878806 h 1971675"/>
              <a:gd name="connsiteX4843" fmla="*/ 727234 w 2019300"/>
              <a:gd name="connsiteY4843" fmla="*/ 1878806 h 1971675"/>
              <a:gd name="connsiteX4844" fmla="*/ 755809 w 2019300"/>
              <a:gd name="connsiteY4844" fmla="*/ 1885474 h 1971675"/>
              <a:gd name="connsiteX4845" fmla="*/ 746284 w 2019300"/>
              <a:gd name="connsiteY4845" fmla="*/ 1885474 h 1971675"/>
              <a:gd name="connsiteX4846" fmla="*/ 806291 w 2019300"/>
              <a:gd name="connsiteY4846" fmla="*/ 1881664 h 1971675"/>
              <a:gd name="connsiteX4847" fmla="*/ 791051 w 2019300"/>
              <a:gd name="connsiteY4847" fmla="*/ 1881664 h 1971675"/>
              <a:gd name="connsiteX4848" fmla="*/ 792956 w 2019300"/>
              <a:gd name="connsiteY4848" fmla="*/ 1887379 h 1971675"/>
              <a:gd name="connsiteX4849" fmla="*/ 817721 w 2019300"/>
              <a:gd name="connsiteY4849" fmla="*/ 1889284 h 1971675"/>
              <a:gd name="connsiteX4850" fmla="*/ 837724 w 2019300"/>
              <a:gd name="connsiteY4850" fmla="*/ 1885474 h 1971675"/>
              <a:gd name="connsiteX4851" fmla="*/ 817721 w 2019300"/>
              <a:gd name="connsiteY4851" fmla="*/ 1884521 h 1971675"/>
              <a:gd name="connsiteX4852" fmla="*/ 815816 w 2019300"/>
              <a:gd name="connsiteY4852" fmla="*/ 1880711 h 1971675"/>
              <a:gd name="connsiteX4853" fmla="*/ 806291 w 2019300"/>
              <a:gd name="connsiteY4853" fmla="*/ 1881664 h 1971675"/>
              <a:gd name="connsiteX4854" fmla="*/ 877729 w 2019300"/>
              <a:gd name="connsiteY4854" fmla="*/ 1884521 h 1971675"/>
              <a:gd name="connsiteX4855" fmla="*/ 855821 w 2019300"/>
              <a:gd name="connsiteY4855" fmla="*/ 1889284 h 1971675"/>
              <a:gd name="connsiteX4856" fmla="*/ 877729 w 2019300"/>
              <a:gd name="connsiteY4856" fmla="*/ 1884521 h 1971675"/>
              <a:gd name="connsiteX4857" fmla="*/ 909161 w 2019300"/>
              <a:gd name="connsiteY4857" fmla="*/ 1884521 h 1971675"/>
              <a:gd name="connsiteX4858" fmla="*/ 907256 w 2019300"/>
              <a:gd name="connsiteY4858" fmla="*/ 1888331 h 1971675"/>
              <a:gd name="connsiteX4859" fmla="*/ 920591 w 2019300"/>
              <a:gd name="connsiteY4859" fmla="*/ 1886426 h 1971675"/>
              <a:gd name="connsiteX4860" fmla="*/ 909161 w 2019300"/>
              <a:gd name="connsiteY4860" fmla="*/ 1884521 h 1971675"/>
              <a:gd name="connsiteX4861" fmla="*/ 947261 w 2019300"/>
              <a:gd name="connsiteY4861" fmla="*/ 1889284 h 1971675"/>
              <a:gd name="connsiteX4862" fmla="*/ 958691 w 2019300"/>
              <a:gd name="connsiteY4862" fmla="*/ 1885474 h 1971675"/>
              <a:gd name="connsiteX4863" fmla="*/ 952024 w 2019300"/>
              <a:gd name="connsiteY4863" fmla="*/ 1883569 h 1971675"/>
              <a:gd name="connsiteX4864" fmla="*/ 947261 w 2019300"/>
              <a:gd name="connsiteY4864" fmla="*/ 1889284 h 1971675"/>
              <a:gd name="connsiteX4865" fmla="*/ 716756 w 2019300"/>
              <a:gd name="connsiteY4865" fmla="*/ 1894046 h 1971675"/>
              <a:gd name="connsiteX4866" fmla="*/ 738664 w 2019300"/>
              <a:gd name="connsiteY4866" fmla="*/ 1895951 h 1971675"/>
              <a:gd name="connsiteX4867" fmla="*/ 730091 w 2019300"/>
              <a:gd name="connsiteY4867" fmla="*/ 1885474 h 1971675"/>
              <a:gd name="connsiteX4868" fmla="*/ 685324 w 2019300"/>
              <a:gd name="connsiteY4868" fmla="*/ 1885474 h 1971675"/>
              <a:gd name="connsiteX4869" fmla="*/ 716756 w 2019300"/>
              <a:gd name="connsiteY4869" fmla="*/ 1894046 h 1971675"/>
              <a:gd name="connsiteX4870" fmla="*/ 786289 w 2019300"/>
              <a:gd name="connsiteY4870" fmla="*/ 1895951 h 1971675"/>
              <a:gd name="connsiteX4871" fmla="*/ 768191 w 2019300"/>
              <a:gd name="connsiteY4871" fmla="*/ 1891189 h 1971675"/>
              <a:gd name="connsiteX4872" fmla="*/ 772954 w 2019300"/>
              <a:gd name="connsiteY4872" fmla="*/ 1896904 h 1971675"/>
              <a:gd name="connsiteX4873" fmla="*/ 752951 w 2019300"/>
              <a:gd name="connsiteY4873" fmla="*/ 1896904 h 1971675"/>
              <a:gd name="connsiteX4874" fmla="*/ 741521 w 2019300"/>
              <a:gd name="connsiteY4874" fmla="*/ 1900714 h 1971675"/>
              <a:gd name="connsiteX4875" fmla="*/ 768191 w 2019300"/>
              <a:gd name="connsiteY4875" fmla="*/ 1900714 h 1971675"/>
              <a:gd name="connsiteX4876" fmla="*/ 776764 w 2019300"/>
              <a:gd name="connsiteY4876" fmla="*/ 1904524 h 1971675"/>
              <a:gd name="connsiteX4877" fmla="*/ 772001 w 2019300"/>
              <a:gd name="connsiteY4877" fmla="*/ 1902619 h 1971675"/>
              <a:gd name="connsiteX4878" fmla="*/ 800576 w 2019300"/>
              <a:gd name="connsiteY4878" fmla="*/ 1901666 h 1971675"/>
              <a:gd name="connsiteX4879" fmla="*/ 789146 w 2019300"/>
              <a:gd name="connsiteY4879" fmla="*/ 1899761 h 1971675"/>
              <a:gd name="connsiteX4880" fmla="*/ 795814 w 2019300"/>
              <a:gd name="connsiteY4880" fmla="*/ 1894999 h 1971675"/>
              <a:gd name="connsiteX4881" fmla="*/ 787241 w 2019300"/>
              <a:gd name="connsiteY4881" fmla="*/ 1894999 h 1971675"/>
              <a:gd name="connsiteX4882" fmla="*/ 786289 w 2019300"/>
              <a:gd name="connsiteY4882" fmla="*/ 1895951 h 1971675"/>
              <a:gd name="connsiteX4883" fmla="*/ 620554 w 2019300"/>
              <a:gd name="connsiteY4883" fmla="*/ 1900714 h 1971675"/>
              <a:gd name="connsiteX4884" fmla="*/ 600551 w 2019300"/>
              <a:gd name="connsiteY4884" fmla="*/ 1899761 h 1971675"/>
              <a:gd name="connsiteX4885" fmla="*/ 613886 w 2019300"/>
              <a:gd name="connsiteY4885" fmla="*/ 1907381 h 1971675"/>
              <a:gd name="connsiteX4886" fmla="*/ 620554 w 2019300"/>
              <a:gd name="connsiteY4886" fmla="*/ 1900714 h 1971675"/>
              <a:gd name="connsiteX4887" fmla="*/ 627221 w 2019300"/>
              <a:gd name="connsiteY4887" fmla="*/ 1911191 h 1971675"/>
              <a:gd name="connsiteX4888" fmla="*/ 629126 w 2019300"/>
              <a:gd name="connsiteY4888" fmla="*/ 1906429 h 1971675"/>
              <a:gd name="connsiteX4889" fmla="*/ 617696 w 2019300"/>
              <a:gd name="connsiteY4889" fmla="*/ 1906429 h 1971675"/>
              <a:gd name="connsiteX4890" fmla="*/ 627221 w 2019300"/>
              <a:gd name="connsiteY4890" fmla="*/ 1911191 h 1971675"/>
              <a:gd name="connsiteX4891" fmla="*/ 676751 w 2019300"/>
              <a:gd name="connsiteY4891" fmla="*/ 1896904 h 1971675"/>
              <a:gd name="connsiteX4892" fmla="*/ 665321 w 2019300"/>
              <a:gd name="connsiteY4892" fmla="*/ 1895951 h 1971675"/>
              <a:gd name="connsiteX4893" fmla="*/ 665321 w 2019300"/>
              <a:gd name="connsiteY4893" fmla="*/ 1897856 h 1971675"/>
              <a:gd name="connsiteX4894" fmla="*/ 676751 w 2019300"/>
              <a:gd name="connsiteY4894" fmla="*/ 1896904 h 1971675"/>
              <a:gd name="connsiteX4895" fmla="*/ 661511 w 2019300"/>
              <a:gd name="connsiteY4895" fmla="*/ 1895951 h 1971675"/>
              <a:gd name="connsiteX4896" fmla="*/ 646271 w 2019300"/>
              <a:gd name="connsiteY4896" fmla="*/ 1897856 h 1971675"/>
              <a:gd name="connsiteX4897" fmla="*/ 661511 w 2019300"/>
              <a:gd name="connsiteY4897" fmla="*/ 1895951 h 1971675"/>
              <a:gd name="connsiteX4898" fmla="*/ 538639 w 2019300"/>
              <a:gd name="connsiteY4898" fmla="*/ 1889284 h 1971675"/>
              <a:gd name="connsiteX4899" fmla="*/ 541496 w 2019300"/>
              <a:gd name="connsiteY4899" fmla="*/ 1891189 h 1971675"/>
              <a:gd name="connsiteX4900" fmla="*/ 557689 w 2019300"/>
              <a:gd name="connsiteY4900" fmla="*/ 1891189 h 1971675"/>
              <a:gd name="connsiteX4901" fmla="*/ 538639 w 2019300"/>
              <a:gd name="connsiteY4901" fmla="*/ 1889284 h 1971675"/>
              <a:gd name="connsiteX4902" fmla="*/ 605314 w 2019300"/>
              <a:gd name="connsiteY4902" fmla="*/ 1888331 h 1971675"/>
              <a:gd name="connsiteX4903" fmla="*/ 618649 w 2019300"/>
              <a:gd name="connsiteY4903" fmla="*/ 1889284 h 1971675"/>
              <a:gd name="connsiteX4904" fmla="*/ 605314 w 2019300"/>
              <a:gd name="connsiteY4904" fmla="*/ 1888331 h 1971675"/>
              <a:gd name="connsiteX4905" fmla="*/ 576739 w 2019300"/>
              <a:gd name="connsiteY4905" fmla="*/ 1894999 h 1971675"/>
              <a:gd name="connsiteX4906" fmla="*/ 588169 w 2019300"/>
              <a:gd name="connsiteY4906" fmla="*/ 1894046 h 1971675"/>
              <a:gd name="connsiteX4907" fmla="*/ 596741 w 2019300"/>
              <a:gd name="connsiteY4907" fmla="*/ 1892141 h 1971675"/>
              <a:gd name="connsiteX4908" fmla="*/ 584359 w 2019300"/>
              <a:gd name="connsiteY4908" fmla="*/ 1892141 h 1971675"/>
              <a:gd name="connsiteX4909" fmla="*/ 581501 w 2019300"/>
              <a:gd name="connsiteY4909" fmla="*/ 1892141 h 1971675"/>
              <a:gd name="connsiteX4910" fmla="*/ 578644 w 2019300"/>
              <a:gd name="connsiteY4910" fmla="*/ 1893094 h 1971675"/>
              <a:gd name="connsiteX4911" fmla="*/ 576739 w 2019300"/>
              <a:gd name="connsiteY4911" fmla="*/ 1894999 h 1971675"/>
              <a:gd name="connsiteX4912" fmla="*/ 651986 w 2019300"/>
              <a:gd name="connsiteY4912" fmla="*/ 1891189 h 1971675"/>
              <a:gd name="connsiteX4913" fmla="*/ 647224 w 2019300"/>
              <a:gd name="connsiteY4913" fmla="*/ 1892141 h 1971675"/>
              <a:gd name="connsiteX4914" fmla="*/ 660559 w 2019300"/>
              <a:gd name="connsiteY4914" fmla="*/ 1891189 h 1971675"/>
              <a:gd name="connsiteX4915" fmla="*/ 658654 w 2019300"/>
              <a:gd name="connsiteY4915" fmla="*/ 1886426 h 1971675"/>
              <a:gd name="connsiteX4916" fmla="*/ 651986 w 2019300"/>
              <a:gd name="connsiteY4916" fmla="*/ 1891189 h 1971675"/>
              <a:gd name="connsiteX4917" fmla="*/ 531971 w 2019300"/>
              <a:gd name="connsiteY4917" fmla="*/ 1891189 h 1971675"/>
              <a:gd name="connsiteX4918" fmla="*/ 545306 w 2019300"/>
              <a:gd name="connsiteY4918" fmla="*/ 1884521 h 1971675"/>
              <a:gd name="connsiteX4919" fmla="*/ 516731 w 2019300"/>
              <a:gd name="connsiteY4919" fmla="*/ 1887379 h 1971675"/>
              <a:gd name="connsiteX4920" fmla="*/ 531971 w 2019300"/>
              <a:gd name="connsiteY4920" fmla="*/ 1891189 h 1971675"/>
              <a:gd name="connsiteX4921" fmla="*/ 458629 w 2019300"/>
              <a:gd name="connsiteY4921" fmla="*/ 1891189 h 1971675"/>
              <a:gd name="connsiteX4922" fmla="*/ 509111 w 2019300"/>
              <a:gd name="connsiteY4922" fmla="*/ 1894046 h 1971675"/>
              <a:gd name="connsiteX4923" fmla="*/ 502444 w 2019300"/>
              <a:gd name="connsiteY4923" fmla="*/ 1894046 h 1971675"/>
              <a:gd name="connsiteX4924" fmla="*/ 503396 w 2019300"/>
              <a:gd name="connsiteY4924" fmla="*/ 1889284 h 1971675"/>
              <a:gd name="connsiteX4925" fmla="*/ 489109 w 2019300"/>
              <a:gd name="connsiteY4925" fmla="*/ 1891189 h 1971675"/>
              <a:gd name="connsiteX4926" fmla="*/ 471964 w 2019300"/>
              <a:gd name="connsiteY4926" fmla="*/ 1889284 h 1971675"/>
              <a:gd name="connsiteX4927" fmla="*/ 458629 w 2019300"/>
              <a:gd name="connsiteY4927" fmla="*/ 1891189 h 1971675"/>
              <a:gd name="connsiteX4928" fmla="*/ 430054 w 2019300"/>
              <a:gd name="connsiteY4928" fmla="*/ 1885474 h 1971675"/>
              <a:gd name="connsiteX4929" fmla="*/ 412909 w 2019300"/>
              <a:gd name="connsiteY4929" fmla="*/ 1876901 h 1971675"/>
              <a:gd name="connsiteX4930" fmla="*/ 430054 w 2019300"/>
              <a:gd name="connsiteY4930" fmla="*/ 1885474 h 1971675"/>
              <a:gd name="connsiteX4931" fmla="*/ 593884 w 2019300"/>
              <a:gd name="connsiteY4931" fmla="*/ 1905476 h 1971675"/>
              <a:gd name="connsiteX4932" fmla="*/ 600551 w 2019300"/>
              <a:gd name="connsiteY4932" fmla="*/ 1903571 h 1971675"/>
              <a:gd name="connsiteX4933" fmla="*/ 591979 w 2019300"/>
              <a:gd name="connsiteY4933" fmla="*/ 1899761 h 1971675"/>
              <a:gd name="connsiteX4934" fmla="*/ 584359 w 2019300"/>
              <a:gd name="connsiteY4934" fmla="*/ 1900714 h 1971675"/>
              <a:gd name="connsiteX4935" fmla="*/ 580549 w 2019300"/>
              <a:gd name="connsiteY4935" fmla="*/ 1900714 h 1971675"/>
              <a:gd name="connsiteX4936" fmla="*/ 575786 w 2019300"/>
              <a:gd name="connsiteY4936" fmla="*/ 1899761 h 1971675"/>
              <a:gd name="connsiteX4937" fmla="*/ 557689 w 2019300"/>
              <a:gd name="connsiteY4937" fmla="*/ 1895951 h 1971675"/>
              <a:gd name="connsiteX4938" fmla="*/ 540544 w 2019300"/>
              <a:gd name="connsiteY4938" fmla="*/ 1900714 h 1971675"/>
              <a:gd name="connsiteX4939" fmla="*/ 593884 w 2019300"/>
              <a:gd name="connsiteY4939" fmla="*/ 1905476 h 1971675"/>
              <a:gd name="connsiteX4940" fmla="*/ 537686 w 2019300"/>
              <a:gd name="connsiteY4940" fmla="*/ 1921669 h 1971675"/>
              <a:gd name="connsiteX4941" fmla="*/ 545306 w 2019300"/>
              <a:gd name="connsiteY4941" fmla="*/ 1919764 h 1971675"/>
              <a:gd name="connsiteX4942" fmla="*/ 518636 w 2019300"/>
              <a:gd name="connsiteY4942" fmla="*/ 1914049 h 1971675"/>
              <a:gd name="connsiteX4943" fmla="*/ 537686 w 2019300"/>
              <a:gd name="connsiteY4943" fmla="*/ 1921669 h 1971675"/>
              <a:gd name="connsiteX4944" fmla="*/ 540544 w 2019300"/>
              <a:gd name="connsiteY4944" fmla="*/ 1924526 h 1971675"/>
              <a:gd name="connsiteX4945" fmla="*/ 495776 w 2019300"/>
              <a:gd name="connsiteY4945" fmla="*/ 1919764 h 1971675"/>
              <a:gd name="connsiteX4946" fmla="*/ 540544 w 2019300"/>
              <a:gd name="connsiteY4946" fmla="*/ 1924526 h 1971675"/>
              <a:gd name="connsiteX4947" fmla="*/ 504349 w 2019300"/>
              <a:gd name="connsiteY4947" fmla="*/ 1926431 h 1971675"/>
              <a:gd name="connsiteX4948" fmla="*/ 487204 w 2019300"/>
              <a:gd name="connsiteY4948" fmla="*/ 1923574 h 1971675"/>
              <a:gd name="connsiteX4949" fmla="*/ 472916 w 2019300"/>
              <a:gd name="connsiteY4949" fmla="*/ 1924526 h 1971675"/>
              <a:gd name="connsiteX4950" fmla="*/ 504349 w 2019300"/>
              <a:gd name="connsiteY4950" fmla="*/ 1926431 h 1971675"/>
              <a:gd name="connsiteX4951" fmla="*/ 391954 w 2019300"/>
              <a:gd name="connsiteY4951" fmla="*/ 1897856 h 1971675"/>
              <a:gd name="connsiteX4952" fmla="*/ 389096 w 2019300"/>
              <a:gd name="connsiteY4952" fmla="*/ 1890236 h 1971675"/>
              <a:gd name="connsiteX4953" fmla="*/ 366236 w 2019300"/>
              <a:gd name="connsiteY4953" fmla="*/ 1874996 h 1971675"/>
              <a:gd name="connsiteX4954" fmla="*/ 391954 w 2019300"/>
              <a:gd name="connsiteY4954" fmla="*/ 1897856 h 1971675"/>
              <a:gd name="connsiteX4955" fmla="*/ 393859 w 2019300"/>
              <a:gd name="connsiteY4955" fmla="*/ 1894999 h 1971675"/>
              <a:gd name="connsiteX4956" fmla="*/ 431006 w 2019300"/>
              <a:gd name="connsiteY4956" fmla="*/ 1913096 h 1971675"/>
              <a:gd name="connsiteX4957" fmla="*/ 411956 w 2019300"/>
              <a:gd name="connsiteY4957" fmla="*/ 1902619 h 1971675"/>
              <a:gd name="connsiteX4958" fmla="*/ 393859 w 2019300"/>
              <a:gd name="connsiteY4958" fmla="*/ 1894999 h 1971675"/>
              <a:gd name="connsiteX4959" fmla="*/ 456724 w 2019300"/>
              <a:gd name="connsiteY4959" fmla="*/ 1920716 h 1971675"/>
              <a:gd name="connsiteX4960" fmla="*/ 437674 w 2019300"/>
              <a:gd name="connsiteY4960" fmla="*/ 1913096 h 1971675"/>
              <a:gd name="connsiteX4961" fmla="*/ 421481 w 2019300"/>
              <a:gd name="connsiteY4961" fmla="*/ 1914049 h 1971675"/>
              <a:gd name="connsiteX4962" fmla="*/ 382429 w 2019300"/>
              <a:gd name="connsiteY4962" fmla="*/ 1897856 h 1971675"/>
              <a:gd name="connsiteX4963" fmla="*/ 440531 w 2019300"/>
              <a:gd name="connsiteY4963" fmla="*/ 1922621 h 1971675"/>
              <a:gd name="connsiteX4964" fmla="*/ 428149 w 2019300"/>
              <a:gd name="connsiteY4964" fmla="*/ 1915954 h 1971675"/>
              <a:gd name="connsiteX4965" fmla="*/ 456724 w 2019300"/>
              <a:gd name="connsiteY4965" fmla="*/ 1920716 h 1971675"/>
              <a:gd name="connsiteX4966" fmla="*/ 579596 w 2019300"/>
              <a:gd name="connsiteY4966" fmla="*/ 1924526 h 1971675"/>
              <a:gd name="connsiteX4967" fmla="*/ 544354 w 2019300"/>
              <a:gd name="connsiteY4967" fmla="*/ 1924526 h 1971675"/>
              <a:gd name="connsiteX4968" fmla="*/ 557689 w 2019300"/>
              <a:gd name="connsiteY4968" fmla="*/ 1930241 h 1971675"/>
              <a:gd name="connsiteX4969" fmla="*/ 579596 w 2019300"/>
              <a:gd name="connsiteY4969" fmla="*/ 1929289 h 1971675"/>
              <a:gd name="connsiteX4970" fmla="*/ 579596 w 2019300"/>
              <a:gd name="connsiteY4970" fmla="*/ 1924526 h 1971675"/>
              <a:gd name="connsiteX4971" fmla="*/ 618649 w 2019300"/>
              <a:gd name="connsiteY4971" fmla="*/ 1918811 h 1971675"/>
              <a:gd name="connsiteX4972" fmla="*/ 613886 w 2019300"/>
              <a:gd name="connsiteY4972" fmla="*/ 1915001 h 1971675"/>
              <a:gd name="connsiteX4973" fmla="*/ 618649 w 2019300"/>
              <a:gd name="connsiteY4973" fmla="*/ 1913096 h 1971675"/>
              <a:gd name="connsiteX4974" fmla="*/ 603409 w 2019300"/>
              <a:gd name="connsiteY4974" fmla="*/ 1912144 h 1971675"/>
              <a:gd name="connsiteX4975" fmla="*/ 601504 w 2019300"/>
              <a:gd name="connsiteY4975" fmla="*/ 1906429 h 1971675"/>
              <a:gd name="connsiteX4976" fmla="*/ 591026 w 2019300"/>
              <a:gd name="connsiteY4976" fmla="*/ 1909286 h 1971675"/>
              <a:gd name="connsiteX4977" fmla="*/ 584359 w 2019300"/>
              <a:gd name="connsiteY4977" fmla="*/ 1910239 h 1971675"/>
              <a:gd name="connsiteX4978" fmla="*/ 580549 w 2019300"/>
              <a:gd name="connsiteY4978" fmla="*/ 1913096 h 1971675"/>
              <a:gd name="connsiteX4979" fmla="*/ 573881 w 2019300"/>
              <a:gd name="connsiteY4979" fmla="*/ 1913096 h 1971675"/>
              <a:gd name="connsiteX4980" fmla="*/ 577691 w 2019300"/>
              <a:gd name="connsiteY4980" fmla="*/ 1908334 h 1971675"/>
              <a:gd name="connsiteX4981" fmla="*/ 547211 w 2019300"/>
              <a:gd name="connsiteY4981" fmla="*/ 1907381 h 1971675"/>
              <a:gd name="connsiteX4982" fmla="*/ 539591 w 2019300"/>
              <a:gd name="connsiteY4982" fmla="*/ 1914049 h 1971675"/>
              <a:gd name="connsiteX4983" fmla="*/ 568166 w 2019300"/>
              <a:gd name="connsiteY4983" fmla="*/ 1915954 h 1971675"/>
              <a:gd name="connsiteX4984" fmla="*/ 583406 w 2019300"/>
              <a:gd name="connsiteY4984" fmla="*/ 1915954 h 1971675"/>
              <a:gd name="connsiteX4985" fmla="*/ 592931 w 2019300"/>
              <a:gd name="connsiteY4985" fmla="*/ 1915001 h 1971675"/>
              <a:gd name="connsiteX4986" fmla="*/ 594836 w 2019300"/>
              <a:gd name="connsiteY4986" fmla="*/ 1920716 h 1971675"/>
              <a:gd name="connsiteX4987" fmla="*/ 634841 w 2019300"/>
              <a:gd name="connsiteY4987" fmla="*/ 1926431 h 1971675"/>
              <a:gd name="connsiteX4988" fmla="*/ 641509 w 2019300"/>
              <a:gd name="connsiteY4988" fmla="*/ 1921669 h 1971675"/>
              <a:gd name="connsiteX4989" fmla="*/ 639604 w 2019300"/>
              <a:gd name="connsiteY4989" fmla="*/ 1917859 h 1971675"/>
              <a:gd name="connsiteX4990" fmla="*/ 618649 w 2019300"/>
              <a:gd name="connsiteY4990" fmla="*/ 1918811 h 1971675"/>
              <a:gd name="connsiteX4991" fmla="*/ 658654 w 2019300"/>
              <a:gd name="connsiteY4991" fmla="*/ 1912144 h 1971675"/>
              <a:gd name="connsiteX4992" fmla="*/ 653891 w 2019300"/>
              <a:gd name="connsiteY4992" fmla="*/ 1908334 h 1971675"/>
              <a:gd name="connsiteX4993" fmla="*/ 649129 w 2019300"/>
              <a:gd name="connsiteY4993" fmla="*/ 1901666 h 1971675"/>
              <a:gd name="connsiteX4994" fmla="*/ 624364 w 2019300"/>
              <a:gd name="connsiteY4994" fmla="*/ 1905476 h 1971675"/>
              <a:gd name="connsiteX4995" fmla="*/ 644366 w 2019300"/>
              <a:gd name="connsiteY4995" fmla="*/ 1911191 h 1971675"/>
              <a:gd name="connsiteX4996" fmla="*/ 626269 w 2019300"/>
              <a:gd name="connsiteY4996" fmla="*/ 1916906 h 1971675"/>
              <a:gd name="connsiteX4997" fmla="*/ 639604 w 2019300"/>
              <a:gd name="connsiteY4997" fmla="*/ 1916906 h 1971675"/>
              <a:gd name="connsiteX4998" fmla="*/ 658654 w 2019300"/>
              <a:gd name="connsiteY4998" fmla="*/ 1912144 h 1971675"/>
              <a:gd name="connsiteX4999" fmla="*/ 670084 w 2019300"/>
              <a:gd name="connsiteY4999" fmla="*/ 1907381 h 1971675"/>
              <a:gd name="connsiteX5000" fmla="*/ 685324 w 2019300"/>
              <a:gd name="connsiteY5000" fmla="*/ 1906429 h 1971675"/>
              <a:gd name="connsiteX5001" fmla="*/ 670084 w 2019300"/>
              <a:gd name="connsiteY5001" fmla="*/ 1907381 h 1971675"/>
              <a:gd name="connsiteX5002" fmla="*/ 685324 w 2019300"/>
              <a:gd name="connsiteY5002" fmla="*/ 1919764 h 1971675"/>
              <a:gd name="connsiteX5003" fmla="*/ 683419 w 2019300"/>
              <a:gd name="connsiteY5003" fmla="*/ 1915001 h 1971675"/>
              <a:gd name="connsiteX5004" fmla="*/ 658654 w 2019300"/>
              <a:gd name="connsiteY5004" fmla="*/ 1914049 h 1971675"/>
              <a:gd name="connsiteX5005" fmla="*/ 656749 w 2019300"/>
              <a:gd name="connsiteY5005" fmla="*/ 1919764 h 1971675"/>
              <a:gd name="connsiteX5006" fmla="*/ 685324 w 2019300"/>
              <a:gd name="connsiteY5006" fmla="*/ 1919764 h 1971675"/>
              <a:gd name="connsiteX5007" fmla="*/ 781526 w 2019300"/>
              <a:gd name="connsiteY5007" fmla="*/ 1918811 h 1971675"/>
              <a:gd name="connsiteX5008" fmla="*/ 761524 w 2019300"/>
              <a:gd name="connsiteY5008" fmla="*/ 1918811 h 1971675"/>
              <a:gd name="connsiteX5009" fmla="*/ 781526 w 2019300"/>
              <a:gd name="connsiteY5009" fmla="*/ 1918811 h 1971675"/>
              <a:gd name="connsiteX5010" fmla="*/ 786289 w 2019300"/>
              <a:gd name="connsiteY5010" fmla="*/ 1927384 h 1971675"/>
              <a:gd name="connsiteX5011" fmla="*/ 791051 w 2019300"/>
              <a:gd name="connsiteY5011" fmla="*/ 1929289 h 1971675"/>
              <a:gd name="connsiteX5012" fmla="*/ 795814 w 2019300"/>
              <a:gd name="connsiteY5012" fmla="*/ 1927384 h 1971675"/>
              <a:gd name="connsiteX5013" fmla="*/ 800576 w 2019300"/>
              <a:gd name="connsiteY5013" fmla="*/ 1921669 h 1971675"/>
              <a:gd name="connsiteX5014" fmla="*/ 792004 w 2019300"/>
              <a:gd name="connsiteY5014" fmla="*/ 1920716 h 1971675"/>
              <a:gd name="connsiteX5015" fmla="*/ 786289 w 2019300"/>
              <a:gd name="connsiteY5015" fmla="*/ 1927384 h 1971675"/>
              <a:gd name="connsiteX5016" fmla="*/ 828199 w 2019300"/>
              <a:gd name="connsiteY5016" fmla="*/ 1925479 h 1971675"/>
              <a:gd name="connsiteX5017" fmla="*/ 810101 w 2019300"/>
              <a:gd name="connsiteY5017" fmla="*/ 1930241 h 1971675"/>
              <a:gd name="connsiteX5018" fmla="*/ 790099 w 2019300"/>
              <a:gd name="connsiteY5018" fmla="*/ 1931194 h 1971675"/>
              <a:gd name="connsiteX5019" fmla="*/ 776764 w 2019300"/>
              <a:gd name="connsiteY5019" fmla="*/ 1924526 h 1971675"/>
              <a:gd name="connsiteX5020" fmla="*/ 765334 w 2019300"/>
              <a:gd name="connsiteY5020" fmla="*/ 1926431 h 1971675"/>
              <a:gd name="connsiteX5021" fmla="*/ 776764 w 2019300"/>
              <a:gd name="connsiteY5021" fmla="*/ 1933099 h 1971675"/>
              <a:gd name="connsiteX5022" fmla="*/ 765334 w 2019300"/>
              <a:gd name="connsiteY5022" fmla="*/ 1938814 h 1971675"/>
              <a:gd name="connsiteX5023" fmla="*/ 790099 w 2019300"/>
              <a:gd name="connsiteY5023" fmla="*/ 1935004 h 1971675"/>
              <a:gd name="connsiteX5024" fmla="*/ 781526 w 2019300"/>
              <a:gd name="connsiteY5024" fmla="*/ 1931194 h 1971675"/>
              <a:gd name="connsiteX5025" fmla="*/ 786289 w 2019300"/>
              <a:gd name="connsiteY5025" fmla="*/ 1930241 h 1971675"/>
              <a:gd name="connsiteX5026" fmla="*/ 794861 w 2019300"/>
              <a:gd name="connsiteY5026" fmla="*/ 1935004 h 1971675"/>
              <a:gd name="connsiteX5027" fmla="*/ 803434 w 2019300"/>
              <a:gd name="connsiteY5027" fmla="*/ 1930241 h 1971675"/>
              <a:gd name="connsiteX5028" fmla="*/ 816769 w 2019300"/>
              <a:gd name="connsiteY5028" fmla="*/ 1932146 h 1971675"/>
              <a:gd name="connsiteX5029" fmla="*/ 801529 w 2019300"/>
              <a:gd name="connsiteY5029" fmla="*/ 1934051 h 1971675"/>
              <a:gd name="connsiteX5030" fmla="*/ 794861 w 2019300"/>
              <a:gd name="connsiteY5030" fmla="*/ 1937861 h 1971675"/>
              <a:gd name="connsiteX5031" fmla="*/ 828199 w 2019300"/>
              <a:gd name="connsiteY5031" fmla="*/ 1925479 h 1971675"/>
              <a:gd name="connsiteX5032" fmla="*/ 817721 w 2019300"/>
              <a:gd name="connsiteY5032" fmla="*/ 1922621 h 1971675"/>
              <a:gd name="connsiteX5033" fmla="*/ 804386 w 2019300"/>
              <a:gd name="connsiteY5033" fmla="*/ 1924526 h 1971675"/>
              <a:gd name="connsiteX5034" fmla="*/ 817721 w 2019300"/>
              <a:gd name="connsiteY5034" fmla="*/ 1922621 h 1971675"/>
              <a:gd name="connsiteX5035" fmla="*/ 812959 w 2019300"/>
              <a:gd name="connsiteY5035" fmla="*/ 1916906 h 1971675"/>
              <a:gd name="connsiteX5036" fmla="*/ 831056 w 2019300"/>
              <a:gd name="connsiteY5036" fmla="*/ 1923574 h 1971675"/>
              <a:gd name="connsiteX5037" fmla="*/ 826294 w 2019300"/>
              <a:gd name="connsiteY5037" fmla="*/ 1918811 h 1971675"/>
              <a:gd name="connsiteX5038" fmla="*/ 839629 w 2019300"/>
              <a:gd name="connsiteY5038" fmla="*/ 1918811 h 1971675"/>
              <a:gd name="connsiteX5039" fmla="*/ 812959 w 2019300"/>
              <a:gd name="connsiteY5039" fmla="*/ 1916906 h 1971675"/>
              <a:gd name="connsiteX5040" fmla="*/ 828199 w 2019300"/>
              <a:gd name="connsiteY5040" fmla="*/ 1910239 h 1971675"/>
              <a:gd name="connsiteX5041" fmla="*/ 832961 w 2019300"/>
              <a:gd name="connsiteY5041" fmla="*/ 1906429 h 1971675"/>
              <a:gd name="connsiteX5042" fmla="*/ 819626 w 2019300"/>
              <a:gd name="connsiteY5042" fmla="*/ 1901666 h 1971675"/>
              <a:gd name="connsiteX5043" fmla="*/ 832961 w 2019300"/>
              <a:gd name="connsiteY5043" fmla="*/ 1900714 h 1971675"/>
              <a:gd name="connsiteX5044" fmla="*/ 866299 w 2019300"/>
              <a:gd name="connsiteY5044" fmla="*/ 1899761 h 1971675"/>
              <a:gd name="connsiteX5045" fmla="*/ 871061 w 2019300"/>
              <a:gd name="connsiteY5045" fmla="*/ 1904524 h 1971675"/>
              <a:gd name="connsiteX5046" fmla="*/ 871061 w 2019300"/>
              <a:gd name="connsiteY5046" fmla="*/ 1898809 h 1971675"/>
              <a:gd name="connsiteX5047" fmla="*/ 852964 w 2019300"/>
              <a:gd name="connsiteY5047" fmla="*/ 1900714 h 1971675"/>
              <a:gd name="connsiteX5048" fmla="*/ 841534 w 2019300"/>
              <a:gd name="connsiteY5048" fmla="*/ 1898809 h 1971675"/>
              <a:gd name="connsiteX5049" fmla="*/ 854869 w 2019300"/>
              <a:gd name="connsiteY5049" fmla="*/ 1894046 h 1971675"/>
              <a:gd name="connsiteX5050" fmla="*/ 839629 w 2019300"/>
              <a:gd name="connsiteY5050" fmla="*/ 1892141 h 1971675"/>
              <a:gd name="connsiteX5051" fmla="*/ 846296 w 2019300"/>
              <a:gd name="connsiteY5051" fmla="*/ 1887379 h 1971675"/>
              <a:gd name="connsiteX5052" fmla="*/ 821531 w 2019300"/>
              <a:gd name="connsiteY5052" fmla="*/ 1891189 h 1971675"/>
              <a:gd name="connsiteX5053" fmla="*/ 828199 w 2019300"/>
              <a:gd name="connsiteY5053" fmla="*/ 1894999 h 1971675"/>
              <a:gd name="connsiteX5054" fmla="*/ 819626 w 2019300"/>
              <a:gd name="connsiteY5054" fmla="*/ 1899761 h 1971675"/>
              <a:gd name="connsiteX5055" fmla="*/ 828199 w 2019300"/>
              <a:gd name="connsiteY5055" fmla="*/ 1901666 h 1971675"/>
              <a:gd name="connsiteX5056" fmla="*/ 808196 w 2019300"/>
              <a:gd name="connsiteY5056" fmla="*/ 1903571 h 1971675"/>
              <a:gd name="connsiteX5057" fmla="*/ 823436 w 2019300"/>
              <a:gd name="connsiteY5057" fmla="*/ 1908334 h 1971675"/>
              <a:gd name="connsiteX5058" fmla="*/ 818674 w 2019300"/>
              <a:gd name="connsiteY5058" fmla="*/ 1909286 h 1971675"/>
              <a:gd name="connsiteX5059" fmla="*/ 805339 w 2019300"/>
              <a:gd name="connsiteY5059" fmla="*/ 1907381 h 1971675"/>
              <a:gd name="connsiteX5060" fmla="*/ 790099 w 2019300"/>
              <a:gd name="connsiteY5060" fmla="*/ 1912144 h 1971675"/>
              <a:gd name="connsiteX5061" fmla="*/ 794861 w 2019300"/>
              <a:gd name="connsiteY5061" fmla="*/ 1914049 h 1971675"/>
              <a:gd name="connsiteX5062" fmla="*/ 786289 w 2019300"/>
              <a:gd name="connsiteY5062" fmla="*/ 1910239 h 1971675"/>
              <a:gd name="connsiteX5063" fmla="*/ 799624 w 2019300"/>
              <a:gd name="connsiteY5063" fmla="*/ 1905476 h 1971675"/>
              <a:gd name="connsiteX5064" fmla="*/ 763429 w 2019300"/>
              <a:gd name="connsiteY5064" fmla="*/ 1909286 h 1971675"/>
              <a:gd name="connsiteX5065" fmla="*/ 770096 w 2019300"/>
              <a:gd name="connsiteY5065" fmla="*/ 1908334 h 1971675"/>
              <a:gd name="connsiteX5066" fmla="*/ 731996 w 2019300"/>
              <a:gd name="connsiteY5066" fmla="*/ 1908334 h 1971675"/>
              <a:gd name="connsiteX5067" fmla="*/ 788194 w 2019300"/>
              <a:gd name="connsiteY5067" fmla="*/ 1917859 h 1971675"/>
              <a:gd name="connsiteX5068" fmla="*/ 828199 w 2019300"/>
              <a:gd name="connsiteY5068" fmla="*/ 1914049 h 1971675"/>
              <a:gd name="connsiteX5069" fmla="*/ 843439 w 2019300"/>
              <a:gd name="connsiteY5069" fmla="*/ 1912144 h 1971675"/>
              <a:gd name="connsiteX5070" fmla="*/ 854869 w 2019300"/>
              <a:gd name="connsiteY5070" fmla="*/ 1914049 h 1971675"/>
              <a:gd name="connsiteX5071" fmla="*/ 854869 w 2019300"/>
              <a:gd name="connsiteY5071" fmla="*/ 1913096 h 1971675"/>
              <a:gd name="connsiteX5072" fmla="*/ 863441 w 2019300"/>
              <a:gd name="connsiteY5072" fmla="*/ 1913096 h 1971675"/>
              <a:gd name="connsiteX5073" fmla="*/ 865346 w 2019300"/>
              <a:gd name="connsiteY5073" fmla="*/ 1917859 h 1971675"/>
              <a:gd name="connsiteX5074" fmla="*/ 883444 w 2019300"/>
              <a:gd name="connsiteY5074" fmla="*/ 1916906 h 1971675"/>
              <a:gd name="connsiteX5075" fmla="*/ 828199 w 2019300"/>
              <a:gd name="connsiteY5075" fmla="*/ 1910239 h 1971675"/>
              <a:gd name="connsiteX5076" fmla="*/ 987266 w 2019300"/>
              <a:gd name="connsiteY5076" fmla="*/ 1895951 h 1971675"/>
              <a:gd name="connsiteX5077" fmla="*/ 993934 w 2019300"/>
              <a:gd name="connsiteY5077" fmla="*/ 1890236 h 1971675"/>
              <a:gd name="connsiteX5078" fmla="*/ 985361 w 2019300"/>
              <a:gd name="connsiteY5078" fmla="*/ 1890236 h 1971675"/>
              <a:gd name="connsiteX5079" fmla="*/ 983456 w 2019300"/>
              <a:gd name="connsiteY5079" fmla="*/ 1894046 h 1971675"/>
              <a:gd name="connsiteX5080" fmla="*/ 974884 w 2019300"/>
              <a:gd name="connsiteY5080" fmla="*/ 1894046 h 1971675"/>
              <a:gd name="connsiteX5081" fmla="*/ 987266 w 2019300"/>
              <a:gd name="connsiteY5081" fmla="*/ 1895951 h 1971675"/>
              <a:gd name="connsiteX5082" fmla="*/ 929164 w 2019300"/>
              <a:gd name="connsiteY5082" fmla="*/ 1893094 h 1971675"/>
              <a:gd name="connsiteX5083" fmla="*/ 892969 w 2019300"/>
              <a:gd name="connsiteY5083" fmla="*/ 1894046 h 1971675"/>
              <a:gd name="connsiteX5084" fmla="*/ 891064 w 2019300"/>
              <a:gd name="connsiteY5084" fmla="*/ 1892141 h 1971675"/>
              <a:gd name="connsiteX5085" fmla="*/ 892969 w 2019300"/>
              <a:gd name="connsiteY5085" fmla="*/ 1897856 h 1971675"/>
              <a:gd name="connsiteX5086" fmla="*/ 911066 w 2019300"/>
              <a:gd name="connsiteY5086" fmla="*/ 1897856 h 1971675"/>
              <a:gd name="connsiteX5087" fmla="*/ 911066 w 2019300"/>
              <a:gd name="connsiteY5087" fmla="*/ 1894046 h 1971675"/>
              <a:gd name="connsiteX5088" fmla="*/ 922496 w 2019300"/>
              <a:gd name="connsiteY5088" fmla="*/ 1894999 h 1971675"/>
              <a:gd name="connsiteX5089" fmla="*/ 915829 w 2019300"/>
              <a:gd name="connsiteY5089" fmla="*/ 1894046 h 1971675"/>
              <a:gd name="connsiteX5090" fmla="*/ 929164 w 2019300"/>
              <a:gd name="connsiteY5090" fmla="*/ 1893094 h 1971675"/>
              <a:gd name="connsiteX5091" fmla="*/ 895826 w 2019300"/>
              <a:gd name="connsiteY5091" fmla="*/ 1902619 h 1971675"/>
              <a:gd name="connsiteX5092" fmla="*/ 929164 w 2019300"/>
              <a:gd name="connsiteY5092" fmla="*/ 1903571 h 1971675"/>
              <a:gd name="connsiteX5093" fmla="*/ 922496 w 2019300"/>
              <a:gd name="connsiteY5093" fmla="*/ 1898809 h 1971675"/>
              <a:gd name="connsiteX5094" fmla="*/ 895826 w 2019300"/>
              <a:gd name="connsiteY5094" fmla="*/ 1902619 h 1971675"/>
              <a:gd name="connsiteX5095" fmla="*/ 953929 w 2019300"/>
              <a:gd name="connsiteY5095" fmla="*/ 1906429 h 1971675"/>
              <a:gd name="connsiteX5096" fmla="*/ 1003459 w 2019300"/>
              <a:gd name="connsiteY5096" fmla="*/ 1904524 h 1971675"/>
              <a:gd name="connsiteX5097" fmla="*/ 998696 w 2019300"/>
              <a:gd name="connsiteY5097" fmla="*/ 1896904 h 1971675"/>
              <a:gd name="connsiteX5098" fmla="*/ 993934 w 2019300"/>
              <a:gd name="connsiteY5098" fmla="*/ 1901666 h 1971675"/>
              <a:gd name="connsiteX5099" fmla="*/ 985361 w 2019300"/>
              <a:gd name="connsiteY5099" fmla="*/ 1901666 h 1971675"/>
              <a:gd name="connsiteX5100" fmla="*/ 976789 w 2019300"/>
              <a:gd name="connsiteY5100" fmla="*/ 1895951 h 1971675"/>
              <a:gd name="connsiteX5101" fmla="*/ 963454 w 2019300"/>
              <a:gd name="connsiteY5101" fmla="*/ 1900714 h 1971675"/>
              <a:gd name="connsiteX5102" fmla="*/ 952024 w 2019300"/>
              <a:gd name="connsiteY5102" fmla="*/ 1894999 h 1971675"/>
              <a:gd name="connsiteX5103" fmla="*/ 943451 w 2019300"/>
              <a:gd name="connsiteY5103" fmla="*/ 1895951 h 1971675"/>
              <a:gd name="connsiteX5104" fmla="*/ 936784 w 2019300"/>
              <a:gd name="connsiteY5104" fmla="*/ 1902619 h 1971675"/>
              <a:gd name="connsiteX5105" fmla="*/ 938689 w 2019300"/>
              <a:gd name="connsiteY5105" fmla="*/ 1904524 h 1971675"/>
              <a:gd name="connsiteX5106" fmla="*/ 953929 w 2019300"/>
              <a:gd name="connsiteY5106" fmla="*/ 1906429 h 1971675"/>
              <a:gd name="connsiteX5107" fmla="*/ 1007269 w 2019300"/>
              <a:gd name="connsiteY5107" fmla="*/ 1902619 h 1971675"/>
              <a:gd name="connsiteX5108" fmla="*/ 1033939 w 2019300"/>
              <a:gd name="connsiteY5108" fmla="*/ 1901666 h 1971675"/>
              <a:gd name="connsiteX5109" fmla="*/ 1007269 w 2019300"/>
              <a:gd name="connsiteY5109" fmla="*/ 1902619 h 1971675"/>
              <a:gd name="connsiteX5110" fmla="*/ 1138714 w 2019300"/>
              <a:gd name="connsiteY5110" fmla="*/ 1907381 h 1971675"/>
              <a:gd name="connsiteX5111" fmla="*/ 1156811 w 2019300"/>
              <a:gd name="connsiteY5111" fmla="*/ 1906429 h 1971675"/>
              <a:gd name="connsiteX5112" fmla="*/ 1156811 w 2019300"/>
              <a:gd name="connsiteY5112" fmla="*/ 1902619 h 1971675"/>
              <a:gd name="connsiteX5113" fmla="*/ 1152049 w 2019300"/>
              <a:gd name="connsiteY5113" fmla="*/ 1902619 h 1971675"/>
              <a:gd name="connsiteX5114" fmla="*/ 1140619 w 2019300"/>
              <a:gd name="connsiteY5114" fmla="*/ 1903571 h 1971675"/>
              <a:gd name="connsiteX5115" fmla="*/ 1138714 w 2019300"/>
              <a:gd name="connsiteY5115" fmla="*/ 1907381 h 1971675"/>
              <a:gd name="connsiteX5116" fmla="*/ 1161574 w 2019300"/>
              <a:gd name="connsiteY5116" fmla="*/ 1896904 h 1971675"/>
              <a:gd name="connsiteX5117" fmla="*/ 1170146 w 2019300"/>
              <a:gd name="connsiteY5117" fmla="*/ 1904524 h 1971675"/>
              <a:gd name="connsiteX5118" fmla="*/ 1181576 w 2019300"/>
              <a:gd name="connsiteY5118" fmla="*/ 1905476 h 1971675"/>
              <a:gd name="connsiteX5119" fmla="*/ 1176814 w 2019300"/>
              <a:gd name="connsiteY5119" fmla="*/ 1898809 h 1971675"/>
              <a:gd name="connsiteX5120" fmla="*/ 1161574 w 2019300"/>
              <a:gd name="connsiteY5120" fmla="*/ 1896904 h 1971675"/>
              <a:gd name="connsiteX5121" fmla="*/ 1246346 w 2019300"/>
              <a:gd name="connsiteY5121" fmla="*/ 1898809 h 1971675"/>
              <a:gd name="connsiteX5122" fmla="*/ 1251109 w 2019300"/>
              <a:gd name="connsiteY5122" fmla="*/ 1893094 h 1971675"/>
              <a:gd name="connsiteX5123" fmla="*/ 1237774 w 2019300"/>
              <a:gd name="connsiteY5123" fmla="*/ 1894999 h 1971675"/>
              <a:gd name="connsiteX5124" fmla="*/ 1235869 w 2019300"/>
              <a:gd name="connsiteY5124" fmla="*/ 1895951 h 1971675"/>
              <a:gd name="connsiteX5125" fmla="*/ 1246346 w 2019300"/>
              <a:gd name="connsiteY5125" fmla="*/ 1898809 h 1971675"/>
              <a:gd name="connsiteX5126" fmla="*/ 1166336 w 2019300"/>
              <a:gd name="connsiteY5126" fmla="*/ 1894046 h 1971675"/>
              <a:gd name="connsiteX5127" fmla="*/ 1151096 w 2019300"/>
              <a:gd name="connsiteY5127" fmla="*/ 1894999 h 1971675"/>
              <a:gd name="connsiteX5128" fmla="*/ 1166336 w 2019300"/>
              <a:gd name="connsiteY5128" fmla="*/ 1894046 h 1971675"/>
              <a:gd name="connsiteX5129" fmla="*/ 1266349 w 2019300"/>
              <a:gd name="connsiteY5129" fmla="*/ 1891189 h 1971675"/>
              <a:gd name="connsiteX5130" fmla="*/ 1253014 w 2019300"/>
              <a:gd name="connsiteY5130" fmla="*/ 1891189 h 1971675"/>
              <a:gd name="connsiteX5131" fmla="*/ 1261586 w 2019300"/>
              <a:gd name="connsiteY5131" fmla="*/ 1898809 h 1971675"/>
              <a:gd name="connsiteX5132" fmla="*/ 1268254 w 2019300"/>
              <a:gd name="connsiteY5132" fmla="*/ 1899761 h 1971675"/>
              <a:gd name="connsiteX5133" fmla="*/ 1266349 w 2019300"/>
              <a:gd name="connsiteY5133" fmla="*/ 1891189 h 1971675"/>
              <a:gd name="connsiteX5134" fmla="*/ 1271111 w 2019300"/>
              <a:gd name="connsiteY5134" fmla="*/ 1894999 h 1971675"/>
              <a:gd name="connsiteX5135" fmla="*/ 1275874 w 2019300"/>
              <a:gd name="connsiteY5135" fmla="*/ 1898809 h 1971675"/>
              <a:gd name="connsiteX5136" fmla="*/ 1284446 w 2019300"/>
              <a:gd name="connsiteY5136" fmla="*/ 1898809 h 1971675"/>
              <a:gd name="connsiteX5137" fmla="*/ 1293019 w 2019300"/>
              <a:gd name="connsiteY5137" fmla="*/ 1893094 h 1971675"/>
              <a:gd name="connsiteX5138" fmla="*/ 1297781 w 2019300"/>
              <a:gd name="connsiteY5138" fmla="*/ 1893094 h 1971675"/>
              <a:gd name="connsiteX5139" fmla="*/ 1291114 w 2019300"/>
              <a:gd name="connsiteY5139" fmla="*/ 1889284 h 1971675"/>
              <a:gd name="connsiteX5140" fmla="*/ 1271111 w 2019300"/>
              <a:gd name="connsiteY5140" fmla="*/ 1894999 h 1971675"/>
              <a:gd name="connsiteX5141" fmla="*/ 1228249 w 2019300"/>
              <a:gd name="connsiteY5141" fmla="*/ 1894999 h 1971675"/>
              <a:gd name="connsiteX5142" fmla="*/ 1230154 w 2019300"/>
              <a:gd name="connsiteY5142" fmla="*/ 1887379 h 1971675"/>
              <a:gd name="connsiteX5143" fmla="*/ 1228249 w 2019300"/>
              <a:gd name="connsiteY5143" fmla="*/ 1894999 h 1971675"/>
              <a:gd name="connsiteX5144" fmla="*/ 1116806 w 2019300"/>
              <a:gd name="connsiteY5144" fmla="*/ 1895951 h 1971675"/>
              <a:gd name="connsiteX5145" fmla="*/ 1128236 w 2019300"/>
              <a:gd name="connsiteY5145" fmla="*/ 1892141 h 1971675"/>
              <a:gd name="connsiteX5146" fmla="*/ 1116806 w 2019300"/>
              <a:gd name="connsiteY5146" fmla="*/ 1895951 h 1971675"/>
              <a:gd name="connsiteX5147" fmla="*/ 1012031 w 2019300"/>
              <a:gd name="connsiteY5147" fmla="*/ 1888331 h 1971675"/>
              <a:gd name="connsiteX5148" fmla="*/ 1005364 w 2019300"/>
              <a:gd name="connsiteY5148" fmla="*/ 1886426 h 1971675"/>
              <a:gd name="connsiteX5149" fmla="*/ 1007269 w 2019300"/>
              <a:gd name="connsiteY5149" fmla="*/ 1890236 h 1971675"/>
              <a:gd name="connsiteX5150" fmla="*/ 1002506 w 2019300"/>
              <a:gd name="connsiteY5150" fmla="*/ 1892141 h 1971675"/>
              <a:gd name="connsiteX5151" fmla="*/ 1009174 w 2019300"/>
              <a:gd name="connsiteY5151" fmla="*/ 1894046 h 1971675"/>
              <a:gd name="connsiteX5152" fmla="*/ 1047274 w 2019300"/>
              <a:gd name="connsiteY5152" fmla="*/ 1894999 h 1971675"/>
              <a:gd name="connsiteX5153" fmla="*/ 1040606 w 2019300"/>
              <a:gd name="connsiteY5153" fmla="*/ 1888331 h 1971675"/>
              <a:gd name="connsiteX5154" fmla="*/ 1067276 w 2019300"/>
              <a:gd name="connsiteY5154" fmla="*/ 1892141 h 1971675"/>
              <a:gd name="connsiteX5155" fmla="*/ 1053941 w 2019300"/>
              <a:gd name="connsiteY5155" fmla="*/ 1892141 h 1971675"/>
              <a:gd name="connsiteX5156" fmla="*/ 1049179 w 2019300"/>
              <a:gd name="connsiteY5156" fmla="*/ 1896904 h 1971675"/>
              <a:gd name="connsiteX5157" fmla="*/ 1067276 w 2019300"/>
              <a:gd name="connsiteY5157" fmla="*/ 1898809 h 1971675"/>
              <a:gd name="connsiteX5158" fmla="*/ 1062514 w 2019300"/>
              <a:gd name="connsiteY5158" fmla="*/ 1900714 h 1971675"/>
              <a:gd name="connsiteX5159" fmla="*/ 1051084 w 2019300"/>
              <a:gd name="connsiteY5159" fmla="*/ 1898809 h 1971675"/>
              <a:gd name="connsiteX5160" fmla="*/ 1049179 w 2019300"/>
              <a:gd name="connsiteY5160" fmla="*/ 1906429 h 1971675"/>
              <a:gd name="connsiteX5161" fmla="*/ 1077754 w 2019300"/>
              <a:gd name="connsiteY5161" fmla="*/ 1904524 h 1971675"/>
              <a:gd name="connsiteX5162" fmla="*/ 1082516 w 2019300"/>
              <a:gd name="connsiteY5162" fmla="*/ 1906429 h 1971675"/>
              <a:gd name="connsiteX5163" fmla="*/ 1071086 w 2019300"/>
              <a:gd name="connsiteY5163" fmla="*/ 1901666 h 1971675"/>
              <a:gd name="connsiteX5164" fmla="*/ 1095851 w 2019300"/>
              <a:gd name="connsiteY5164" fmla="*/ 1900714 h 1971675"/>
              <a:gd name="connsiteX5165" fmla="*/ 1097756 w 2019300"/>
              <a:gd name="connsiteY5165" fmla="*/ 1902619 h 1971675"/>
              <a:gd name="connsiteX5166" fmla="*/ 1079659 w 2019300"/>
              <a:gd name="connsiteY5166" fmla="*/ 1898809 h 1971675"/>
              <a:gd name="connsiteX5167" fmla="*/ 1066324 w 2019300"/>
              <a:gd name="connsiteY5167" fmla="*/ 1892141 h 1971675"/>
              <a:gd name="connsiteX5168" fmla="*/ 1071086 w 2019300"/>
              <a:gd name="connsiteY5168" fmla="*/ 1887379 h 1971675"/>
              <a:gd name="connsiteX5169" fmla="*/ 1111091 w 2019300"/>
              <a:gd name="connsiteY5169" fmla="*/ 1887379 h 1971675"/>
              <a:gd name="connsiteX5170" fmla="*/ 1106329 w 2019300"/>
              <a:gd name="connsiteY5170" fmla="*/ 1883569 h 1971675"/>
              <a:gd name="connsiteX5171" fmla="*/ 1111091 w 2019300"/>
              <a:gd name="connsiteY5171" fmla="*/ 1882616 h 1971675"/>
              <a:gd name="connsiteX5172" fmla="*/ 1068229 w 2019300"/>
              <a:gd name="connsiteY5172" fmla="*/ 1878806 h 1971675"/>
              <a:gd name="connsiteX5173" fmla="*/ 1012031 w 2019300"/>
              <a:gd name="connsiteY5173" fmla="*/ 1888331 h 1971675"/>
              <a:gd name="connsiteX5174" fmla="*/ 969169 w 2019300"/>
              <a:gd name="connsiteY5174" fmla="*/ 1879759 h 1971675"/>
              <a:gd name="connsiteX5175" fmla="*/ 964406 w 2019300"/>
              <a:gd name="connsiteY5175" fmla="*/ 1887379 h 1971675"/>
              <a:gd name="connsiteX5176" fmla="*/ 989171 w 2019300"/>
              <a:gd name="connsiteY5176" fmla="*/ 1885474 h 1971675"/>
              <a:gd name="connsiteX5177" fmla="*/ 973931 w 2019300"/>
              <a:gd name="connsiteY5177" fmla="*/ 1884521 h 1971675"/>
              <a:gd name="connsiteX5178" fmla="*/ 978694 w 2019300"/>
              <a:gd name="connsiteY5178" fmla="*/ 1879759 h 1971675"/>
              <a:gd name="connsiteX5179" fmla="*/ 969169 w 2019300"/>
              <a:gd name="connsiteY5179" fmla="*/ 1879759 h 1971675"/>
              <a:gd name="connsiteX5180" fmla="*/ 933926 w 2019300"/>
              <a:gd name="connsiteY5180" fmla="*/ 1879759 h 1971675"/>
              <a:gd name="connsiteX5181" fmla="*/ 945356 w 2019300"/>
              <a:gd name="connsiteY5181" fmla="*/ 1883569 h 1971675"/>
              <a:gd name="connsiteX5182" fmla="*/ 947261 w 2019300"/>
              <a:gd name="connsiteY5182" fmla="*/ 1879759 h 1971675"/>
              <a:gd name="connsiteX5183" fmla="*/ 933926 w 2019300"/>
              <a:gd name="connsiteY5183" fmla="*/ 1879759 h 1971675"/>
              <a:gd name="connsiteX5184" fmla="*/ 852964 w 2019300"/>
              <a:gd name="connsiteY5184" fmla="*/ 1877854 h 1971675"/>
              <a:gd name="connsiteX5185" fmla="*/ 841534 w 2019300"/>
              <a:gd name="connsiteY5185" fmla="*/ 1879759 h 1971675"/>
              <a:gd name="connsiteX5186" fmla="*/ 852964 w 2019300"/>
              <a:gd name="connsiteY5186" fmla="*/ 1877854 h 1971675"/>
              <a:gd name="connsiteX5187" fmla="*/ 862489 w 2019300"/>
              <a:gd name="connsiteY5187" fmla="*/ 1874044 h 1971675"/>
              <a:gd name="connsiteX5188" fmla="*/ 871061 w 2019300"/>
              <a:gd name="connsiteY5188" fmla="*/ 1870234 h 1971675"/>
              <a:gd name="connsiteX5189" fmla="*/ 871061 w 2019300"/>
              <a:gd name="connsiteY5189" fmla="*/ 1872139 h 1971675"/>
              <a:gd name="connsiteX5190" fmla="*/ 882491 w 2019300"/>
              <a:gd name="connsiteY5190" fmla="*/ 1866424 h 1971675"/>
              <a:gd name="connsiteX5191" fmla="*/ 853916 w 2019300"/>
              <a:gd name="connsiteY5191" fmla="*/ 1862614 h 1971675"/>
              <a:gd name="connsiteX5192" fmla="*/ 845344 w 2019300"/>
              <a:gd name="connsiteY5192" fmla="*/ 1874044 h 1971675"/>
              <a:gd name="connsiteX5193" fmla="*/ 853916 w 2019300"/>
              <a:gd name="connsiteY5193" fmla="*/ 1870234 h 1971675"/>
              <a:gd name="connsiteX5194" fmla="*/ 867251 w 2019300"/>
              <a:gd name="connsiteY5194" fmla="*/ 1875949 h 1971675"/>
              <a:gd name="connsiteX5195" fmla="*/ 862489 w 2019300"/>
              <a:gd name="connsiteY5195" fmla="*/ 1874044 h 1971675"/>
              <a:gd name="connsiteX5196" fmla="*/ 987266 w 2019300"/>
              <a:gd name="connsiteY5196" fmla="*/ 1871186 h 1971675"/>
              <a:gd name="connsiteX5197" fmla="*/ 975836 w 2019300"/>
              <a:gd name="connsiteY5197" fmla="*/ 1874996 h 1971675"/>
              <a:gd name="connsiteX5198" fmla="*/ 991076 w 2019300"/>
              <a:gd name="connsiteY5198" fmla="*/ 1874044 h 1971675"/>
              <a:gd name="connsiteX5199" fmla="*/ 989171 w 2019300"/>
              <a:gd name="connsiteY5199" fmla="*/ 1873091 h 1971675"/>
              <a:gd name="connsiteX5200" fmla="*/ 987266 w 2019300"/>
              <a:gd name="connsiteY5200" fmla="*/ 1871186 h 1971675"/>
              <a:gd name="connsiteX5201" fmla="*/ 892969 w 2019300"/>
              <a:gd name="connsiteY5201" fmla="*/ 1865471 h 1971675"/>
              <a:gd name="connsiteX5202" fmla="*/ 884396 w 2019300"/>
              <a:gd name="connsiteY5202" fmla="*/ 1872139 h 1971675"/>
              <a:gd name="connsiteX5203" fmla="*/ 904399 w 2019300"/>
              <a:gd name="connsiteY5203" fmla="*/ 1874044 h 1971675"/>
              <a:gd name="connsiteX5204" fmla="*/ 904399 w 2019300"/>
              <a:gd name="connsiteY5204" fmla="*/ 1871186 h 1971675"/>
              <a:gd name="connsiteX5205" fmla="*/ 892969 w 2019300"/>
              <a:gd name="connsiteY5205" fmla="*/ 1865471 h 1971675"/>
              <a:gd name="connsiteX5206" fmla="*/ 922496 w 2019300"/>
              <a:gd name="connsiteY5206" fmla="*/ 1865471 h 1971675"/>
              <a:gd name="connsiteX5207" fmla="*/ 935831 w 2019300"/>
              <a:gd name="connsiteY5207" fmla="*/ 1866424 h 1971675"/>
              <a:gd name="connsiteX5208" fmla="*/ 922496 w 2019300"/>
              <a:gd name="connsiteY5208" fmla="*/ 1865471 h 1971675"/>
              <a:gd name="connsiteX5209" fmla="*/ 899636 w 2019300"/>
              <a:gd name="connsiteY5209" fmla="*/ 1865471 h 1971675"/>
              <a:gd name="connsiteX5210" fmla="*/ 901541 w 2019300"/>
              <a:gd name="connsiteY5210" fmla="*/ 1861661 h 1971675"/>
              <a:gd name="connsiteX5211" fmla="*/ 890111 w 2019300"/>
              <a:gd name="connsiteY5211" fmla="*/ 1862614 h 1971675"/>
              <a:gd name="connsiteX5212" fmla="*/ 899636 w 2019300"/>
              <a:gd name="connsiteY5212" fmla="*/ 1865471 h 1971675"/>
              <a:gd name="connsiteX5213" fmla="*/ 779621 w 2019300"/>
              <a:gd name="connsiteY5213" fmla="*/ 1862614 h 1971675"/>
              <a:gd name="connsiteX5214" fmla="*/ 766286 w 2019300"/>
              <a:gd name="connsiteY5214" fmla="*/ 1863566 h 1971675"/>
              <a:gd name="connsiteX5215" fmla="*/ 779621 w 2019300"/>
              <a:gd name="connsiteY5215" fmla="*/ 1862614 h 1971675"/>
              <a:gd name="connsiteX5216" fmla="*/ 710089 w 2019300"/>
              <a:gd name="connsiteY5216" fmla="*/ 1860709 h 1971675"/>
              <a:gd name="connsiteX5217" fmla="*/ 705326 w 2019300"/>
              <a:gd name="connsiteY5217" fmla="*/ 1856899 h 1971675"/>
              <a:gd name="connsiteX5218" fmla="*/ 707231 w 2019300"/>
              <a:gd name="connsiteY5218" fmla="*/ 1861661 h 1971675"/>
              <a:gd name="connsiteX5219" fmla="*/ 718661 w 2019300"/>
              <a:gd name="connsiteY5219" fmla="*/ 1861661 h 1971675"/>
              <a:gd name="connsiteX5220" fmla="*/ 716756 w 2019300"/>
              <a:gd name="connsiteY5220" fmla="*/ 1860709 h 1971675"/>
              <a:gd name="connsiteX5221" fmla="*/ 718661 w 2019300"/>
              <a:gd name="connsiteY5221" fmla="*/ 1855946 h 1971675"/>
              <a:gd name="connsiteX5222" fmla="*/ 710089 w 2019300"/>
              <a:gd name="connsiteY5222" fmla="*/ 1860709 h 1971675"/>
              <a:gd name="connsiteX5223" fmla="*/ 696754 w 2019300"/>
              <a:gd name="connsiteY5223" fmla="*/ 1854041 h 1971675"/>
              <a:gd name="connsiteX5224" fmla="*/ 690086 w 2019300"/>
              <a:gd name="connsiteY5224" fmla="*/ 1858804 h 1971675"/>
              <a:gd name="connsiteX5225" fmla="*/ 698659 w 2019300"/>
              <a:gd name="connsiteY5225" fmla="*/ 1857851 h 1971675"/>
              <a:gd name="connsiteX5226" fmla="*/ 698659 w 2019300"/>
              <a:gd name="connsiteY5226" fmla="*/ 1856899 h 1971675"/>
              <a:gd name="connsiteX5227" fmla="*/ 696754 w 2019300"/>
              <a:gd name="connsiteY5227" fmla="*/ 1854041 h 1971675"/>
              <a:gd name="connsiteX5228" fmla="*/ 676751 w 2019300"/>
              <a:gd name="connsiteY5228" fmla="*/ 1851184 h 1971675"/>
              <a:gd name="connsiteX5229" fmla="*/ 663416 w 2019300"/>
              <a:gd name="connsiteY5229" fmla="*/ 1857851 h 1971675"/>
              <a:gd name="connsiteX5230" fmla="*/ 683419 w 2019300"/>
              <a:gd name="connsiteY5230" fmla="*/ 1854041 h 1971675"/>
              <a:gd name="connsiteX5231" fmla="*/ 676751 w 2019300"/>
              <a:gd name="connsiteY5231" fmla="*/ 1851184 h 1971675"/>
              <a:gd name="connsiteX5232" fmla="*/ 716756 w 2019300"/>
              <a:gd name="connsiteY5232" fmla="*/ 1853089 h 1971675"/>
              <a:gd name="connsiteX5233" fmla="*/ 741521 w 2019300"/>
              <a:gd name="connsiteY5233" fmla="*/ 1849279 h 1971675"/>
              <a:gd name="connsiteX5234" fmla="*/ 716756 w 2019300"/>
              <a:gd name="connsiteY5234" fmla="*/ 1853089 h 1971675"/>
              <a:gd name="connsiteX5235" fmla="*/ 558641 w 2019300"/>
              <a:gd name="connsiteY5235" fmla="*/ 1848326 h 1971675"/>
              <a:gd name="connsiteX5236" fmla="*/ 552926 w 2019300"/>
              <a:gd name="connsiteY5236" fmla="*/ 1854041 h 1971675"/>
              <a:gd name="connsiteX5237" fmla="*/ 563404 w 2019300"/>
              <a:gd name="connsiteY5237" fmla="*/ 1855946 h 1971675"/>
              <a:gd name="connsiteX5238" fmla="*/ 543401 w 2019300"/>
              <a:gd name="connsiteY5238" fmla="*/ 1861661 h 1971675"/>
              <a:gd name="connsiteX5239" fmla="*/ 551974 w 2019300"/>
              <a:gd name="connsiteY5239" fmla="*/ 1863566 h 1971675"/>
              <a:gd name="connsiteX5240" fmla="*/ 569119 w 2019300"/>
              <a:gd name="connsiteY5240" fmla="*/ 1861661 h 1971675"/>
              <a:gd name="connsiteX5241" fmla="*/ 560546 w 2019300"/>
              <a:gd name="connsiteY5241" fmla="*/ 1859756 h 1971675"/>
              <a:gd name="connsiteX5242" fmla="*/ 574834 w 2019300"/>
              <a:gd name="connsiteY5242" fmla="*/ 1857851 h 1971675"/>
              <a:gd name="connsiteX5243" fmla="*/ 582454 w 2019300"/>
              <a:gd name="connsiteY5243" fmla="*/ 1857851 h 1971675"/>
              <a:gd name="connsiteX5244" fmla="*/ 586264 w 2019300"/>
              <a:gd name="connsiteY5244" fmla="*/ 1858804 h 1971675"/>
              <a:gd name="connsiteX5245" fmla="*/ 582454 w 2019300"/>
              <a:gd name="connsiteY5245" fmla="*/ 1859756 h 1971675"/>
              <a:gd name="connsiteX5246" fmla="*/ 577691 w 2019300"/>
              <a:gd name="connsiteY5246" fmla="*/ 1859756 h 1971675"/>
              <a:gd name="connsiteX5247" fmla="*/ 572929 w 2019300"/>
              <a:gd name="connsiteY5247" fmla="*/ 1862614 h 1971675"/>
              <a:gd name="connsiteX5248" fmla="*/ 596741 w 2019300"/>
              <a:gd name="connsiteY5248" fmla="*/ 1860709 h 1971675"/>
              <a:gd name="connsiteX5249" fmla="*/ 615791 w 2019300"/>
              <a:gd name="connsiteY5249" fmla="*/ 1862614 h 1971675"/>
              <a:gd name="connsiteX5250" fmla="*/ 613886 w 2019300"/>
              <a:gd name="connsiteY5250" fmla="*/ 1856899 h 1971675"/>
              <a:gd name="connsiteX5251" fmla="*/ 605314 w 2019300"/>
              <a:gd name="connsiteY5251" fmla="*/ 1854994 h 1971675"/>
              <a:gd name="connsiteX5252" fmla="*/ 582454 w 2019300"/>
              <a:gd name="connsiteY5252" fmla="*/ 1855946 h 1971675"/>
              <a:gd name="connsiteX5253" fmla="*/ 582454 w 2019300"/>
              <a:gd name="connsiteY5253" fmla="*/ 1850231 h 1971675"/>
              <a:gd name="connsiteX5254" fmla="*/ 569119 w 2019300"/>
              <a:gd name="connsiteY5254" fmla="*/ 1849279 h 1971675"/>
              <a:gd name="connsiteX5255" fmla="*/ 558641 w 2019300"/>
              <a:gd name="connsiteY5255" fmla="*/ 1848326 h 1971675"/>
              <a:gd name="connsiteX5256" fmla="*/ 441484 w 2019300"/>
              <a:gd name="connsiteY5256" fmla="*/ 1814036 h 1971675"/>
              <a:gd name="connsiteX5257" fmla="*/ 438626 w 2019300"/>
              <a:gd name="connsiteY5257" fmla="*/ 1814036 h 1971675"/>
              <a:gd name="connsiteX5258" fmla="*/ 437674 w 2019300"/>
              <a:gd name="connsiteY5258" fmla="*/ 1810226 h 1971675"/>
              <a:gd name="connsiteX5259" fmla="*/ 432911 w 2019300"/>
              <a:gd name="connsiteY5259" fmla="*/ 1808321 h 1971675"/>
              <a:gd name="connsiteX5260" fmla="*/ 431959 w 2019300"/>
              <a:gd name="connsiteY5260" fmla="*/ 1813084 h 1971675"/>
              <a:gd name="connsiteX5261" fmla="*/ 441484 w 2019300"/>
              <a:gd name="connsiteY5261" fmla="*/ 1814036 h 1971675"/>
              <a:gd name="connsiteX5262" fmla="*/ 969169 w 2019300"/>
              <a:gd name="connsiteY5262" fmla="*/ 1832134 h 1971675"/>
              <a:gd name="connsiteX5263" fmla="*/ 991076 w 2019300"/>
              <a:gd name="connsiteY5263" fmla="*/ 1834039 h 1971675"/>
              <a:gd name="connsiteX5264" fmla="*/ 969169 w 2019300"/>
              <a:gd name="connsiteY5264" fmla="*/ 1832134 h 1971675"/>
              <a:gd name="connsiteX5265" fmla="*/ 1512094 w 2019300"/>
              <a:gd name="connsiteY5265" fmla="*/ 1792129 h 1971675"/>
              <a:gd name="connsiteX5266" fmla="*/ 1502569 w 2019300"/>
              <a:gd name="connsiteY5266" fmla="*/ 1795939 h 1971675"/>
              <a:gd name="connsiteX5267" fmla="*/ 1488281 w 2019300"/>
              <a:gd name="connsiteY5267" fmla="*/ 1794034 h 1971675"/>
              <a:gd name="connsiteX5268" fmla="*/ 1504474 w 2019300"/>
              <a:gd name="connsiteY5268" fmla="*/ 1791176 h 1971675"/>
              <a:gd name="connsiteX5269" fmla="*/ 1512094 w 2019300"/>
              <a:gd name="connsiteY5269" fmla="*/ 1780699 h 1971675"/>
              <a:gd name="connsiteX5270" fmla="*/ 1513999 w 2019300"/>
              <a:gd name="connsiteY5270" fmla="*/ 1789271 h 1971675"/>
              <a:gd name="connsiteX5271" fmla="*/ 1512094 w 2019300"/>
              <a:gd name="connsiteY5271" fmla="*/ 1792129 h 1971675"/>
              <a:gd name="connsiteX5272" fmla="*/ 1448276 w 2019300"/>
              <a:gd name="connsiteY5272" fmla="*/ 1692116 h 1971675"/>
              <a:gd name="connsiteX5273" fmla="*/ 1453039 w 2019300"/>
              <a:gd name="connsiteY5273" fmla="*/ 1697831 h 1971675"/>
              <a:gd name="connsiteX5274" fmla="*/ 1445419 w 2019300"/>
              <a:gd name="connsiteY5274" fmla="*/ 1694974 h 1971675"/>
              <a:gd name="connsiteX5275" fmla="*/ 1453991 w 2019300"/>
              <a:gd name="connsiteY5275" fmla="*/ 1690211 h 1971675"/>
              <a:gd name="connsiteX5276" fmla="*/ 1448276 w 2019300"/>
              <a:gd name="connsiteY5276" fmla="*/ 1692116 h 1971675"/>
              <a:gd name="connsiteX5277" fmla="*/ 1504474 w 2019300"/>
              <a:gd name="connsiteY5277" fmla="*/ 1832134 h 1971675"/>
              <a:gd name="connsiteX5278" fmla="*/ 1502569 w 2019300"/>
              <a:gd name="connsiteY5278" fmla="*/ 1826419 h 1971675"/>
              <a:gd name="connsiteX5279" fmla="*/ 1512094 w 2019300"/>
              <a:gd name="connsiteY5279" fmla="*/ 1823561 h 1971675"/>
              <a:gd name="connsiteX5280" fmla="*/ 1517809 w 2019300"/>
              <a:gd name="connsiteY5280" fmla="*/ 1824514 h 1971675"/>
              <a:gd name="connsiteX5281" fmla="*/ 1514951 w 2019300"/>
              <a:gd name="connsiteY5281" fmla="*/ 1825466 h 1971675"/>
              <a:gd name="connsiteX5282" fmla="*/ 1511141 w 2019300"/>
              <a:gd name="connsiteY5282" fmla="*/ 1827371 h 1971675"/>
              <a:gd name="connsiteX5283" fmla="*/ 1526381 w 2019300"/>
              <a:gd name="connsiteY5283" fmla="*/ 1825466 h 1971675"/>
              <a:gd name="connsiteX5284" fmla="*/ 1504474 w 2019300"/>
              <a:gd name="connsiteY5284" fmla="*/ 1832134 h 1971675"/>
              <a:gd name="connsiteX5285" fmla="*/ 1475899 w 2019300"/>
              <a:gd name="connsiteY5285" fmla="*/ 1808321 h 1971675"/>
              <a:gd name="connsiteX5286" fmla="*/ 1490186 w 2019300"/>
              <a:gd name="connsiteY5286" fmla="*/ 1805464 h 1971675"/>
              <a:gd name="connsiteX5287" fmla="*/ 1507331 w 2019300"/>
              <a:gd name="connsiteY5287" fmla="*/ 1801654 h 1971675"/>
              <a:gd name="connsiteX5288" fmla="*/ 1516856 w 2019300"/>
              <a:gd name="connsiteY5288" fmla="*/ 1814989 h 1971675"/>
              <a:gd name="connsiteX5289" fmla="*/ 1516856 w 2019300"/>
              <a:gd name="connsiteY5289" fmla="*/ 1819751 h 1971675"/>
              <a:gd name="connsiteX5290" fmla="*/ 1494949 w 2019300"/>
              <a:gd name="connsiteY5290" fmla="*/ 1820704 h 1971675"/>
              <a:gd name="connsiteX5291" fmla="*/ 1507331 w 2019300"/>
              <a:gd name="connsiteY5291" fmla="*/ 1820704 h 1971675"/>
              <a:gd name="connsiteX5292" fmla="*/ 1513046 w 2019300"/>
              <a:gd name="connsiteY5292" fmla="*/ 1815941 h 1971675"/>
              <a:gd name="connsiteX5293" fmla="*/ 1504474 w 2019300"/>
              <a:gd name="connsiteY5293" fmla="*/ 1814989 h 1971675"/>
              <a:gd name="connsiteX5294" fmla="*/ 1494949 w 2019300"/>
              <a:gd name="connsiteY5294" fmla="*/ 1814036 h 1971675"/>
              <a:gd name="connsiteX5295" fmla="*/ 1481614 w 2019300"/>
              <a:gd name="connsiteY5295" fmla="*/ 1816894 h 1971675"/>
              <a:gd name="connsiteX5296" fmla="*/ 1481614 w 2019300"/>
              <a:gd name="connsiteY5296" fmla="*/ 1810226 h 1971675"/>
              <a:gd name="connsiteX5297" fmla="*/ 1474946 w 2019300"/>
              <a:gd name="connsiteY5297" fmla="*/ 1817846 h 1971675"/>
              <a:gd name="connsiteX5298" fmla="*/ 1446371 w 2019300"/>
              <a:gd name="connsiteY5298" fmla="*/ 1814989 h 1971675"/>
              <a:gd name="connsiteX5299" fmla="*/ 1440656 w 2019300"/>
              <a:gd name="connsiteY5299" fmla="*/ 1805464 h 1971675"/>
              <a:gd name="connsiteX5300" fmla="*/ 1475899 w 2019300"/>
              <a:gd name="connsiteY5300" fmla="*/ 1808321 h 1971675"/>
              <a:gd name="connsiteX5301" fmla="*/ 1525429 w 2019300"/>
              <a:gd name="connsiteY5301" fmla="*/ 1855946 h 1971675"/>
              <a:gd name="connsiteX5302" fmla="*/ 1517809 w 2019300"/>
              <a:gd name="connsiteY5302" fmla="*/ 1852136 h 1971675"/>
              <a:gd name="connsiteX5303" fmla="*/ 1519714 w 2019300"/>
              <a:gd name="connsiteY5303" fmla="*/ 1849279 h 1971675"/>
              <a:gd name="connsiteX5304" fmla="*/ 1525429 w 2019300"/>
              <a:gd name="connsiteY5304" fmla="*/ 1855946 h 1971675"/>
              <a:gd name="connsiteX5305" fmla="*/ 1443514 w 2019300"/>
              <a:gd name="connsiteY5305" fmla="*/ 1686401 h 1971675"/>
              <a:gd name="connsiteX5306" fmla="*/ 1441609 w 2019300"/>
              <a:gd name="connsiteY5306" fmla="*/ 1686401 h 1971675"/>
              <a:gd name="connsiteX5307" fmla="*/ 1442561 w 2019300"/>
              <a:gd name="connsiteY5307" fmla="*/ 1681639 h 1971675"/>
              <a:gd name="connsiteX5308" fmla="*/ 1441609 w 2019300"/>
              <a:gd name="connsiteY5308" fmla="*/ 1685449 h 1971675"/>
              <a:gd name="connsiteX5309" fmla="*/ 1443514 w 2019300"/>
              <a:gd name="connsiteY5309" fmla="*/ 1686401 h 1971675"/>
              <a:gd name="connsiteX5310" fmla="*/ 1353979 w 2019300"/>
              <a:gd name="connsiteY5310" fmla="*/ 1861661 h 1971675"/>
              <a:gd name="connsiteX5311" fmla="*/ 1352074 w 2019300"/>
              <a:gd name="connsiteY5311" fmla="*/ 1863566 h 1971675"/>
              <a:gd name="connsiteX5312" fmla="*/ 1365409 w 2019300"/>
              <a:gd name="connsiteY5312" fmla="*/ 1863566 h 1971675"/>
              <a:gd name="connsiteX5313" fmla="*/ 1363504 w 2019300"/>
              <a:gd name="connsiteY5313" fmla="*/ 1853089 h 1971675"/>
              <a:gd name="connsiteX5314" fmla="*/ 1307306 w 2019300"/>
              <a:gd name="connsiteY5314" fmla="*/ 1849279 h 1971675"/>
              <a:gd name="connsiteX5315" fmla="*/ 1298734 w 2019300"/>
              <a:gd name="connsiteY5315" fmla="*/ 1844516 h 1971675"/>
              <a:gd name="connsiteX5316" fmla="*/ 1334929 w 2019300"/>
              <a:gd name="connsiteY5316" fmla="*/ 1840706 h 1971675"/>
              <a:gd name="connsiteX5317" fmla="*/ 1356836 w 2019300"/>
              <a:gd name="connsiteY5317" fmla="*/ 1844516 h 1971675"/>
              <a:gd name="connsiteX5318" fmla="*/ 1356836 w 2019300"/>
              <a:gd name="connsiteY5318" fmla="*/ 1848326 h 1971675"/>
              <a:gd name="connsiteX5319" fmla="*/ 1378744 w 2019300"/>
              <a:gd name="connsiteY5319" fmla="*/ 1849279 h 1971675"/>
              <a:gd name="connsiteX5320" fmla="*/ 1372076 w 2019300"/>
              <a:gd name="connsiteY5320" fmla="*/ 1847374 h 1971675"/>
              <a:gd name="connsiteX5321" fmla="*/ 1385411 w 2019300"/>
              <a:gd name="connsiteY5321" fmla="*/ 1842611 h 1971675"/>
              <a:gd name="connsiteX5322" fmla="*/ 1392079 w 2019300"/>
              <a:gd name="connsiteY5322" fmla="*/ 1846421 h 1971675"/>
              <a:gd name="connsiteX5323" fmla="*/ 1376839 w 2019300"/>
              <a:gd name="connsiteY5323" fmla="*/ 1854041 h 1971675"/>
              <a:gd name="connsiteX5324" fmla="*/ 1403509 w 2019300"/>
              <a:gd name="connsiteY5324" fmla="*/ 1852136 h 1971675"/>
              <a:gd name="connsiteX5325" fmla="*/ 1415891 w 2019300"/>
              <a:gd name="connsiteY5325" fmla="*/ 1853089 h 1971675"/>
              <a:gd name="connsiteX5326" fmla="*/ 1426369 w 2019300"/>
              <a:gd name="connsiteY5326" fmla="*/ 1856899 h 1971675"/>
              <a:gd name="connsiteX5327" fmla="*/ 1473994 w 2019300"/>
              <a:gd name="connsiteY5327" fmla="*/ 1856899 h 1971675"/>
              <a:gd name="connsiteX5328" fmla="*/ 1477804 w 2019300"/>
              <a:gd name="connsiteY5328" fmla="*/ 1852136 h 1971675"/>
              <a:gd name="connsiteX5329" fmla="*/ 1511141 w 2019300"/>
              <a:gd name="connsiteY5329" fmla="*/ 1854041 h 1971675"/>
              <a:gd name="connsiteX5330" fmla="*/ 1513046 w 2019300"/>
              <a:gd name="connsiteY5330" fmla="*/ 1851184 h 1971675"/>
              <a:gd name="connsiteX5331" fmla="*/ 1513046 w 2019300"/>
              <a:gd name="connsiteY5331" fmla="*/ 1856899 h 1971675"/>
              <a:gd name="connsiteX5332" fmla="*/ 1491139 w 2019300"/>
              <a:gd name="connsiteY5332" fmla="*/ 1858804 h 1971675"/>
              <a:gd name="connsiteX5333" fmla="*/ 1498759 w 2019300"/>
              <a:gd name="connsiteY5333" fmla="*/ 1855946 h 1971675"/>
              <a:gd name="connsiteX5334" fmla="*/ 1466374 w 2019300"/>
              <a:gd name="connsiteY5334" fmla="*/ 1859756 h 1971675"/>
              <a:gd name="connsiteX5335" fmla="*/ 1506379 w 2019300"/>
              <a:gd name="connsiteY5335" fmla="*/ 1860709 h 1971675"/>
              <a:gd name="connsiteX5336" fmla="*/ 1484471 w 2019300"/>
              <a:gd name="connsiteY5336" fmla="*/ 1864519 h 1971675"/>
              <a:gd name="connsiteX5337" fmla="*/ 1463516 w 2019300"/>
              <a:gd name="connsiteY5337" fmla="*/ 1857851 h 1971675"/>
              <a:gd name="connsiteX5338" fmla="*/ 1430179 w 2019300"/>
              <a:gd name="connsiteY5338" fmla="*/ 1858804 h 1971675"/>
              <a:gd name="connsiteX5339" fmla="*/ 1435894 w 2019300"/>
              <a:gd name="connsiteY5339" fmla="*/ 1860709 h 1971675"/>
              <a:gd name="connsiteX5340" fmla="*/ 1411129 w 2019300"/>
              <a:gd name="connsiteY5340" fmla="*/ 1865471 h 1971675"/>
              <a:gd name="connsiteX5341" fmla="*/ 1386364 w 2019300"/>
              <a:gd name="connsiteY5341" fmla="*/ 1863566 h 1971675"/>
              <a:gd name="connsiteX5342" fmla="*/ 1381601 w 2019300"/>
              <a:gd name="connsiteY5342" fmla="*/ 1867376 h 1971675"/>
              <a:gd name="connsiteX5343" fmla="*/ 1388269 w 2019300"/>
              <a:gd name="connsiteY5343" fmla="*/ 1871186 h 1971675"/>
              <a:gd name="connsiteX5344" fmla="*/ 1373029 w 2019300"/>
              <a:gd name="connsiteY5344" fmla="*/ 1865471 h 1971675"/>
              <a:gd name="connsiteX5345" fmla="*/ 1373029 w 2019300"/>
              <a:gd name="connsiteY5345" fmla="*/ 1870234 h 1971675"/>
              <a:gd name="connsiteX5346" fmla="*/ 1357789 w 2019300"/>
              <a:gd name="connsiteY5346" fmla="*/ 1870234 h 1971675"/>
              <a:gd name="connsiteX5347" fmla="*/ 1364456 w 2019300"/>
              <a:gd name="connsiteY5347" fmla="*/ 1865471 h 1971675"/>
              <a:gd name="connsiteX5348" fmla="*/ 1333024 w 2019300"/>
              <a:gd name="connsiteY5348" fmla="*/ 1865471 h 1971675"/>
              <a:gd name="connsiteX5349" fmla="*/ 1344454 w 2019300"/>
              <a:gd name="connsiteY5349" fmla="*/ 1861661 h 1971675"/>
              <a:gd name="connsiteX5350" fmla="*/ 1353979 w 2019300"/>
              <a:gd name="connsiteY5350" fmla="*/ 1861661 h 1971675"/>
              <a:gd name="connsiteX5351" fmla="*/ 1413986 w 2019300"/>
              <a:gd name="connsiteY5351" fmla="*/ 1861661 h 1971675"/>
              <a:gd name="connsiteX5352" fmla="*/ 1402556 w 2019300"/>
              <a:gd name="connsiteY5352" fmla="*/ 1860709 h 1971675"/>
              <a:gd name="connsiteX5353" fmla="*/ 1400651 w 2019300"/>
              <a:gd name="connsiteY5353" fmla="*/ 1858804 h 1971675"/>
              <a:gd name="connsiteX5354" fmla="*/ 1400651 w 2019300"/>
              <a:gd name="connsiteY5354" fmla="*/ 1863566 h 1971675"/>
              <a:gd name="connsiteX5355" fmla="*/ 1409224 w 2019300"/>
              <a:gd name="connsiteY5355" fmla="*/ 1863566 h 1971675"/>
              <a:gd name="connsiteX5356" fmla="*/ 1413986 w 2019300"/>
              <a:gd name="connsiteY5356" fmla="*/ 1861661 h 1971675"/>
              <a:gd name="connsiteX5357" fmla="*/ 1450181 w 2019300"/>
              <a:gd name="connsiteY5357" fmla="*/ 1758791 h 1971675"/>
              <a:gd name="connsiteX5358" fmla="*/ 1454944 w 2019300"/>
              <a:gd name="connsiteY5358" fmla="*/ 1763554 h 1971675"/>
              <a:gd name="connsiteX5359" fmla="*/ 1441609 w 2019300"/>
              <a:gd name="connsiteY5359" fmla="*/ 1767364 h 1971675"/>
              <a:gd name="connsiteX5360" fmla="*/ 1448276 w 2019300"/>
              <a:gd name="connsiteY5360" fmla="*/ 1765459 h 1971675"/>
              <a:gd name="connsiteX5361" fmla="*/ 1429226 w 2019300"/>
              <a:gd name="connsiteY5361" fmla="*/ 1765459 h 1971675"/>
              <a:gd name="connsiteX5362" fmla="*/ 1428274 w 2019300"/>
              <a:gd name="connsiteY5362" fmla="*/ 1760696 h 1971675"/>
              <a:gd name="connsiteX5363" fmla="*/ 1450181 w 2019300"/>
              <a:gd name="connsiteY5363" fmla="*/ 1758791 h 1971675"/>
              <a:gd name="connsiteX5364" fmla="*/ 1433036 w 2019300"/>
              <a:gd name="connsiteY5364" fmla="*/ 1701641 h 1971675"/>
              <a:gd name="connsiteX5365" fmla="*/ 1437799 w 2019300"/>
              <a:gd name="connsiteY5365" fmla="*/ 1703546 h 1971675"/>
              <a:gd name="connsiteX5366" fmla="*/ 1437799 w 2019300"/>
              <a:gd name="connsiteY5366" fmla="*/ 1707356 h 1971675"/>
              <a:gd name="connsiteX5367" fmla="*/ 1430179 w 2019300"/>
              <a:gd name="connsiteY5367" fmla="*/ 1706404 h 1971675"/>
              <a:gd name="connsiteX5368" fmla="*/ 1430179 w 2019300"/>
              <a:gd name="connsiteY5368" fmla="*/ 1712119 h 1971675"/>
              <a:gd name="connsiteX5369" fmla="*/ 1413986 w 2019300"/>
              <a:gd name="connsiteY5369" fmla="*/ 1710214 h 1971675"/>
              <a:gd name="connsiteX5370" fmla="*/ 1419701 w 2019300"/>
              <a:gd name="connsiteY5370" fmla="*/ 1712119 h 1971675"/>
              <a:gd name="connsiteX5371" fmla="*/ 1412081 w 2019300"/>
              <a:gd name="connsiteY5371" fmla="*/ 1707356 h 1971675"/>
              <a:gd name="connsiteX5372" fmla="*/ 1433036 w 2019300"/>
              <a:gd name="connsiteY5372" fmla="*/ 1701641 h 1971675"/>
              <a:gd name="connsiteX5373" fmla="*/ 1439704 w 2019300"/>
              <a:gd name="connsiteY5373" fmla="*/ 1722596 h 1971675"/>
              <a:gd name="connsiteX5374" fmla="*/ 1436846 w 2019300"/>
              <a:gd name="connsiteY5374" fmla="*/ 1727359 h 1971675"/>
              <a:gd name="connsiteX5375" fmla="*/ 1421606 w 2019300"/>
              <a:gd name="connsiteY5375" fmla="*/ 1731169 h 1971675"/>
              <a:gd name="connsiteX5376" fmla="*/ 1423511 w 2019300"/>
              <a:gd name="connsiteY5376" fmla="*/ 1733074 h 1971675"/>
              <a:gd name="connsiteX5377" fmla="*/ 1435894 w 2019300"/>
              <a:gd name="connsiteY5377" fmla="*/ 1734026 h 1971675"/>
              <a:gd name="connsiteX5378" fmla="*/ 1431131 w 2019300"/>
              <a:gd name="connsiteY5378" fmla="*/ 1735931 h 1971675"/>
              <a:gd name="connsiteX5379" fmla="*/ 1420654 w 2019300"/>
              <a:gd name="connsiteY5379" fmla="*/ 1749266 h 1971675"/>
              <a:gd name="connsiteX5380" fmla="*/ 1424464 w 2019300"/>
              <a:gd name="connsiteY5380" fmla="*/ 1743551 h 1971675"/>
              <a:gd name="connsiteX5381" fmla="*/ 1413986 w 2019300"/>
              <a:gd name="connsiteY5381" fmla="*/ 1747361 h 1971675"/>
              <a:gd name="connsiteX5382" fmla="*/ 1422559 w 2019300"/>
              <a:gd name="connsiteY5382" fmla="*/ 1742599 h 1971675"/>
              <a:gd name="connsiteX5383" fmla="*/ 1415891 w 2019300"/>
              <a:gd name="connsiteY5383" fmla="*/ 1740694 h 1971675"/>
              <a:gd name="connsiteX5384" fmla="*/ 1412081 w 2019300"/>
              <a:gd name="connsiteY5384" fmla="*/ 1739741 h 1971675"/>
              <a:gd name="connsiteX5385" fmla="*/ 1406366 w 2019300"/>
              <a:gd name="connsiteY5385" fmla="*/ 1738789 h 1971675"/>
              <a:gd name="connsiteX5386" fmla="*/ 1379696 w 2019300"/>
              <a:gd name="connsiteY5386" fmla="*/ 1735931 h 1971675"/>
              <a:gd name="connsiteX5387" fmla="*/ 1399699 w 2019300"/>
              <a:gd name="connsiteY5387" fmla="*/ 1736884 h 1971675"/>
              <a:gd name="connsiteX5388" fmla="*/ 1394936 w 2019300"/>
              <a:gd name="connsiteY5388" fmla="*/ 1733074 h 1971675"/>
              <a:gd name="connsiteX5389" fmla="*/ 1403509 w 2019300"/>
              <a:gd name="connsiteY5389" fmla="*/ 1729264 h 1971675"/>
              <a:gd name="connsiteX5390" fmla="*/ 1413034 w 2019300"/>
              <a:gd name="connsiteY5390" fmla="*/ 1733074 h 1971675"/>
              <a:gd name="connsiteX5391" fmla="*/ 1421606 w 2019300"/>
              <a:gd name="connsiteY5391" fmla="*/ 1733074 h 1971675"/>
              <a:gd name="connsiteX5392" fmla="*/ 1415891 w 2019300"/>
              <a:gd name="connsiteY5392" fmla="*/ 1725454 h 1971675"/>
              <a:gd name="connsiteX5393" fmla="*/ 1418749 w 2019300"/>
              <a:gd name="connsiteY5393" fmla="*/ 1729264 h 1971675"/>
              <a:gd name="connsiteX5394" fmla="*/ 1413034 w 2019300"/>
              <a:gd name="connsiteY5394" fmla="*/ 1731169 h 1971675"/>
              <a:gd name="connsiteX5395" fmla="*/ 1408271 w 2019300"/>
              <a:gd name="connsiteY5395" fmla="*/ 1727359 h 1971675"/>
              <a:gd name="connsiteX5396" fmla="*/ 1343501 w 2019300"/>
              <a:gd name="connsiteY5396" fmla="*/ 1728311 h 1971675"/>
              <a:gd name="connsiteX5397" fmla="*/ 1341596 w 2019300"/>
              <a:gd name="connsiteY5397" fmla="*/ 1724501 h 1971675"/>
              <a:gd name="connsiteX5398" fmla="*/ 1414939 w 2019300"/>
              <a:gd name="connsiteY5398" fmla="*/ 1723549 h 1971675"/>
              <a:gd name="connsiteX5399" fmla="*/ 1437799 w 2019300"/>
              <a:gd name="connsiteY5399" fmla="*/ 1722596 h 1971675"/>
              <a:gd name="connsiteX5400" fmla="*/ 1434941 w 2019300"/>
              <a:gd name="connsiteY5400" fmla="*/ 1721644 h 1971675"/>
              <a:gd name="connsiteX5401" fmla="*/ 1431131 w 2019300"/>
              <a:gd name="connsiteY5401" fmla="*/ 1712119 h 1971675"/>
              <a:gd name="connsiteX5402" fmla="*/ 1436846 w 2019300"/>
              <a:gd name="connsiteY5402" fmla="*/ 1713071 h 1971675"/>
              <a:gd name="connsiteX5403" fmla="*/ 1439704 w 2019300"/>
              <a:gd name="connsiteY5403" fmla="*/ 1722596 h 1971675"/>
              <a:gd name="connsiteX5404" fmla="*/ 1424464 w 2019300"/>
              <a:gd name="connsiteY5404" fmla="*/ 1764506 h 1971675"/>
              <a:gd name="connsiteX5405" fmla="*/ 1422559 w 2019300"/>
              <a:gd name="connsiteY5405" fmla="*/ 1765459 h 1971675"/>
              <a:gd name="connsiteX5406" fmla="*/ 1418749 w 2019300"/>
              <a:gd name="connsiteY5406" fmla="*/ 1765459 h 1971675"/>
              <a:gd name="connsiteX5407" fmla="*/ 1422559 w 2019300"/>
              <a:gd name="connsiteY5407" fmla="*/ 1763554 h 1971675"/>
              <a:gd name="connsiteX5408" fmla="*/ 1420654 w 2019300"/>
              <a:gd name="connsiteY5408" fmla="*/ 1759744 h 1971675"/>
              <a:gd name="connsiteX5409" fmla="*/ 1425416 w 2019300"/>
              <a:gd name="connsiteY5409" fmla="*/ 1759744 h 1971675"/>
              <a:gd name="connsiteX5410" fmla="*/ 1424464 w 2019300"/>
              <a:gd name="connsiteY5410" fmla="*/ 1764506 h 1971675"/>
              <a:gd name="connsiteX5411" fmla="*/ 1409224 w 2019300"/>
              <a:gd name="connsiteY5411" fmla="*/ 1776889 h 1971675"/>
              <a:gd name="connsiteX5412" fmla="*/ 1397794 w 2019300"/>
              <a:gd name="connsiteY5412" fmla="*/ 1778794 h 1971675"/>
              <a:gd name="connsiteX5413" fmla="*/ 1399699 w 2019300"/>
              <a:gd name="connsiteY5413" fmla="*/ 1782604 h 1971675"/>
              <a:gd name="connsiteX5414" fmla="*/ 1411129 w 2019300"/>
              <a:gd name="connsiteY5414" fmla="*/ 1780699 h 1971675"/>
              <a:gd name="connsiteX5415" fmla="*/ 1411129 w 2019300"/>
              <a:gd name="connsiteY5415" fmla="*/ 1788319 h 1971675"/>
              <a:gd name="connsiteX5416" fmla="*/ 1423511 w 2019300"/>
              <a:gd name="connsiteY5416" fmla="*/ 1787366 h 1971675"/>
              <a:gd name="connsiteX5417" fmla="*/ 1413986 w 2019300"/>
              <a:gd name="connsiteY5417" fmla="*/ 1791176 h 1971675"/>
              <a:gd name="connsiteX5418" fmla="*/ 1402556 w 2019300"/>
              <a:gd name="connsiteY5418" fmla="*/ 1793081 h 1971675"/>
              <a:gd name="connsiteX5419" fmla="*/ 1402556 w 2019300"/>
              <a:gd name="connsiteY5419" fmla="*/ 1792129 h 1971675"/>
              <a:gd name="connsiteX5420" fmla="*/ 1393984 w 2019300"/>
              <a:gd name="connsiteY5420" fmla="*/ 1790224 h 1971675"/>
              <a:gd name="connsiteX5421" fmla="*/ 1398746 w 2019300"/>
              <a:gd name="connsiteY5421" fmla="*/ 1786414 h 1971675"/>
              <a:gd name="connsiteX5422" fmla="*/ 1387316 w 2019300"/>
              <a:gd name="connsiteY5422" fmla="*/ 1781651 h 1971675"/>
              <a:gd name="connsiteX5423" fmla="*/ 1409224 w 2019300"/>
              <a:gd name="connsiteY5423" fmla="*/ 1776889 h 1971675"/>
              <a:gd name="connsiteX5424" fmla="*/ 1382554 w 2019300"/>
              <a:gd name="connsiteY5424" fmla="*/ 1759744 h 1971675"/>
              <a:gd name="connsiteX5425" fmla="*/ 1382554 w 2019300"/>
              <a:gd name="connsiteY5425" fmla="*/ 1763554 h 1971675"/>
              <a:gd name="connsiteX5426" fmla="*/ 1389221 w 2019300"/>
              <a:gd name="connsiteY5426" fmla="*/ 1765459 h 1971675"/>
              <a:gd name="connsiteX5427" fmla="*/ 1377791 w 2019300"/>
              <a:gd name="connsiteY5427" fmla="*/ 1765459 h 1971675"/>
              <a:gd name="connsiteX5428" fmla="*/ 1382554 w 2019300"/>
              <a:gd name="connsiteY5428" fmla="*/ 1759744 h 1971675"/>
              <a:gd name="connsiteX5429" fmla="*/ 1353979 w 2019300"/>
              <a:gd name="connsiteY5429" fmla="*/ 1898809 h 1971675"/>
              <a:gd name="connsiteX5430" fmla="*/ 1352074 w 2019300"/>
              <a:gd name="connsiteY5430" fmla="*/ 1899761 h 1971675"/>
              <a:gd name="connsiteX5431" fmla="*/ 1358741 w 2019300"/>
              <a:gd name="connsiteY5431" fmla="*/ 1894046 h 1971675"/>
              <a:gd name="connsiteX5432" fmla="*/ 1370171 w 2019300"/>
              <a:gd name="connsiteY5432" fmla="*/ 1897856 h 1971675"/>
              <a:gd name="connsiteX5433" fmla="*/ 1383506 w 2019300"/>
              <a:gd name="connsiteY5433" fmla="*/ 1895951 h 1971675"/>
              <a:gd name="connsiteX5434" fmla="*/ 1381601 w 2019300"/>
              <a:gd name="connsiteY5434" fmla="*/ 1899761 h 1971675"/>
              <a:gd name="connsiteX5435" fmla="*/ 1359694 w 2019300"/>
              <a:gd name="connsiteY5435" fmla="*/ 1899761 h 1971675"/>
              <a:gd name="connsiteX5436" fmla="*/ 1366361 w 2019300"/>
              <a:gd name="connsiteY5436" fmla="*/ 1904524 h 1971675"/>
              <a:gd name="connsiteX5437" fmla="*/ 1353979 w 2019300"/>
              <a:gd name="connsiteY5437" fmla="*/ 1898809 h 1971675"/>
              <a:gd name="connsiteX5438" fmla="*/ 1340644 w 2019300"/>
              <a:gd name="connsiteY5438" fmla="*/ 1798796 h 1971675"/>
              <a:gd name="connsiteX5439" fmla="*/ 1333976 w 2019300"/>
              <a:gd name="connsiteY5439" fmla="*/ 1796891 h 1971675"/>
              <a:gd name="connsiteX5440" fmla="*/ 1327309 w 2019300"/>
              <a:gd name="connsiteY5440" fmla="*/ 1798796 h 1971675"/>
              <a:gd name="connsiteX5441" fmla="*/ 1329214 w 2019300"/>
              <a:gd name="connsiteY5441" fmla="*/ 1808321 h 1971675"/>
              <a:gd name="connsiteX5442" fmla="*/ 1309211 w 2019300"/>
              <a:gd name="connsiteY5442" fmla="*/ 1807369 h 1971675"/>
              <a:gd name="connsiteX5443" fmla="*/ 1309211 w 2019300"/>
              <a:gd name="connsiteY5443" fmla="*/ 1802606 h 1971675"/>
              <a:gd name="connsiteX5444" fmla="*/ 1333976 w 2019300"/>
              <a:gd name="connsiteY5444" fmla="*/ 1793081 h 1971675"/>
              <a:gd name="connsiteX5445" fmla="*/ 1318736 w 2019300"/>
              <a:gd name="connsiteY5445" fmla="*/ 1792129 h 1971675"/>
              <a:gd name="connsiteX5446" fmla="*/ 1325404 w 2019300"/>
              <a:gd name="connsiteY5446" fmla="*/ 1795939 h 1971675"/>
              <a:gd name="connsiteX5447" fmla="*/ 1305401 w 2019300"/>
              <a:gd name="connsiteY5447" fmla="*/ 1791176 h 1971675"/>
              <a:gd name="connsiteX5448" fmla="*/ 1312069 w 2019300"/>
              <a:gd name="connsiteY5448" fmla="*/ 1787366 h 1971675"/>
              <a:gd name="connsiteX5449" fmla="*/ 1343501 w 2019300"/>
              <a:gd name="connsiteY5449" fmla="*/ 1783556 h 1971675"/>
              <a:gd name="connsiteX5450" fmla="*/ 1338739 w 2019300"/>
              <a:gd name="connsiteY5450" fmla="*/ 1777841 h 1971675"/>
              <a:gd name="connsiteX5451" fmla="*/ 1352074 w 2019300"/>
              <a:gd name="connsiteY5451" fmla="*/ 1772126 h 1971675"/>
              <a:gd name="connsiteX5452" fmla="*/ 1365409 w 2019300"/>
              <a:gd name="connsiteY5452" fmla="*/ 1777841 h 1971675"/>
              <a:gd name="connsiteX5453" fmla="*/ 1363504 w 2019300"/>
              <a:gd name="connsiteY5453" fmla="*/ 1782604 h 1971675"/>
              <a:gd name="connsiteX5454" fmla="*/ 1372076 w 2019300"/>
              <a:gd name="connsiteY5454" fmla="*/ 1788319 h 1971675"/>
              <a:gd name="connsiteX5455" fmla="*/ 1376839 w 2019300"/>
              <a:gd name="connsiteY5455" fmla="*/ 1787366 h 1971675"/>
              <a:gd name="connsiteX5456" fmla="*/ 1378744 w 2019300"/>
              <a:gd name="connsiteY5456" fmla="*/ 1788319 h 1971675"/>
              <a:gd name="connsiteX5457" fmla="*/ 1380649 w 2019300"/>
              <a:gd name="connsiteY5457" fmla="*/ 1789271 h 1971675"/>
              <a:gd name="connsiteX5458" fmla="*/ 1340644 w 2019300"/>
              <a:gd name="connsiteY5458" fmla="*/ 1798796 h 1971675"/>
              <a:gd name="connsiteX5459" fmla="*/ 1331119 w 2019300"/>
              <a:gd name="connsiteY5459" fmla="*/ 1761649 h 1971675"/>
              <a:gd name="connsiteX5460" fmla="*/ 1344454 w 2019300"/>
              <a:gd name="connsiteY5460" fmla="*/ 1761649 h 1971675"/>
              <a:gd name="connsiteX5461" fmla="*/ 1357789 w 2019300"/>
              <a:gd name="connsiteY5461" fmla="*/ 1765459 h 1971675"/>
              <a:gd name="connsiteX5462" fmla="*/ 1353026 w 2019300"/>
              <a:gd name="connsiteY5462" fmla="*/ 1771174 h 1971675"/>
              <a:gd name="connsiteX5463" fmla="*/ 1333024 w 2019300"/>
              <a:gd name="connsiteY5463" fmla="*/ 1770221 h 1971675"/>
              <a:gd name="connsiteX5464" fmla="*/ 1331119 w 2019300"/>
              <a:gd name="connsiteY5464" fmla="*/ 1761649 h 1971675"/>
              <a:gd name="connsiteX5465" fmla="*/ 1250156 w 2019300"/>
              <a:gd name="connsiteY5465" fmla="*/ 1714024 h 1971675"/>
              <a:gd name="connsiteX5466" fmla="*/ 1249204 w 2019300"/>
              <a:gd name="connsiteY5466" fmla="*/ 1714976 h 1971675"/>
              <a:gd name="connsiteX5467" fmla="*/ 1250156 w 2019300"/>
              <a:gd name="connsiteY5467" fmla="*/ 1714024 h 1971675"/>
              <a:gd name="connsiteX5468" fmla="*/ 1250156 w 2019300"/>
              <a:gd name="connsiteY5468" fmla="*/ 1714024 h 1971675"/>
              <a:gd name="connsiteX5469" fmla="*/ 1250156 w 2019300"/>
              <a:gd name="connsiteY5469" fmla="*/ 1714024 h 1971675"/>
              <a:gd name="connsiteX5470" fmla="*/ 1250156 w 2019300"/>
              <a:gd name="connsiteY5470" fmla="*/ 1714024 h 1971675"/>
              <a:gd name="connsiteX5471" fmla="*/ 1250156 w 2019300"/>
              <a:gd name="connsiteY5471" fmla="*/ 1714024 h 1971675"/>
              <a:gd name="connsiteX5472" fmla="*/ 1233011 w 2019300"/>
              <a:gd name="connsiteY5472" fmla="*/ 1708309 h 1971675"/>
              <a:gd name="connsiteX5473" fmla="*/ 1259681 w 2019300"/>
              <a:gd name="connsiteY5473" fmla="*/ 1709261 h 1971675"/>
              <a:gd name="connsiteX5474" fmla="*/ 1273016 w 2019300"/>
              <a:gd name="connsiteY5474" fmla="*/ 1702594 h 1971675"/>
              <a:gd name="connsiteX5475" fmla="*/ 1294924 w 2019300"/>
              <a:gd name="connsiteY5475" fmla="*/ 1697831 h 1971675"/>
              <a:gd name="connsiteX5476" fmla="*/ 1308259 w 2019300"/>
              <a:gd name="connsiteY5476" fmla="*/ 1698784 h 1971675"/>
              <a:gd name="connsiteX5477" fmla="*/ 1296829 w 2019300"/>
              <a:gd name="connsiteY5477" fmla="*/ 1704499 h 1971675"/>
              <a:gd name="connsiteX5478" fmla="*/ 1308259 w 2019300"/>
              <a:gd name="connsiteY5478" fmla="*/ 1703546 h 1971675"/>
              <a:gd name="connsiteX5479" fmla="*/ 1319689 w 2019300"/>
              <a:gd name="connsiteY5479" fmla="*/ 1707356 h 1971675"/>
              <a:gd name="connsiteX5480" fmla="*/ 1304449 w 2019300"/>
              <a:gd name="connsiteY5480" fmla="*/ 1716881 h 1971675"/>
              <a:gd name="connsiteX5481" fmla="*/ 1277779 w 2019300"/>
              <a:gd name="connsiteY5481" fmla="*/ 1714976 h 1971675"/>
              <a:gd name="connsiteX5482" fmla="*/ 1284446 w 2019300"/>
              <a:gd name="connsiteY5482" fmla="*/ 1713071 h 1971675"/>
              <a:gd name="connsiteX5483" fmla="*/ 1251109 w 2019300"/>
              <a:gd name="connsiteY5483" fmla="*/ 1714976 h 1971675"/>
              <a:gd name="connsiteX5484" fmla="*/ 1233011 w 2019300"/>
              <a:gd name="connsiteY5484" fmla="*/ 1708309 h 1971675"/>
              <a:gd name="connsiteX5485" fmla="*/ 1275874 w 2019300"/>
              <a:gd name="connsiteY5485" fmla="*/ 1710214 h 1971675"/>
              <a:gd name="connsiteX5486" fmla="*/ 1291114 w 2019300"/>
              <a:gd name="connsiteY5486" fmla="*/ 1705451 h 1971675"/>
              <a:gd name="connsiteX5487" fmla="*/ 1275874 w 2019300"/>
              <a:gd name="connsiteY5487" fmla="*/ 1710214 h 1971675"/>
              <a:gd name="connsiteX5488" fmla="*/ 1309211 w 2019300"/>
              <a:gd name="connsiteY5488" fmla="*/ 1784509 h 1971675"/>
              <a:gd name="connsiteX5489" fmla="*/ 1307306 w 2019300"/>
              <a:gd name="connsiteY5489" fmla="*/ 1782604 h 1971675"/>
              <a:gd name="connsiteX5490" fmla="*/ 1300639 w 2019300"/>
              <a:gd name="connsiteY5490" fmla="*/ 1780699 h 1971675"/>
              <a:gd name="connsiteX5491" fmla="*/ 1307306 w 2019300"/>
              <a:gd name="connsiteY5491" fmla="*/ 1779746 h 1971675"/>
              <a:gd name="connsiteX5492" fmla="*/ 1309211 w 2019300"/>
              <a:gd name="connsiteY5492" fmla="*/ 1784509 h 1971675"/>
              <a:gd name="connsiteX5493" fmla="*/ 1261586 w 2019300"/>
              <a:gd name="connsiteY5493" fmla="*/ 1763554 h 1971675"/>
              <a:gd name="connsiteX5494" fmla="*/ 1279684 w 2019300"/>
              <a:gd name="connsiteY5494" fmla="*/ 1762601 h 1971675"/>
              <a:gd name="connsiteX5495" fmla="*/ 1279684 w 2019300"/>
              <a:gd name="connsiteY5495" fmla="*/ 1768316 h 1971675"/>
              <a:gd name="connsiteX5496" fmla="*/ 1299686 w 2019300"/>
              <a:gd name="connsiteY5496" fmla="*/ 1767364 h 1971675"/>
              <a:gd name="connsiteX5497" fmla="*/ 1294924 w 2019300"/>
              <a:gd name="connsiteY5497" fmla="*/ 1768316 h 1971675"/>
              <a:gd name="connsiteX5498" fmla="*/ 1276826 w 2019300"/>
              <a:gd name="connsiteY5498" fmla="*/ 1773079 h 1971675"/>
              <a:gd name="connsiteX5499" fmla="*/ 1285399 w 2019300"/>
              <a:gd name="connsiteY5499" fmla="*/ 1779746 h 1971675"/>
              <a:gd name="connsiteX5500" fmla="*/ 1276826 w 2019300"/>
              <a:gd name="connsiteY5500" fmla="*/ 1780699 h 1971675"/>
              <a:gd name="connsiteX5501" fmla="*/ 1278731 w 2019300"/>
              <a:gd name="connsiteY5501" fmla="*/ 1775936 h 1971675"/>
              <a:gd name="connsiteX5502" fmla="*/ 1270159 w 2019300"/>
              <a:gd name="connsiteY5502" fmla="*/ 1776889 h 1971675"/>
              <a:gd name="connsiteX5503" fmla="*/ 1268254 w 2019300"/>
              <a:gd name="connsiteY5503" fmla="*/ 1780699 h 1971675"/>
              <a:gd name="connsiteX5504" fmla="*/ 1276826 w 2019300"/>
              <a:gd name="connsiteY5504" fmla="*/ 1782604 h 1971675"/>
              <a:gd name="connsiteX5505" fmla="*/ 1248251 w 2019300"/>
              <a:gd name="connsiteY5505" fmla="*/ 1782604 h 1971675"/>
              <a:gd name="connsiteX5506" fmla="*/ 1248251 w 2019300"/>
              <a:gd name="connsiteY5506" fmla="*/ 1776889 h 1971675"/>
              <a:gd name="connsiteX5507" fmla="*/ 1236821 w 2019300"/>
              <a:gd name="connsiteY5507" fmla="*/ 1778794 h 1971675"/>
              <a:gd name="connsiteX5508" fmla="*/ 1243489 w 2019300"/>
              <a:gd name="connsiteY5508" fmla="*/ 1780699 h 1971675"/>
              <a:gd name="connsiteX5509" fmla="*/ 1232059 w 2019300"/>
              <a:gd name="connsiteY5509" fmla="*/ 1786414 h 1971675"/>
              <a:gd name="connsiteX5510" fmla="*/ 1230154 w 2019300"/>
              <a:gd name="connsiteY5510" fmla="*/ 1780699 h 1971675"/>
              <a:gd name="connsiteX5511" fmla="*/ 1203484 w 2019300"/>
              <a:gd name="connsiteY5511" fmla="*/ 1781651 h 1971675"/>
              <a:gd name="connsiteX5512" fmla="*/ 1196816 w 2019300"/>
              <a:gd name="connsiteY5512" fmla="*/ 1777841 h 1971675"/>
              <a:gd name="connsiteX5513" fmla="*/ 1192054 w 2019300"/>
              <a:gd name="connsiteY5513" fmla="*/ 1781651 h 1971675"/>
              <a:gd name="connsiteX5514" fmla="*/ 1163479 w 2019300"/>
              <a:gd name="connsiteY5514" fmla="*/ 1774031 h 1971675"/>
              <a:gd name="connsiteX5515" fmla="*/ 1199674 w 2019300"/>
              <a:gd name="connsiteY5515" fmla="*/ 1773079 h 1971675"/>
              <a:gd name="connsiteX5516" fmla="*/ 1194911 w 2019300"/>
              <a:gd name="connsiteY5516" fmla="*/ 1774984 h 1971675"/>
              <a:gd name="connsiteX5517" fmla="*/ 1214914 w 2019300"/>
              <a:gd name="connsiteY5517" fmla="*/ 1770221 h 1971675"/>
              <a:gd name="connsiteX5518" fmla="*/ 1214914 w 2019300"/>
              <a:gd name="connsiteY5518" fmla="*/ 1774031 h 1971675"/>
              <a:gd name="connsiteX5519" fmla="*/ 1268254 w 2019300"/>
              <a:gd name="connsiteY5519" fmla="*/ 1774031 h 1971675"/>
              <a:gd name="connsiteX5520" fmla="*/ 1261586 w 2019300"/>
              <a:gd name="connsiteY5520" fmla="*/ 1763554 h 1971675"/>
              <a:gd name="connsiteX5521" fmla="*/ 1244441 w 2019300"/>
              <a:gd name="connsiteY5521" fmla="*/ 1721644 h 1971675"/>
              <a:gd name="connsiteX5522" fmla="*/ 1249204 w 2019300"/>
              <a:gd name="connsiteY5522" fmla="*/ 1720691 h 1971675"/>
              <a:gd name="connsiteX5523" fmla="*/ 1253966 w 2019300"/>
              <a:gd name="connsiteY5523" fmla="*/ 1724501 h 1971675"/>
              <a:gd name="connsiteX5524" fmla="*/ 1305401 w 2019300"/>
              <a:gd name="connsiteY5524" fmla="*/ 1722596 h 1971675"/>
              <a:gd name="connsiteX5525" fmla="*/ 1300639 w 2019300"/>
              <a:gd name="connsiteY5525" fmla="*/ 1724501 h 1971675"/>
              <a:gd name="connsiteX5526" fmla="*/ 1312069 w 2019300"/>
              <a:gd name="connsiteY5526" fmla="*/ 1725454 h 1971675"/>
              <a:gd name="connsiteX5527" fmla="*/ 1307306 w 2019300"/>
              <a:gd name="connsiteY5527" fmla="*/ 1721644 h 1971675"/>
              <a:gd name="connsiteX5528" fmla="*/ 1322546 w 2019300"/>
              <a:gd name="connsiteY5528" fmla="*/ 1721644 h 1971675"/>
              <a:gd name="connsiteX5529" fmla="*/ 1313974 w 2019300"/>
              <a:gd name="connsiteY5529" fmla="*/ 1723549 h 1971675"/>
              <a:gd name="connsiteX5530" fmla="*/ 1335881 w 2019300"/>
              <a:gd name="connsiteY5530" fmla="*/ 1724501 h 1971675"/>
              <a:gd name="connsiteX5531" fmla="*/ 1302544 w 2019300"/>
              <a:gd name="connsiteY5531" fmla="*/ 1726406 h 1971675"/>
              <a:gd name="connsiteX5532" fmla="*/ 1289209 w 2019300"/>
              <a:gd name="connsiteY5532" fmla="*/ 1732121 h 1971675"/>
              <a:gd name="connsiteX5533" fmla="*/ 1293971 w 2019300"/>
              <a:gd name="connsiteY5533" fmla="*/ 1730216 h 1971675"/>
              <a:gd name="connsiteX5534" fmla="*/ 1269206 w 2019300"/>
              <a:gd name="connsiteY5534" fmla="*/ 1732121 h 1971675"/>
              <a:gd name="connsiteX5535" fmla="*/ 1255871 w 2019300"/>
              <a:gd name="connsiteY5535" fmla="*/ 1724501 h 1971675"/>
              <a:gd name="connsiteX5536" fmla="*/ 1244441 w 2019300"/>
              <a:gd name="connsiteY5536" fmla="*/ 1724501 h 1971675"/>
              <a:gd name="connsiteX5537" fmla="*/ 1244441 w 2019300"/>
              <a:gd name="connsiteY5537" fmla="*/ 1721644 h 1971675"/>
              <a:gd name="connsiteX5538" fmla="*/ 1259681 w 2019300"/>
              <a:gd name="connsiteY5538" fmla="*/ 1725454 h 1971675"/>
              <a:gd name="connsiteX5539" fmla="*/ 1268254 w 2019300"/>
              <a:gd name="connsiteY5539" fmla="*/ 1721644 h 1971675"/>
              <a:gd name="connsiteX5540" fmla="*/ 1259681 w 2019300"/>
              <a:gd name="connsiteY5540" fmla="*/ 1721644 h 1971675"/>
              <a:gd name="connsiteX5541" fmla="*/ 1259681 w 2019300"/>
              <a:gd name="connsiteY5541" fmla="*/ 1725454 h 1971675"/>
              <a:gd name="connsiteX5542" fmla="*/ 1251109 w 2019300"/>
              <a:gd name="connsiteY5542" fmla="*/ 1853089 h 1971675"/>
              <a:gd name="connsiteX5543" fmla="*/ 1289209 w 2019300"/>
              <a:gd name="connsiteY5543" fmla="*/ 1847374 h 1971675"/>
              <a:gd name="connsiteX5544" fmla="*/ 1293971 w 2019300"/>
              <a:gd name="connsiteY5544" fmla="*/ 1852136 h 1971675"/>
              <a:gd name="connsiteX5545" fmla="*/ 1260634 w 2019300"/>
              <a:gd name="connsiteY5545" fmla="*/ 1853089 h 1971675"/>
              <a:gd name="connsiteX5546" fmla="*/ 1251109 w 2019300"/>
              <a:gd name="connsiteY5546" fmla="*/ 1853089 h 1971675"/>
              <a:gd name="connsiteX5547" fmla="*/ 1237774 w 2019300"/>
              <a:gd name="connsiteY5547" fmla="*/ 1799749 h 1971675"/>
              <a:gd name="connsiteX5548" fmla="*/ 1237774 w 2019300"/>
              <a:gd name="connsiteY5548" fmla="*/ 1803559 h 1971675"/>
              <a:gd name="connsiteX5549" fmla="*/ 1275874 w 2019300"/>
              <a:gd name="connsiteY5549" fmla="*/ 1805464 h 1971675"/>
              <a:gd name="connsiteX5550" fmla="*/ 1277779 w 2019300"/>
              <a:gd name="connsiteY5550" fmla="*/ 1801654 h 1971675"/>
              <a:gd name="connsiteX5551" fmla="*/ 1286351 w 2019300"/>
              <a:gd name="connsiteY5551" fmla="*/ 1801654 h 1971675"/>
              <a:gd name="connsiteX5552" fmla="*/ 1291114 w 2019300"/>
              <a:gd name="connsiteY5552" fmla="*/ 1808321 h 1971675"/>
              <a:gd name="connsiteX5553" fmla="*/ 1248251 w 2019300"/>
              <a:gd name="connsiteY5553" fmla="*/ 1806416 h 1971675"/>
              <a:gd name="connsiteX5554" fmla="*/ 1212056 w 2019300"/>
              <a:gd name="connsiteY5554" fmla="*/ 1807369 h 1971675"/>
              <a:gd name="connsiteX5555" fmla="*/ 1237774 w 2019300"/>
              <a:gd name="connsiteY5555" fmla="*/ 1799749 h 1971675"/>
              <a:gd name="connsiteX5556" fmla="*/ 1257776 w 2019300"/>
              <a:gd name="connsiteY5556" fmla="*/ 1837849 h 1971675"/>
              <a:gd name="connsiteX5557" fmla="*/ 1262539 w 2019300"/>
              <a:gd name="connsiteY5557" fmla="*/ 1842611 h 1971675"/>
              <a:gd name="connsiteX5558" fmla="*/ 1287304 w 2019300"/>
              <a:gd name="connsiteY5558" fmla="*/ 1846421 h 1971675"/>
              <a:gd name="connsiteX5559" fmla="*/ 1251109 w 2019300"/>
              <a:gd name="connsiteY5559" fmla="*/ 1844516 h 1971675"/>
              <a:gd name="connsiteX5560" fmla="*/ 1257776 w 2019300"/>
              <a:gd name="connsiteY5560" fmla="*/ 1842611 h 1971675"/>
              <a:gd name="connsiteX5561" fmla="*/ 1242536 w 2019300"/>
              <a:gd name="connsiteY5561" fmla="*/ 1840706 h 1971675"/>
              <a:gd name="connsiteX5562" fmla="*/ 1257776 w 2019300"/>
              <a:gd name="connsiteY5562" fmla="*/ 1837849 h 1971675"/>
              <a:gd name="connsiteX5563" fmla="*/ 1277779 w 2019300"/>
              <a:gd name="connsiteY5563" fmla="*/ 1884521 h 1971675"/>
              <a:gd name="connsiteX5564" fmla="*/ 1273016 w 2019300"/>
              <a:gd name="connsiteY5564" fmla="*/ 1878806 h 1971675"/>
              <a:gd name="connsiteX5565" fmla="*/ 1284446 w 2019300"/>
              <a:gd name="connsiteY5565" fmla="*/ 1880711 h 1971675"/>
              <a:gd name="connsiteX5566" fmla="*/ 1277779 w 2019300"/>
              <a:gd name="connsiteY5566" fmla="*/ 1884521 h 1971675"/>
              <a:gd name="connsiteX5567" fmla="*/ 1248251 w 2019300"/>
              <a:gd name="connsiteY5567" fmla="*/ 1741646 h 1971675"/>
              <a:gd name="connsiteX5568" fmla="*/ 1266349 w 2019300"/>
              <a:gd name="connsiteY5568" fmla="*/ 1742599 h 1971675"/>
              <a:gd name="connsiteX5569" fmla="*/ 1268254 w 2019300"/>
              <a:gd name="connsiteY5569" fmla="*/ 1744504 h 1971675"/>
              <a:gd name="connsiteX5570" fmla="*/ 1248251 w 2019300"/>
              <a:gd name="connsiteY5570" fmla="*/ 1741646 h 1971675"/>
              <a:gd name="connsiteX5571" fmla="*/ 1173004 w 2019300"/>
              <a:gd name="connsiteY5571" fmla="*/ 1842611 h 1971675"/>
              <a:gd name="connsiteX5572" fmla="*/ 1164431 w 2019300"/>
              <a:gd name="connsiteY5572" fmla="*/ 1837849 h 1971675"/>
              <a:gd name="connsiteX5573" fmla="*/ 1184434 w 2019300"/>
              <a:gd name="connsiteY5573" fmla="*/ 1842611 h 1971675"/>
              <a:gd name="connsiteX5574" fmla="*/ 1202531 w 2019300"/>
              <a:gd name="connsiteY5574" fmla="*/ 1838801 h 1971675"/>
              <a:gd name="connsiteX5575" fmla="*/ 1202531 w 2019300"/>
              <a:gd name="connsiteY5575" fmla="*/ 1844516 h 1971675"/>
              <a:gd name="connsiteX5576" fmla="*/ 1231106 w 2019300"/>
              <a:gd name="connsiteY5576" fmla="*/ 1838801 h 1971675"/>
              <a:gd name="connsiteX5577" fmla="*/ 1229201 w 2019300"/>
              <a:gd name="connsiteY5577" fmla="*/ 1834039 h 1971675"/>
              <a:gd name="connsiteX5578" fmla="*/ 1235869 w 2019300"/>
              <a:gd name="connsiteY5578" fmla="*/ 1834039 h 1971675"/>
              <a:gd name="connsiteX5579" fmla="*/ 1231106 w 2019300"/>
              <a:gd name="connsiteY5579" fmla="*/ 1839754 h 1971675"/>
              <a:gd name="connsiteX5580" fmla="*/ 1246346 w 2019300"/>
              <a:gd name="connsiteY5580" fmla="*/ 1840706 h 1971675"/>
              <a:gd name="connsiteX5581" fmla="*/ 1186339 w 2019300"/>
              <a:gd name="connsiteY5581" fmla="*/ 1847374 h 1971675"/>
              <a:gd name="connsiteX5582" fmla="*/ 1154906 w 2019300"/>
              <a:gd name="connsiteY5582" fmla="*/ 1841659 h 1971675"/>
              <a:gd name="connsiteX5583" fmla="*/ 1173004 w 2019300"/>
              <a:gd name="connsiteY5583" fmla="*/ 1842611 h 1971675"/>
              <a:gd name="connsiteX5584" fmla="*/ 1231106 w 2019300"/>
              <a:gd name="connsiteY5584" fmla="*/ 1738789 h 1971675"/>
              <a:gd name="connsiteX5585" fmla="*/ 1239679 w 2019300"/>
              <a:gd name="connsiteY5585" fmla="*/ 1734979 h 1971675"/>
              <a:gd name="connsiteX5586" fmla="*/ 1214914 w 2019300"/>
              <a:gd name="connsiteY5586" fmla="*/ 1731169 h 1971675"/>
              <a:gd name="connsiteX5587" fmla="*/ 1228249 w 2019300"/>
              <a:gd name="connsiteY5587" fmla="*/ 1730216 h 1971675"/>
              <a:gd name="connsiteX5588" fmla="*/ 1172051 w 2019300"/>
              <a:gd name="connsiteY5588" fmla="*/ 1734026 h 1971675"/>
              <a:gd name="connsiteX5589" fmla="*/ 1173956 w 2019300"/>
              <a:gd name="connsiteY5589" fmla="*/ 1729264 h 1971675"/>
              <a:gd name="connsiteX5590" fmla="*/ 1158716 w 2019300"/>
              <a:gd name="connsiteY5590" fmla="*/ 1729264 h 1971675"/>
              <a:gd name="connsiteX5591" fmla="*/ 1153954 w 2019300"/>
              <a:gd name="connsiteY5591" fmla="*/ 1733074 h 1971675"/>
              <a:gd name="connsiteX5592" fmla="*/ 1122521 w 2019300"/>
              <a:gd name="connsiteY5592" fmla="*/ 1732121 h 1971675"/>
              <a:gd name="connsiteX5593" fmla="*/ 1147286 w 2019300"/>
              <a:gd name="connsiteY5593" fmla="*/ 1726406 h 1971675"/>
              <a:gd name="connsiteX5594" fmla="*/ 1213961 w 2019300"/>
              <a:gd name="connsiteY5594" fmla="*/ 1724501 h 1971675"/>
              <a:gd name="connsiteX5595" fmla="*/ 1213961 w 2019300"/>
              <a:gd name="connsiteY5595" fmla="*/ 1723549 h 1971675"/>
              <a:gd name="connsiteX5596" fmla="*/ 1243489 w 2019300"/>
              <a:gd name="connsiteY5596" fmla="*/ 1728311 h 1971675"/>
              <a:gd name="connsiteX5597" fmla="*/ 1234916 w 2019300"/>
              <a:gd name="connsiteY5597" fmla="*/ 1729264 h 1971675"/>
              <a:gd name="connsiteX5598" fmla="*/ 1241584 w 2019300"/>
              <a:gd name="connsiteY5598" fmla="*/ 1738789 h 1971675"/>
              <a:gd name="connsiteX5599" fmla="*/ 1231106 w 2019300"/>
              <a:gd name="connsiteY5599" fmla="*/ 1738789 h 1971675"/>
              <a:gd name="connsiteX5600" fmla="*/ 1181576 w 2019300"/>
              <a:gd name="connsiteY5600" fmla="*/ 1830229 h 1971675"/>
              <a:gd name="connsiteX5601" fmla="*/ 1186339 w 2019300"/>
              <a:gd name="connsiteY5601" fmla="*/ 1825466 h 1971675"/>
              <a:gd name="connsiteX5602" fmla="*/ 1166336 w 2019300"/>
              <a:gd name="connsiteY5602" fmla="*/ 1821656 h 1971675"/>
              <a:gd name="connsiteX5603" fmla="*/ 1233011 w 2019300"/>
              <a:gd name="connsiteY5603" fmla="*/ 1826419 h 1971675"/>
              <a:gd name="connsiteX5604" fmla="*/ 1181576 w 2019300"/>
              <a:gd name="connsiteY5604" fmla="*/ 1830229 h 1971675"/>
              <a:gd name="connsiteX5605" fmla="*/ 1194911 w 2019300"/>
              <a:gd name="connsiteY5605" fmla="*/ 1721644 h 1971675"/>
              <a:gd name="connsiteX5606" fmla="*/ 1214914 w 2019300"/>
              <a:gd name="connsiteY5606" fmla="*/ 1717834 h 1971675"/>
              <a:gd name="connsiteX5607" fmla="*/ 1194911 w 2019300"/>
              <a:gd name="connsiteY5607" fmla="*/ 1721644 h 1971675"/>
              <a:gd name="connsiteX5608" fmla="*/ 1173004 w 2019300"/>
              <a:gd name="connsiteY5608" fmla="*/ 1876901 h 1971675"/>
              <a:gd name="connsiteX5609" fmla="*/ 1166336 w 2019300"/>
              <a:gd name="connsiteY5609" fmla="*/ 1882616 h 1971675"/>
              <a:gd name="connsiteX5610" fmla="*/ 1173004 w 2019300"/>
              <a:gd name="connsiteY5610" fmla="*/ 1876901 h 1971675"/>
              <a:gd name="connsiteX5611" fmla="*/ 1153001 w 2019300"/>
              <a:gd name="connsiteY5611" fmla="*/ 1784509 h 1971675"/>
              <a:gd name="connsiteX5612" fmla="*/ 1131094 w 2019300"/>
              <a:gd name="connsiteY5612" fmla="*/ 1777841 h 1971675"/>
              <a:gd name="connsiteX5613" fmla="*/ 1097756 w 2019300"/>
              <a:gd name="connsiteY5613" fmla="*/ 1777841 h 1971675"/>
              <a:gd name="connsiteX5614" fmla="*/ 1144429 w 2019300"/>
              <a:gd name="connsiteY5614" fmla="*/ 1777841 h 1971675"/>
              <a:gd name="connsiteX5615" fmla="*/ 1146334 w 2019300"/>
              <a:gd name="connsiteY5615" fmla="*/ 1774031 h 1971675"/>
              <a:gd name="connsiteX5616" fmla="*/ 1164431 w 2019300"/>
              <a:gd name="connsiteY5616" fmla="*/ 1777841 h 1971675"/>
              <a:gd name="connsiteX5617" fmla="*/ 1157764 w 2019300"/>
              <a:gd name="connsiteY5617" fmla="*/ 1778794 h 1971675"/>
              <a:gd name="connsiteX5618" fmla="*/ 1166336 w 2019300"/>
              <a:gd name="connsiteY5618" fmla="*/ 1779746 h 1971675"/>
              <a:gd name="connsiteX5619" fmla="*/ 1153001 w 2019300"/>
              <a:gd name="connsiteY5619" fmla="*/ 1785461 h 1971675"/>
              <a:gd name="connsiteX5620" fmla="*/ 1153001 w 2019300"/>
              <a:gd name="connsiteY5620" fmla="*/ 1784509 h 1971675"/>
              <a:gd name="connsiteX5621" fmla="*/ 1134904 w 2019300"/>
              <a:gd name="connsiteY5621" fmla="*/ 1916906 h 1971675"/>
              <a:gd name="connsiteX5622" fmla="*/ 1146334 w 2019300"/>
              <a:gd name="connsiteY5622" fmla="*/ 1916906 h 1971675"/>
              <a:gd name="connsiteX5623" fmla="*/ 1151096 w 2019300"/>
              <a:gd name="connsiteY5623" fmla="*/ 1921669 h 1971675"/>
              <a:gd name="connsiteX5624" fmla="*/ 1134904 w 2019300"/>
              <a:gd name="connsiteY5624" fmla="*/ 1916906 h 1971675"/>
              <a:gd name="connsiteX5625" fmla="*/ 1114901 w 2019300"/>
              <a:gd name="connsiteY5625" fmla="*/ 1694974 h 1971675"/>
              <a:gd name="connsiteX5626" fmla="*/ 1130141 w 2019300"/>
              <a:gd name="connsiteY5626" fmla="*/ 1695926 h 1971675"/>
              <a:gd name="connsiteX5627" fmla="*/ 1108234 w 2019300"/>
              <a:gd name="connsiteY5627" fmla="*/ 1697831 h 1971675"/>
              <a:gd name="connsiteX5628" fmla="*/ 1114901 w 2019300"/>
              <a:gd name="connsiteY5628" fmla="*/ 1694974 h 1971675"/>
              <a:gd name="connsiteX5629" fmla="*/ 1125379 w 2019300"/>
              <a:gd name="connsiteY5629" fmla="*/ 1774031 h 1971675"/>
              <a:gd name="connsiteX5630" fmla="*/ 1110139 w 2019300"/>
              <a:gd name="connsiteY5630" fmla="*/ 1772126 h 1971675"/>
              <a:gd name="connsiteX5631" fmla="*/ 1125379 w 2019300"/>
              <a:gd name="connsiteY5631" fmla="*/ 1774031 h 1971675"/>
              <a:gd name="connsiteX5632" fmla="*/ 1072039 w 2019300"/>
              <a:gd name="connsiteY5632" fmla="*/ 1945481 h 1971675"/>
              <a:gd name="connsiteX5633" fmla="*/ 1035844 w 2019300"/>
              <a:gd name="connsiteY5633" fmla="*/ 1937861 h 1971675"/>
              <a:gd name="connsiteX5634" fmla="*/ 1072039 w 2019300"/>
              <a:gd name="connsiteY5634" fmla="*/ 1936909 h 1971675"/>
              <a:gd name="connsiteX5635" fmla="*/ 1073944 w 2019300"/>
              <a:gd name="connsiteY5635" fmla="*/ 1938814 h 1971675"/>
              <a:gd name="connsiteX5636" fmla="*/ 1072039 w 2019300"/>
              <a:gd name="connsiteY5636" fmla="*/ 1945481 h 1971675"/>
              <a:gd name="connsiteX5637" fmla="*/ 1065371 w 2019300"/>
              <a:gd name="connsiteY5637" fmla="*/ 1930241 h 1971675"/>
              <a:gd name="connsiteX5638" fmla="*/ 1063466 w 2019300"/>
              <a:gd name="connsiteY5638" fmla="*/ 1934051 h 1971675"/>
              <a:gd name="connsiteX5639" fmla="*/ 1043464 w 2019300"/>
              <a:gd name="connsiteY5639" fmla="*/ 1932146 h 1971675"/>
              <a:gd name="connsiteX5640" fmla="*/ 1007269 w 2019300"/>
              <a:gd name="connsiteY5640" fmla="*/ 1926431 h 1971675"/>
              <a:gd name="connsiteX5641" fmla="*/ 1038701 w 2019300"/>
              <a:gd name="connsiteY5641" fmla="*/ 1927384 h 1971675"/>
              <a:gd name="connsiteX5642" fmla="*/ 1060609 w 2019300"/>
              <a:gd name="connsiteY5642" fmla="*/ 1928336 h 1971675"/>
              <a:gd name="connsiteX5643" fmla="*/ 1060609 w 2019300"/>
              <a:gd name="connsiteY5643" fmla="*/ 1924526 h 1971675"/>
              <a:gd name="connsiteX5644" fmla="*/ 1072039 w 2019300"/>
              <a:gd name="connsiteY5644" fmla="*/ 1932146 h 1971675"/>
              <a:gd name="connsiteX5645" fmla="*/ 1065371 w 2019300"/>
              <a:gd name="connsiteY5645" fmla="*/ 1930241 h 1971675"/>
              <a:gd name="connsiteX5646" fmla="*/ 1009174 w 2019300"/>
              <a:gd name="connsiteY5646" fmla="*/ 1735931 h 1971675"/>
              <a:gd name="connsiteX5647" fmla="*/ 1017746 w 2019300"/>
              <a:gd name="connsiteY5647" fmla="*/ 1726406 h 1971675"/>
              <a:gd name="connsiteX5648" fmla="*/ 1044416 w 2019300"/>
              <a:gd name="connsiteY5648" fmla="*/ 1730216 h 1971675"/>
              <a:gd name="connsiteX5649" fmla="*/ 1032986 w 2019300"/>
              <a:gd name="connsiteY5649" fmla="*/ 1731169 h 1971675"/>
              <a:gd name="connsiteX5650" fmla="*/ 1034891 w 2019300"/>
              <a:gd name="connsiteY5650" fmla="*/ 1733074 h 1971675"/>
              <a:gd name="connsiteX5651" fmla="*/ 1009174 w 2019300"/>
              <a:gd name="connsiteY5651" fmla="*/ 1735931 h 1971675"/>
              <a:gd name="connsiteX5652" fmla="*/ 1027271 w 2019300"/>
              <a:gd name="connsiteY5652" fmla="*/ 1700689 h 1971675"/>
              <a:gd name="connsiteX5653" fmla="*/ 1027271 w 2019300"/>
              <a:gd name="connsiteY5653" fmla="*/ 1699736 h 1971675"/>
              <a:gd name="connsiteX5654" fmla="*/ 1025366 w 2019300"/>
              <a:gd name="connsiteY5654" fmla="*/ 1697831 h 1971675"/>
              <a:gd name="connsiteX5655" fmla="*/ 1038701 w 2019300"/>
              <a:gd name="connsiteY5655" fmla="*/ 1696879 h 1971675"/>
              <a:gd name="connsiteX5656" fmla="*/ 1036796 w 2019300"/>
              <a:gd name="connsiteY5656" fmla="*/ 1701641 h 1971675"/>
              <a:gd name="connsiteX5657" fmla="*/ 1027271 w 2019300"/>
              <a:gd name="connsiteY5657" fmla="*/ 1700689 h 1971675"/>
              <a:gd name="connsiteX5658" fmla="*/ 944404 w 2019300"/>
              <a:gd name="connsiteY5658" fmla="*/ 1704499 h 1971675"/>
              <a:gd name="connsiteX5659" fmla="*/ 944404 w 2019300"/>
              <a:gd name="connsiteY5659" fmla="*/ 1699736 h 1971675"/>
              <a:gd name="connsiteX5660" fmla="*/ 929164 w 2019300"/>
              <a:gd name="connsiteY5660" fmla="*/ 1700689 h 1971675"/>
              <a:gd name="connsiteX5661" fmla="*/ 1015841 w 2019300"/>
              <a:gd name="connsiteY5661" fmla="*/ 1695926 h 1971675"/>
              <a:gd name="connsiteX5662" fmla="*/ 995839 w 2019300"/>
              <a:gd name="connsiteY5662" fmla="*/ 1699736 h 1971675"/>
              <a:gd name="connsiteX5663" fmla="*/ 1002506 w 2019300"/>
              <a:gd name="connsiteY5663" fmla="*/ 1703546 h 1971675"/>
              <a:gd name="connsiteX5664" fmla="*/ 991076 w 2019300"/>
              <a:gd name="connsiteY5664" fmla="*/ 1704499 h 1971675"/>
              <a:gd name="connsiteX5665" fmla="*/ 991076 w 2019300"/>
              <a:gd name="connsiteY5665" fmla="*/ 1699736 h 1971675"/>
              <a:gd name="connsiteX5666" fmla="*/ 946309 w 2019300"/>
              <a:gd name="connsiteY5666" fmla="*/ 1699736 h 1971675"/>
              <a:gd name="connsiteX5667" fmla="*/ 959644 w 2019300"/>
              <a:gd name="connsiteY5667" fmla="*/ 1701641 h 1971675"/>
              <a:gd name="connsiteX5668" fmla="*/ 944404 w 2019300"/>
              <a:gd name="connsiteY5668" fmla="*/ 1704499 h 1971675"/>
              <a:gd name="connsiteX5669" fmla="*/ 1007269 w 2019300"/>
              <a:gd name="connsiteY5669" fmla="*/ 1733074 h 1971675"/>
              <a:gd name="connsiteX5670" fmla="*/ 989171 w 2019300"/>
              <a:gd name="connsiteY5670" fmla="*/ 1734979 h 1971675"/>
              <a:gd name="connsiteX5671" fmla="*/ 1007269 w 2019300"/>
              <a:gd name="connsiteY5671" fmla="*/ 1729264 h 1971675"/>
              <a:gd name="connsiteX5672" fmla="*/ 1007269 w 2019300"/>
              <a:gd name="connsiteY5672" fmla="*/ 1733074 h 1971675"/>
              <a:gd name="connsiteX5673" fmla="*/ 891064 w 2019300"/>
              <a:gd name="connsiteY5673" fmla="*/ 1745456 h 1971675"/>
              <a:gd name="connsiteX5674" fmla="*/ 987266 w 2019300"/>
              <a:gd name="connsiteY5674" fmla="*/ 1747361 h 1971675"/>
              <a:gd name="connsiteX5675" fmla="*/ 965359 w 2019300"/>
              <a:gd name="connsiteY5675" fmla="*/ 1748314 h 1971675"/>
              <a:gd name="connsiteX5676" fmla="*/ 965359 w 2019300"/>
              <a:gd name="connsiteY5676" fmla="*/ 1754029 h 1971675"/>
              <a:gd name="connsiteX5677" fmla="*/ 1001554 w 2019300"/>
              <a:gd name="connsiteY5677" fmla="*/ 1754029 h 1971675"/>
              <a:gd name="connsiteX5678" fmla="*/ 988219 w 2019300"/>
              <a:gd name="connsiteY5678" fmla="*/ 1758791 h 1971675"/>
              <a:gd name="connsiteX5679" fmla="*/ 963454 w 2019300"/>
              <a:gd name="connsiteY5679" fmla="*/ 1757839 h 1971675"/>
              <a:gd name="connsiteX5680" fmla="*/ 981551 w 2019300"/>
              <a:gd name="connsiteY5680" fmla="*/ 1765459 h 1971675"/>
              <a:gd name="connsiteX5681" fmla="*/ 988219 w 2019300"/>
              <a:gd name="connsiteY5681" fmla="*/ 1761649 h 1971675"/>
              <a:gd name="connsiteX5682" fmla="*/ 1001554 w 2019300"/>
              <a:gd name="connsiteY5682" fmla="*/ 1769269 h 1971675"/>
              <a:gd name="connsiteX5683" fmla="*/ 988219 w 2019300"/>
              <a:gd name="connsiteY5683" fmla="*/ 1768316 h 1971675"/>
              <a:gd name="connsiteX5684" fmla="*/ 976789 w 2019300"/>
              <a:gd name="connsiteY5684" fmla="*/ 1766411 h 1971675"/>
              <a:gd name="connsiteX5685" fmla="*/ 990124 w 2019300"/>
              <a:gd name="connsiteY5685" fmla="*/ 1773079 h 1971675"/>
              <a:gd name="connsiteX5686" fmla="*/ 958691 w 2019300"/>
              <a:gd name="connsiteY5686" fmla="*/ 1777841 h 1971675"/>
              <a:gd name="connsiteX5687" fmla="*/ 960596 w 2019300"/>
              <a:gd name="connsiteY5687" fmla="*/ 1774031 h 1971675"/>
              <a:gd name="connsiteX5688" fmla="*/ 942499 w 2019300"/>
              <a:gd name="connsiteY5688" fmla="*/ 1774984 h 1971675"/>
              <a:gd name="connsiteX5689" fmla="*/ 947261 w 2019300"/>
              <a:gd name="connsiteY5689" fmla="*/ 1771174 h 1971675"/>
              <a:gd name="connsiteX5690" fmla="*/ 942499 w 2019300"/>
              <a:gd name="connsiteY5690" fmla="*/ 1767364 h 1971675"/>
              <a:gd name="connsiteX5691" fmla="*/ 937736 w 2019300"/>
              <a:gd name="connsiteY5691" fmla="*/ 1772126 h 1971675"/>
              <a:gd name="connsiteX5692" fmla="*/ 919639 w 2019300"/>
              <a:gd name="connsiteY5692" fmla="*/ 1770221 h 1971675"/>
              <a:gd name="connsiteX5693" fmla="*/ 939641 w 2019300"/>
              <a:gd name="connsiteY5693" fmla="*/ 1766411 h 1971675"/>
              <a:gd name="connsiteX5694" fmla="*/ 944404 w 2019300"/>
              <a:gd name="connsiteY5694" fmla="*/ 1764506 h 1971675"/>
              <a:gd name="connsiteX5695" fmla="*/ 908209 w 2019300"/>
              <a:gd name="connsiteY5695" fmla="*/ 1766411 h 1971675"/>
              <a:gd name="connsiteX5696" fmla="*/ 914876 w 2019300"/>
              <a:gd name="connsiteY5696" fmla="*/ 1771174 h 1971675"/>
              <a:gd name="connsiteX5697" fmla="*/ 886301 w 2019300"/>
              <a:gd name="connsiteY5697" fmla="*/ 1772126 h 1971675"/>
              <a:gd name="connsiteX5698" fmla="*/ 894874 w 2019300"/>
              <a:gd name="connsiteY5698" fmla="*/ 1767364 h 1971675"/>
              <a:gd name="connsiteX5699" fmla="*/ 834866 w 2019300"/>
              <a:gd name="connsiteY5699" fmla="*/ 1765459 h 1971675"/>
              <a:gd name="connsiteX5700" fmla="*/ 861536 w 2019300"/>
              <a:gd name="connsiteY5700" fmla="*/ 1759744 h 1971675"/>
              <a:gd name="connsiteX5701" fmla="*/ 868204 w 2019300"/>
              <a:gd name="connsiteY5701" fmla="*/ 1763554 h 1971675"/>
              <a:gd name="connsiteX5702" fmla="*/ 886301 w 2019300"/>
              <a:gd name="connsiteY5702" fmla="*/ 1764506 h 1971675"/>
              <a:gd name="connsiteX5703" fmla="*/ 929164 w 2019300"/>
              <a:gd name="connsiteY5703" fmla="*/ 1760696 h 1971675"/>
              <a:gd name="connsiteX5704" fmla="*/ 940594 w 2019300"/>
              <a:gd name="connsiteY5704" fmla="*/ 1758791 h 1971675"/>
              <a:gd name="connsiteX5705" fmla="*/ 935831 w 2019300"/>
              <a:gd name="connsiteY5705" fmla="*/ 1754981 h 1971675"/>
              <a:gd name="connsiteX5706" fmla="*/ 927259 w 2019300"/>
              <a:gd name="connsiteY5706" fmla="*/ 1758791 h 1971675"/>
              <a:gd name="connsiteX5707" fmla="*/ 900589 w 2019300"/>
              <a:gd name="connsiteY5707" fmla="*/ 1747361 h 1971675"/>
              <a:gd name="connsiteX5708" fmla="*/ 887254 w 2019300"/>
              <a:gd name="connsiteY5708" fmla="*/ 1749266 h 1971675"/>
              <a:gd name="connsiteX5709" fmla="*/ 891064 w 2019300"/>
              <a:gd name="connsiteY5709" fmla="*/ 1745456 h 1971675"/>
              <a:gd name="connsiteX5710" fmla="*/ 972026 w 2019300"/>
              <a:gd name="connsiteY5710" fmla="*/ 1735931 h 1971675"/>
              <a:gd name="connsiteX5711" fmla="*/ 978694 w 2019300"/>
              <a:gd name="connsiteY5711" fmla="*/ 1732121 h 1971675"/>
              <a:gd name="connsiteX5712" fmla="*/ 976789 w 2019300"/>
              <a:gd name="connsiteY5712" fmla="*/ 1726406 h 1971675"/>
              <a:gd name="connsiteX5713" fmla="*/ 972026 w 2019300"/>
              <a:gd name="connsiteY5713" fmla="*/ 1727359 h 1971675"/>
              <a:gd name="connsiteX5714" fmla="*/ 976789 w 2019300"/>
              <a:gd name="connsiteY5714" fmla="*/ 1720691 h 1971675"/>
              <a:gd name="connsiteX5715" fmla="*/ 994886 w 2019300"/>
              <a:gd name="connsiteY5715" fmla="*/ 1724501 h 1971675"/>
              <a:gd name="connsiteX5716" fmla="*/ 983456 w 2019300"/>
              <a:gd name="connsiteY5716" fmla="*/ 1729264 h 1971675"/>
              <a:gd name="connsiteX5717" fmla="*/ 983456 w 2019300"/>
              <a:gd name="connsiteY5717" fmla="*/ 1734979 h 1971675"/>
              <a:gd name="connsiteX5718" fmla="*/ 972026 w 2019300"/>
              <a:gd name="connsiteY5718" fmla="*/ 1735931 h 1971675"/>
              <a:gd name="connsiteX5719" fmla="*/ 920591 w 2019300"/>
              <a:gd name="connsiteY5719" fmla="*/ 1775936 h 1971675"/>
              <a:gd name="connsiteX5720" fmla="*/ 925354 w 2019300"/>
              <a:gd name="connsiteY5720" fmla="*/ 1779746 h 1971675"/>
              <a:gd name="connsiteX5721" fmla="*/ 918686 w 2019300"/>
              <a:gd name="connsiteY5721" fmla="*/ 1783556 h 1971675"/>
              <a:gd name="connsiteX5722" fmla="*/ 890111 w 2019300"/>
              <a:gd name="connsiteY5722" fmla="*/ 1779746 h 1971675"/>
              <a:gd name="connsiteX5723" fmla="*/ 920591 w 2019300"/>
              <a:gd name="connsiteY5723" fmla="*/ 1775936 h 1971675"/>
              <a:gd name="connsiteX5724" fmla="*/ 797719 w 2019300"/>
              <a:gd name="connsiteY5724" fmla="*/ 1856899 h 1971675"/>
              <a:gd name="connsiteX5725" fmla="*/ 786289 w 2019300"/>
              <a:gd name="connsiteY5725" fmla="*/ 1860709 h 1971675"/>
              <a:gd name="connsiteX5726" fmla="*/ 784384 w 2019300"/>
              <a:gd name="connsiteY5726" fmla="*/ 1856899 h 1971675"/>
              <a:gd name="connsiteX5727" fmla="*/ 797719 w 2019300"/>
              <a:gd name="connsiteY5727" fmla="*/ 1856899 h 1971675"/>
              <a:gd name="connsiteX5728" fmla="*/ 736759 w 2019300"/>
              <a:gd name="connsiteY5728" fmla="*/ 1733074 h 1971675"/>
              <a:gd name="connsiteX5729" fmla="*/ 748189 w 2019300"/>
              <a:gd name="connsiteY5729" fmla="*/ 1731169 h 1971675"/>
              <a:gd name="connsiteX5730" fmla="*/ 728186 w 2019300"/>
              <a:gd name="connsiteY5730" fmla="*/ 1731169 h 1971675"/>
              <a:gd name="connsiteX5731" fmla="*/ 696754 w 2019300"/>
              <a:gd name="connsiteY5731" fmla="*/ 1725454 h 1971675"/>
              <a:gd name="connsiteX5732" fmla="*/ 700564 w 2019300"/>
              <a:gd name="connsiteY5732" fmla="*/ 1720691 h 1971675"/>
              <a:gd name="connsiteX5733" fmla="*/ 761524 w 2019300"/>
              <a:gd name="connsiteY5733" fmla="*/ 1718786 h 1971675"/>
              <a:gd name="connsiteX5734" fmla="*/ 756761 w 2019300"/>
              <a:gd name="connsiteY5734" fmla="*/ 1719739 h 1971675"/>
              <a:gd name="connsiteX5735" fmla="*/ 758666 w 2019300"/>
              <a:gd name="connsiteY5735" fmla="*/ 1725454 h 1971675"/>
              <a:gd name="connsiteX5736" fmla="*/ 743426 w 2019300"/>
              <a:gd name="connsiteY5736" fmla="*/ 1723549 h 1971675"/>
              <a:gd name="connsiteX5737" fmla="*/ 750094 w 2019300"/>
              <a:gd name="connsiteY5737" fmla="*/ 1728311 h 1971675"/>
              <a:gd name="connsiteX5738" fmla="*/ 748189 w 2019300"/>
              <a:gd name="connsiteY5738" fmla="*/ 1726406 h 1971675"/>
              <a:gd name="connsiteX5739" fmla="*/ 774859 w 2019300"/>
              <a:gd name="connsiteY5739" fmla="*/ 1726406 h 1971675"/>
              <a:gd name="connsiteX5740" fmla="*/ 774859 w 2019300"/>
              <a:gd name="connsiteY5740" fmla="*/ 1732121 h 1971675"/>
              <a:gd name="connsiteX5741" fmla="*/ 736759 w 2019300"/>
              <a:gd name="connsiteY5741" fmla="*/ 1733074 h 1971675"/>
              <a:gd name="connsiteX5742" fmla="*/ 741521 w 2019300"/>
              <a:gd name="connsiteY5742" fmla="*/ 1725454 h 1971675"/>
              <a:gd name="connsiteX5743" fmla="*/ 739616 w 2019300"/>
              <a:gd name="connsiteY5743" fmla="*/ 1720691 h 1971675"/>
              <a:gd name="connsiteX5744" fmla="*/ 732949 w 2019300"/>
              <a:gd name="connsiteY5744" fmla="*/ 1726406 h 1971675"/>
              <a:gd name="connsiteX5745" fmla="*/ 741521 w 2019300"/>
              <a:gd name="connsiteY5745" fmla="*/ 1725454 h 1971675"/>
              <a:gd name="connsiteX5746" fmla="*/ 708184 w 2019300"/>
              <a:gd name="connsiteY5746" fmla="*/ 1941671 h 1971675"/>
              <a:gd name="connsiteX5747" fmla="*/ 723424 w 2019300"/>
              <a:gd name="connsiteY5747" fmla="*/ 1941671 h 1971675"/>
              <a:gd name="connsiteX5748" fmla="*/ 708184 w 2019300"/>
              <a:gd name="connsiteY5748" fmla="*/ 1941671 h 1971675"/>
              <a:gd name="connsiteX5749" fmla="*/ 656749 w 2019300"/>
              <a:gd name="connsiteY5749" fmla="*/ 1816894 h 1971675"/>
              <a:gd name="connsiteX5750" fmla="*/ 658654 w 2019300"/>
              <a:gd name="connsiteY5750" fmla="*/ 1818799 h 1971675"/>
              <a:gd name="connsiteX5751" fmla="*/ 645319 w 2019300"/>
              <a:gd name="connsiteY5751" fmla="*/ 1823561 h 1971675"/>
              <a:gd name="connsiteX5752" fmla="*/ 681514 w 2019300"/>
              <a:gd name="connsiteY5752" fmla="*/ 1816894 h 1971675"/>
              <a:gd name="connsiteX5753" fmla="*/ 674846 w 2019300"/>
              <a:gd name="connsiteY5753" fmla="*/ 1828324 h 1971675"/>
              <a:gd name="connsiteX5754" fmla="*/ 661511 w 2019300"/>
              <a:gd name="connsiteY5754" fmla="*/ 1829276 h 1971675"/>
              <a:gd name="connsiteX5755" fmla="*/ 625316 w 2019300"/>
              <a:gd name="connsiteY5755" fmla="*/ 1824514 h 1971675"/>
              <a:gd name="connsiteX5756" fmla="*/ 645319 w 2019300"/>
              <a:gd name="connsiteY5756" fmla="*/ 1817846 h 1971675"/>
              <a:gd name="connsiteX5757" fmla="*/ 638651 w 2019300"/>
              <a:gd name="connsiteY5757" fmla="*/ 1822609 h 1971675"/>
              <a:gd name="connsiteX5758" fmla="*/ 631984 w 2019300"/>
              <a:gd name="connsiteY5758" fmla="*/ 1816894 h 1971675"/>
              <a:gd name="connsiteX5759" fmla="*/ 593884 w 2019300"/>
              <a:gd name="connsiteY5759" fmla="*/ 1817846 h 1971675"/>
              <a:gd name="connsiteX5760" fmla="*/ 622459 w 2019300"/>
              <a:gd name="connsiteY5760" fmla="*/ 1817846 h 1971675"/>
              <a:gd name="connsiteX5761" fmla="*/ 656749 w 2019300"/>
              <a:gd name="connsiteY5761" fmla="*/ 1816894 h 1971675"/>
              <a:gd name="connsiteX5762" fmla="*/ 716756 w 2019300"/>
              <a:gd name="connsiteY5762" fmla="*/ 1825466 h 1971675"/>
              <a:gd name="connsiteX5763" fmla="*/ 703421 w 2019300"/>
              <a:gd name="connsiteY5763" fmla="*/ 1830229 h 1971675"/>
              <a:gd name="connsiteX5764" fmla="*/ 708184 w 2019300"/>
              <a:gd name="connsiteY5764" fmla="*/ 1831181 h 1971675"/>
              <a:gd name="connsiteX5765" fmla="*/ 701516 w 2019300"/>
              <a:gd name="connsiteY5765" fmla="*/ 1831181 h 1971675"/>
              <a:gd name="connsiteX5766" fmla="*/ 706279 w 2019300"/>
              <a:gd name="connsiteY5766" fmla="*/ 1829276 h 1971675"/>
              <a:gd name="connsiteX5767" fmla="*/ 684371 w 2019300"/>
              <a:gd name="connsiteY5767" fmla="*/ 1828324 h 1971675"/>
              <a:gd name="connsiteX5768" fmla="*/ 716756 w 2019300"/>
              <a:gd name="connsiteY5768" fmla="*/ 1825466 h 1971675"/>
              <a:gd name="connsiteX5769" fmla="*/ 671989 w 2019300"/>
              <a:gd name="connsiteY5769" fmla="*/ 1934051 h 1971675"/>
              <a:gd name="connsiteX5770" fmla="*/ 683419 w 2019300"/>
              <a:gd name="connsiteY5770" fmla="*/ 1938814 h 1971675"/>
              <a:gd name="connsiteX5771" fmla="*/ 678656 w 2019300"/>
              <a:gd name="connsiteY5771" fmla="*/ 1939766 h 1971675"/>
              <a:gd name="connsiteX5772" fmla="*/ 680561 w 2019300"/>
              <a:gd name="connsiteY5772" fmla="*/ 1940719 h 1971675"/>
              <a:gd name="connsiteX5773" fmla="*/ 675799 w 2019300"/>
              <a:gd name="connsiteY5773" fmla="*/ 1938814 h 1971675"/>
              <a:gd name="connsiteX5774" fmla="*/ 664369 w 2019300"/>
              <a:gd name="connsiteY5774" fmla="*/ 1938814 h 1971675"/>
              <a:gd name="connsiteX5775" fmla="*/ 637699 w 2019300"/>
              <a:gd name="connsiteY5775" fmla="*/ 1937861 h 1971675"/>
              <a:gd name="connsiteX5776" fmla="*/ 671989 w 2019300"/>
              <a:gd name="connsiteY5776" fmla="*/ 1934051 h 1971675"/>
              <a:gd name="connsiteX5777" fmla="*/ 665321 w 2019300"/>
              <a:gd name="connsiteY5777" fmla="*/ 1723549 h 1971675"/>
              <a:gd name="connsiteX5778" fmla="*/ 631984 w 2019300"/>
              <a:gd name="connsiteY5778" fmla="*/ 1729264 h 1971675"/>
              <a:gd name="connsiteX5779" fmla="*/ 631984 w 2019300"/>
              <a:gd name="connsiteY5779" fmla="*/ 1724501 h 1971675"/>
              <a:gd name="connsiteX5780" fmla="*/ 643414 w 2019300"/>
              <a:gd name="connsiteY5780" fmla="*/ 1723549 h 1971675"/>
              <a:gd name="connsiteX5781" fmla="*/ 625316 w 2019300"/>
              <a:gd name="connsiteY5781" fmla="*/ 1721644 h 1971675"/>
              <a:gd name="connsiteX5782" fmla="*/ 620554 w 2019300"/>
              <a:gd name="connsiteY5782" fmla="*/ 1715929 h 1971675"/>
              <a:gd name="connsiteX5783" fmla="*/ 631984 w 2019300"/>
              <a:gd name="connsiteY5783" fmla="*/ 1719739 h 1971675"/>
              <a:gd name="connsiteX5784" fmla="*/ 663416 w 2019300"/>
              <a:gd name="connsiteY5784" fmla="*/ 1717834 h 1971675"/>
              <a:gd name="connsiteX5785" fmla="*/ 656749 w 2019300"/>
              <a:gd name="connsiteY5785" fmla="*/ 1716881 h 1971675"/>
              <a:gd name="connsiteX5786" fmla="*/ 678656 w 2019300"/>
              <a:gd name="connsiteY5786" fmla="*/ 1717834 h 1971675"/>
              <a:gd name="connsiteX5787" fmla="*/ 645319 w 2019300"/>
              <a:gd name="connsiteY5787" fmla="*/ 1722596 h 1971675"/>
              <a:gd name="connsiteX5788" fmla="*/ 665321 w 2019300"/>
              <a:gd name="connsiteY5788" fmla="*/ 1723549 h 1971675"/>
              <a:gd name="connsiteX5789" fmla="*/ 650081 w 2019300"/>
              <a:gd name="connsiteY5789" fmla="*/ 1961674 h 1971675"/>
              <a:gd name="connsiteX5790" fmla="*/ 650081 w 2019300"/>
              <a:gd name="connsiteY5790" fmla="*/ 1963579 h 1971675"/>
              <a:gd name="connsiteX5791" fmla="*/ 663416 w 2019300"/>
              <a:gd name="connsiteY5791" fmla="*/ 1962626 h 1971675"/>
              <a:gd name="connsiteX5792" fmla="*/ 643414 w 2019300"/>
              <a:gd name="connsiteY5792" fmla="*/ 1961674 h 1971675"/>
              <a:gd name="connsiteX5793" fmla="*/ 650081 w 2019300"/>
              <a:gd name="connsiteY5793" fmla="*/ 1961674 h 1971675"/>
              <a:gd name="connsiteX5794" fmla="*/ 392906 w 2019300"/>
              <a:gd name="connsiteY5794" fmla="*/ 1877854 h 1971675"/>
              <a:gd name="connsiteX5795" fmla="*/ 375761 w 2019300"/>
              <a:gd name="connsiteY5795" fmla="*/ 1867376 h 1971675"/>
              <a:gd name="connsiteX5796" fmla="*/ 374809 w 2019300"/>
              <a:gd name="connsiteY5796" fmla="*/ 1863566 h 1971675"/>
              <a:gd name="connsiteX5797" fmla="*/ 395764 w 2019300"/>
              <a:gd name="connsiteY5797" fmla="*/ 1877854 h 1971675"/>
              <a:gd name="connsiteX5798" fmla="*/ 421481 w 2019300"/>
              <a:gd name="connsiteY5798" fmla="*/ 1888331 h 1971675"/>
              <a:gd name="connsiteX5799" fmla="*/ 424339 w 2019300"/>
              <a:gd name="connsiteY5799" fmla="*/ 1890236 h 1971675"/>
              <a:gd name="connsiteX5800" fmla="*/ 430054 w 2019300"/>
              <a:gd name="connsiteY5800" fmla="*/ 1893094 h 1971675"/>
              <a:gd name="connsiteX5801" fmla="*/ 443389 w 2019300"/>
              <a:gd name="connsiteY5801" fmla="*/ 1901666 h 1971675"/>
              <a:gd name="connsiteX5802" fmla="*/ 392906 w 2019300"/>
              <a:gd name="connsiteY5802" fmla="*/ 1877854 h 1971675"/>
              <a:gd name="connsiteX5803" fmla="*/ 311944 w 2019300"/>
              <a:gd name="connsiteY5803" fmla="*/ 1701641 h 1971675"/>
              <a:gd name="connsiteX5804" fmla="*/ 313849 w 2019300"/>
              <a:gd name="connsiteY5804" fmla="*/ 1718786 h 1971675"/>
              <a:gd name="connsiteX5805" fmla="*/ 326231 w 2019300"/>
              <a:gd name="connsiteY5805" fmla="*/ 1752124 h 1971675"/>
              <a:gd name="connsiteX5806" fmla="*/ 328136 w 2019300"/>
              <a:gd name="connsiteY5806" fmla="*/ 1758791 h 1971675"/>
              <a:gd name="connsiteX5807" fmla="*/ 323374 w 2019300"/>
              <a:gd name="connsiteY5807" fmla="*/ 1754029 h 1971675"/>
              <a:gd name="connsiteX5808" fmla="*/ 324326 w 2019300"/>
              <a:gd name="connsiteY5808" fmla="*/ 1742599 h 1971675"/>
              <a:gd name="connsiteX5809" fmla="*/ 319564 w 2019300"/>
              <a:gd name="connsiteY5809" fmla="*/ 1741646 h 1971675"/>
              <a:gd name="connsiteX5810" fmla="*/ 309086 w 2019300"/>
              <a:gd name="connsiteY5810" fmla="*/ 1710214 h 1971675"/>
              <a:gd name="connsiteX5811" fmla="*/ 308134 w 2019300"/>
              <a:gd name="connsiteY5811" fmla="*/ 1705451 h 1971675"/>
              <a:gd name="connsiteX5812" fmla="*/ 307181 w 2019300"/>
              <a:gd name="connsiteY5812" fmla="*/ 1701641 h 1971675"/>
              <a:gd name="connsiteX5813" fmla="*/ 306229 w 2019300"/>
              <a:gd name="connsiteY5813" fmla="*/ 1695926 h 1971675"/>
              <a:gd name="connsiteX5814" fmla="*/ 306229 w 2019300"/>
              <a:gd name="connsiteY5814" fmla="*/ 1688306 h 1971675"/>
              <a:gd name="connsiteX5815" fmla="*/ 311944 w 2019300"/>
              <a:gd name="connsiteY5815" fmla="*/ 1701641 h 1971675"/>
              <a:gd name="connsiteX5816" fmla="*/ 361474 w 2019300"/>
              <a:gd name="connsiteY5816" fmla="*/ 1864519 h 1971675"/>
              <a:gd name="connsiteX5817" fmla="*/ 350996 w 2019300"/>
              <a:gd name="connsiteY5817" fmla="*/ 1851184 h 1971675"/>
              <a:gd name="connsiteX5818" fmla="*/ 360521 w 2019300"/>
              <a:gd name="connsiteY5818" fmla="*/ 1854994 h 1971675"/>
              <a:gd name="connsiteX5819" fmla="*/ 368141 w 2019300"/>
              <a:gd name="connsiteY5819" fmla="*/ 1866424 h 1971675"/>
              <a:gd name="connsiteX5820" fmla="*/ 361474 w 2019300"/>
              <a:gd name="connsiteY5820" fmla="*/ 1864519 h 1971675"/>
              <a:gd name="connsiteX5821" fmla="*/ 342424 w 2019300"/>
              <a:gd name="connsiteY5821" fmla="*/ 1710214 h 1971675"/>
              <a:gd name="connsiteX5822" fmla="*/ 354806 w 2019300"/>
              <a:gd name="connsiteY5822" fmla="*/ 1735931 h 1971675"/>
              <a:gd name="connsiteX5823" fmla="*/ 359569 w 2019300"/>
              <a:gd name="connsiteY5823" fmla="*/ 1750219 h 1971675"/>
              <a:gd name="connsiteX5824" fmla="*/ 352901 w 2019300"/>
              <a:gd name="connsiteY5824" fmla="*/ 1736884 h 1971675"/>
              <a:gd name="connsiteX5825" fmla="*/ 348139 w 2019300"/>
              <a:gd name="connsiteY5825" fmla="*/ 1730216 h 1971675"/>
              <a:gd name="connsiteX5826" fmla="*/ 350996 w 2019300"/>
              <a:gd name="connsiteY5826" fmla="*/ 1738789 h 1971675"/>
              <a:gd name="connsiteX5827" fmla="*/ 351949 w 2019300"/>
              <a:gd name="connsiteY5827" fmla="*/ 1741646 h 1971675"/>
              <a:gd name="connsiteX5828" fmla="*/ 350044 w 2019300"/>
              <a:gd name="connsiteY5828" fmla="*/ 1738789 h 1971675"/>
              <a:gd name="connsiteX5829" fmla="*/ 342424 w 2019300"/>
              <a:gd name="connsiteY5829" fmla="*/ 1710214 h 1971675"/>
              <a:gd name="connsiteX5830" fmla="*/ 311944 w 2019300"/>
              <a:gd name="connsiteY5830" fmla="*/ 1658779 h 1971675"/>
              <a:gd name="connsiteX5831" fmla="*/ 314801 w 2019300"/>
              <a:gd name="connsiteY5831" fmla="*/ 1664494 h 1971675"/>
              <a:gd name="connsiteX5832" fmla="*/ 314801 w 2019300"/>
              <a:gd name="connsiteY5832" fmla="*/ 1657826 h 1971675"/>
              <a:gd name="connsiteX5833" fmla="*/ 310039 w 2019300"/>
              <a:gd name="connsiteY5833" fmla="*/ 1650206 h 1971675"/>
              <a:gd name="connsiteX5834" fmla="*/ 311944 w 2019300"/>
              <a:gd name="connsiteY5834" fmla="*/ 1647349 h 1971675"/>
              <a:gd name="connsiteX5835" fmla="*/ 317659 w 2019300"/>
              <a:gd name="connsiteY5835" fmla="*/ 1654969 h 1971675"/>
              <a:gd name="connsiteX5836" fmla="*/ 304324 w 2019300"/>
              <a:gd name="connsiteY5836" fmla="*/ 1626394 h 1971675"/>
              <a:gd name="connsiteX5837" fmla="*/ 320516 w 2019300"/>
              <a:gd name="connsiteY5837" fmla="*/ 1654016 h 1971675"/>
              <a:gd name="connsiteX5838" fmla="*/ 317659 w 2019300"/>
              <a:gd name="connsiteY5838" fmla="*/ 1638776 h 1971675"/>
              <a:gd name="connsiteX5839" fmla="*/ 330041 w 2019300"/>
              <a:gd name="connsiteY5839" fmla="*/ 1672114 h 1971675"/>
              <a:gd name="connsiteX5840" fmla="*/ 324326 w 2019300"/>
              <a:gd name="connsiteY5840" fmla="*/ 1664494 h 1971675"/>
              <a:gd name="connsiteX5841" fmla="*/ 330041 w 2019300"/>
              <a:gd name="connsiteY5841" fmla="*/ 1688306 h 1971675"/>
              <a:gd name="connsiteX5842" fmla="*/ 319564 w 2019300"/>
              <a:gd name="connsiteY5842" fmla="*/ 1658779 h 1971675"/>
              <a:gd name="connsiteX5843" fmla="*/ 326231 w 2019300"/>
              <a:gd name="connsiteY5843" fmla="*/ 1687354 h 1971675"/>
              <a:gd name="connsiteX5844" fmla="*/ 324326 w 2019300"/>
              <a:gd name="connsiteY5844" fmla="*/ 1693069 h 1971675"/>
              <a:gd name="connsiteX5845" fmla="*/ 328136 w 2019300"/>
              <a:gd name="connsiteY5845" fmla="*/ 1702594 h 1971675"/>
              <a:gd name="connsiteX5846" fmla="*/ 330994 w 2019300"/>
              <a:gd name="connsiteY5846" fmla="*/ 1714976 h 1971675"/>
              <a:gd name="connsiteX5847" fmla="*/ 333851 w 2019300"/>
              <a:gd name="connsiteY5847" fmla="*/ 1697831 h 1971675"/>
              <a:gd name="connsiteX5848" fmla="*/ 338614 w 2019300"/>
              <a:gd name="connsiteY5848" fmla="*/ 1712119 h 1971675"/>
              <a:gd name="connsiteX5849" fmla="*/ 337661 w 2019300"/>
              <a:gd name="connsiteY5849" fmla="*/ 1698784 h 1971675"/>
              <a:gd name="connsiteX5850" fmla="*/ 332899 w 2019300"/>
              <a:gd name="connsiteY5850" fmla="*/ 1690211 h 1971675"/>
              <a:gd name="connsiteX5851" fmla="*/ 333851 w 2019300"/>
              <a:gd name="connsiteY5851" fmla="*/ 1682591 h 1971675"/>
              <a:gd name="connsiteX5852" fmla="*/ 338614 w 2019300"/>
              <a:gd name="connsiteY5852" fmla="*/ 1690211 h 1971675"/>
              <a:gd name="connsiteX5853" fmla="*/ 344329 w 2019300"/>
              <a:gd name="connsiteY5853" fmla="*/ 1706404 h 1971675"/>
              <a:gd name="connsiteX5854" fmla="*/ 345281 w 2019300"/>
              <a:gd name="connsiteY5854" fmla="*/ 1728311 h 1971675"/>
              <a:gd name="connsiteX5855" fmla="*/ 338614 w 2019300"/>
              <a:gd name="connsiteY5855" fmla="*/ 1718786 h 1971675"/>
              <a:gd name="connsiteX5856" fmla="*/ 340519 w 2019300"/>
              <a:gd name="connsiteY5856" fmla="*/ 1737836 h 1971675"/>
              <a:gd name="connsiteX5857" fmla="*/ 349091 w 2019300"/>
              <a:gd name="connsiteY5857" fmla="*/ 1736884 h 1971675"/>
              <a:gd name="connsiteX5858" fmla="*/ 349091 w 2019300"/>
              <a:gd name="connsiteY5858" fmla="*/ 1739741 h 1971675"/>
              <a:gd name="connsiteX5859" fmla="*/ 351949 w 2019300"/>
              <a:gd name="connsiteY5859" fmla="*/ 1762601 h 1971675"/>
              <a:gd name="connsiteX5860" fmla="*/ 356711 w 2019300"/>
              <a:gd name="connsiteY5860" fmla="*/ 1762601 h 1971675"/>
              <a:gd name="connsiteX5861" fmla="*/ 357664 w 2019300"/>
              <a:gd name="connsiteY5861" fmla="*/ 1775936 h 1971675"/>
              <a:gd name="connsiteX5862" fmla="*/ 363379 w 2019300"/>
              <a:gd name="connsiteY5862" fmla="*/ 1787366 h 1971675"/>
              <a:gd name="connsiteX5863" fmla="*/ 365284 w 2019300"/>
              <a:gd name="connsiteY5863" fmla="*/ 1798796 h 1971675"/>
              <a:gd name="connsiteX5864" fmla="*/ 373856 w 2019300"/>
              <a:gd name="connsiteY5864" fmla="*/ 1809274 h 1971675"/>
              <a:gd name="connsiteX5865" fmla="*/ 383381 w 2019300"/>
              <a:gd name="connsiteY5865" fmla="*/ 1817846 h 1971675"/>
              <a:gd name="connsiteX5866" fmla="*/ 391001 w 2019300"/>
              <a:gd name="connsiteY5866" fmla="*/ 1826419 h 1971675"/>
              <a:gd name="connsiteX5867" fmla="*/ 392906 w 2019300"/>
              <a:gd name="connsiteY5867" fmla="*/ 1832134 h 1971675"/>
              <a:gd name="connsiteX5868" fmla="*/ 366236 w 2019300"/>
              <a:gd name="connsiteY5868" fmla="*/ 1805464 h 1971675"/>
              <a:gd name="connsiteX5869" fmla="*/ 371951 w 2019300"/>
              <a:gd name="connsiteY5869" fmla="*/ 1819751 h 1971675"/>
              <a:gd name="connsiteX5870" fmla="*/ 352901 w 2019300"/>
              <a:gd name="connsiteY5870" fmla="*/ 1789271 h 1971675"/>
              <a:gd name="connsiteX5871" fmla="*/ 355759 w 2019300"/>
              <a:gd name="connsiteY5871" fmla="*/ 1779746 h 1971675"/>
              <a:gd name="connsiteX5872" fmla="*/ 350044 w 2019300"/>
              <a:gd name="connsiteY5872" fmla="*/ 1780699 h 1971675"/>
              <a:gd name="connsiteX5873" fmla="*/ 342424 w 2019300"/>
              <a:gd name="connsiteY5873" fmla="*/ 1760696 h 1971675"/>
              <a:gd name="connsiteX5874" fmla="*/ 336709 w 2019300"/>
              <a:gd name="connsiteY5874" fmla="*/ 1750219 h 1971675"/>
              <a:gd name="connsiteX5875" fmla="*/ 337661 w 2019300"/>
              <a:gd name="connsiteY5875" fmla="*/ 1760696 h 1971675"/>
              <a:gd name="connsiteX5876" fmla="*/ 330994 w 2019300"/>
              <a:gd name="connsiteY5876" fmla="*/ 1750219 h 1971675"/>
              <a:gd name="connsiteX5877" fmla="*/ 329089 w 2019300"/>
              <a:gd name="connsiteY5877" fmla="*/ 1744504 h 1971675"/>
              <a:gd name="connsiteX5878" fmla="*/ 332899 w 2019300"/>
              <a:gd name="connsiteY5878" fmla="*/ 1749266 h 1971675"/>
              <a:gd name="connsiteX5879" fmla="*/ 332899 w 2019300"/>
              <a:gd name="connsiteY5879" fmla="*/ 1749266 h 1971675"/>
              <a:gd name="connsiteX5880" fmla="*/ 332899 w 2019300"/>
              <a:gd name="connsiteY5880" fmla="*/ 1749266 h 1971675"/>
              <a:gd name="connsiteX5881" fmla="*/ 319564 w 2019300"/>
              <a:gd name="connsiteY5881" fmla="*/ 1716881 h 1971675"/>
              <a:gd name="connsiteX5882" fmla="*/ 321469 w 2019300"/>
              <a:gd name="connsiteY5882" fmla="*/ 1713071 h 1971675"/>
              <a:gd name="connsiteX5883" fmla="*/ 330994 w 2019300"/>
              <a:gd name="connsiteY5883" fmla="*/ 1726406 h 1971675"/>
              <a:gd name="connsiteX5884" fmla="*/ 327184 w 2019300"/>
              <a:gd name="connsiteY5884" fmla="*/ 1704499 h 1971675"/>
              <a:gd name="connsiteX5885" fmla="*/ 321469 w 2019300"/>
              <a:gd name="connsiteY5885" fmla="*/ 1685449 h 1971675"/>
              <a:gd name="connsiteX5886" fmla="*/ 311944 w 2019300"/>
              <a:gd name="connsiteY5886" fmla="*/ 1658779 h 1971675"/>
              <a:gd name="connsiteX5887" fmla="*/ 334804 w 2019300"/>
              <a:gd name="connsiteY5887" fmla="*/ 1740694 h 1971675"/>
              <a:gd name="connsiteX5888" fmla="*/ 336709 w 2019300"/>
              <a:gd name="connsiteY5888" fmla="*/ 1746409 h 1971675"/>
              <a:gd name="connsiteX5889" fmla="*/ 343376 w 2019300"/>
              <a:gd name="connsiteY5889" fmla="*/ 1753076 h 1971675"/>
              <a:gd name="connsiteX5890" fmla="*/ 341471 w 2019300"/>
              <a:gd name="connsiteY5890" fmla="*/ 1743551 h 1971675"/>
              <a:gd name="connsiteX5891" fmla="*/ 338614 w 2019300"/>
              <a:gd name="connsiteY5891" fmla="*/ 1744504 h 1971675"/>
              <a:gd name="connsiteX5892" fmla="*/ 334804 w 2019300"/>
              <a:gd name="connsiteY5892" fmla="*/ 1740694 h 1971675"/>
              <a:gd name="connsiteX5893" fmla="*/ 366236 w 2019300"/>
              <a:gd name="connsiteY5893" fmla="*/ 1857851 h 1971675"/>
              <a:gd name="connsiteX5894" fmla="*/ 355759 w 2019300"/>
              <a:gd name="connsiteY5894" fmla="*/ 1840706 h 1971675"/>
              <a:gd name="connsiteX5895" fmla="*/ 366236 w 2019300"/>
              <a:gd name="connsiteY5895" fmla="*/ 1857851 h 1971675"/>
              <a:gd name="connsiteX5896" fmla="*/ 376714 w 2019300"/>
              <a:gd name="connsiteY5896" fmla="*/ 1784509 h 1971675"/>
              <a:gd name="connsiteX5897" fmla="*/ 369094 w 2019300"/>
              <a:gd name="connsiteY5897" fmla="*/ 1771174 h 1971675"/>
              <a:gd name="connsiteX5898" fmla="*/ 362426 w 2019300"/>
              <a:gd name="connsiteY5898" fmla="*/ 1754981 h 1971675"/>
              <a:gd name="connsiteX5899" fmla="*/ 363379 w 2019300"/>
              <a:gd name="connsiteY5899" fmla="*/ 1747361 h 1971675"/>
              <a:gd name="connsiteX5900" fmla="*/ 372904 w 2019300"/>
              <a:gd name="connsiteY5900" fmla="*/ 1763554 h 1971675"/>
              <a:gd name="connsiteX5901" fmla="*/ 384334 w 2019300"/>
              <a:gd name="connsiteY5901" fmla="*/ 1795939 h 1971675"/>
              <a:gd name="connsiteX5902" fmla="*/ 377666 w 2019300"/>
              <a:gd name="connsiteY5902" fmla="*/ 1797844 h 1971675"/>
              <a:gd name="connsiteX5903" fmla="*/ 376714 w 2019300"/>
              <a:gd name="connsiteY5903" fmla="*/ 1784509 h 1971675"/>
              <a:gd name="connsiteX5904" fmla="*/ 313849 w 2019300"/>
              <a:gd name="connsiteY5904" fmla="*/ 1815941 h 1971675"/>
              <a:gd name="connsiteX5905" fmla="*/ 310991 w 2019300"/>
              <a:gd name="connsiteY5905" fmla="*/ 1813084 h 1971675"/>
              <a:gd name="connsiteX5906" fmla="*/ 316706 w 2019300"/>
              <a:gd name="connsiteY5906" fmla="*/ 1826419 h 1971675"/>
              <a:gd name="connsiteX5907" fmla="*/ 314801 w 2019300"/>
              <a:gd name="connsiteY5907" fmla="*/ 1832134 h 1971675"/>
              <a:gd name="connsiteX5908" fmla="*/ 304324 w 2019300"/>
              <a:gd name="connsiteY5908" fmla="*/ 1809274 h 1971675"/>
              <a:gd name="connsiteX5909" fmla="*/ 303371 w 2019300"/>
              <a:gd name="connsiteY5909" fmla="*/ 1796891 h 1971675"/>
              <a:gd name="connsiteX5910" fmla="*/ 309086 w 2019300"/>
              <a:gd name="connsiteY5910" fmla="*/ 1806416 h 1971675"/>
              <a:gd name="connsiteX5911" fmla="*/ 313849 w 2019300"/>
              <a:gd name="connsiteY5911" fmla="*/ 1815941 h 1971675"/>
              <a:gd name="connsiteX5912" fmla="*/ 417671 w 2019300"/>
              <a:gd name="connsiteY5912" fmla="*/ 1704499 h 1971675"/>
              <a:gd name="connsiteX5913" fmla="*/ 414814 w 2019300"/>
              <a:gd name="connsiteY5913" fmla="*/ 1708309 h 1971675"/>
              <a:gd name="connsiteX5914" fmla="*/ 423386 w 2019300"/>
              <a:gd name="connsiteY5914" fmla="*/ 1730216 h 1971675"/>
              <a:gd name="connsiteX5915" fmla="*/ 417671 w 2019300"/>
              <a:gd name="connsiteY5915" fmla="*/ 1704499 h 1971675"/>
              <a:gd name="connsiteX5916" fmla="*/ 303371 w 2019300"/>
              <a:gd name="connsiteY5916" fmla="*/ 1818799 h 1971675"/>
              <a:gd name="connsiteX5917" fmla="*/ 298609 w 2019300"/>
              <a:gd name="connsiteY5917" fmla="*/ 1817846 h 1971675"/>
              <a:gd name="connsiteX5918" fmla="*/ 283369 w 2019300"/>
              <a:gd name="connsiteY5918" fmla="*/ 1774984 h 1971675"/>
              <a:gd name="connsiteX5919" fmla="*/ 283369 w 2019300"/>
              <a:gd name="connsiteY5919" fmla="*/ 1771174 h 1971675"/>
              <a:gd name="connsiteX5920" fmla="*/ 284321 w 2019300"/>
              <a:gd name="connsiteY5920" fmla="*/ 1774031 h 1971675"/>
              <a:gd name="connsiteX5921" fmla="*/ 290989 w 2019300"/>
              <a:gd name="connsiteY5921" fmla="*/ 1795939 h 1971675"/>
              <a:gd name="connsiteX5922" fmla="*/ 296704 w 2019300"/>
              <a:gd name="connsiteY5922" fmla="*/ 1796891 h 1971675"/>
              <a:gd name="connsiteX5923" fmla="*/ 303371 w 2019300"/>
              <a:gd name="connsiteY5923" fmla="*/ 1818799 h 1971675"/>
              <a:gd name="connsiteX5924" fmla="*/ 294799 w 2019300"/>
              <a:gd name="connsiteY5924" fmla="*/ 1753076 h 1971675"/>
              <a:gd name="connsiteX5925" fmla="*/ 289084 w 2019300"/>
              <a:gd name="connsiteY5925" fmla="*/ 1739741 h 1971675"/>
              <a:gd name="connsiteX5926" fmla="*/ 291941 w 2019300"/>
              <a:gd name="connsiteY5926" fmla="*/ 1734026 h 1971675"/>
              <a:gd name="connsiteX5927" fmla="*/ 300514 w 2019300"/>
              <a:gd name="connsiteY5927" fmla="*/ 1745456 h 1971675"/>
              <a:gd name="connsiteX5928" fmla="*/ 300514 w 2019300"/>
              <a:gd name="connsiteY5928" fmla="*/ 1753076 h 1971675"/>
              <a:gd name="connsiteX5929" fmla="*/ 294799 w 2019300"/>
              <a:gd name="connsiteY5929" fmla="*/ 1743551 h 1971675"/>
              <a:gd name="connsiteX5930" fmla="*/ 295751 w 2019300"/>
              <a:gd name="connsiteY5930" fmla="*/ 1758791 h 1971675"/>
              <a:gd name="connsiteX5931" fmla="*/ 294799 w 2019300"/>
              <a:gd name="connsiteY5931" fmla="*/ 1753076 h 1971675"/>
              <a:gd name="connsiteX5932" fmla="*/ 266224 w 2019300"/>
              <a:gd name="connsiteY5932" fmla="*/ 1650206 h 1971675"/>
              <a:gd name="connsiteX5933" fmla="*/ 263366 w 2019300"/>
              <a:gd name="connsiteY5933" fmla="*/ 1644491 h 1971675"/>
              <a:gd name="connsiteX5934" fmla="*/ 276701 w 2019300"/>
              <a:gd name="connsiteY5934" fmla="*/ 1682591 h 1971675"/>
              <a:gd name="connsiteX5935" fmla="*/ 276701 w 2019300"/>
              <a:gd name="connsiteY5935" fmla="*/ 1703546 h 1971675"/>
              <a:gd name="connsiteX5936" fmla="*/ 276701 w 2019300"/>
              <a:gd name="connsiteY5936" fmla="*/ 1709261 h 1971675"/>
              <a:gd name="connsiteX5937" fmla="*/ 276701 w 2019300"/>
              <a:gd name="connsiteY5937" fmla="*/ 1714024 h 1971675"/>
              <a:gd name="connsiteX5938" fmla="*/ 270034 w 2019300"/>
              <a:gd name="connsiteY5938" fmla="*/ 1715929 h 1971675"/>
              <a:gd name="connsiteX5939" fmla="*/ 269081 w 2019300"/>
              <a:gd name="connsiteY5939" fmla="*/ 1713071 h 1971675"/>
              <a:gd name="connsiteX5940" fmla="*/ 269081 w 2019300"/>
              <a:gd name="connsiteY5940" fmla="*/ 1711166 h 1971675"/>
              <a:gd name="connsiteX5941" fmla="*/ 269081 w 2019300"/>
              <a:gd name="connsiteY5941" fmla="*/ 1708309 h 1971675"/>
              <a:gd name="connsiteX5942" fmla="*/ 270986 w 2019300"/>
              <a:gd name="connsiteY5942" fmla="*/ 1703546 h 1971675"/>
              <a:gd name="connsiteX5943" fmla="*/ 257651 w 2019300"/>
              <a:gd name="connsiteY5943" fmla="*/ 1670209 h 1971675"/>
              <a:gd name="connsiteX5944" fmla="*/ 259556 w 2019300"/>
              <a:gd name="connsiteY5944" fmla="*/ 1651159 h 1971675"/>
              <a:gd name="connsiteX5945" fmla="*/ 255746 w 2019300"/>
              <a:gd name="connsiteY5945" fmla="*/ 1645444 h 1971675"/>
              <a:gd name="connsiteX5946" fmla="*/ 256699 w 2019300"/>
              <a:gd name="connsiteY5946" fmla="*/ 1656874 h 1971675"/>
              <a:gd name="connsiteX5947" fmla="*/ 244316 w 2019300"/>
              <a:gd name="connsiteY5947" fmla="*/ 1633061 h 1971675"/>
              <a:gd name="connsiteX5948" fmla="*/ 234791 w 2019300"/>
              <a:gd name="connsiteY5948" fmla="*/ 1603534 h 1971675"/>
              <a:gd name="connsiteX5949" fmla="*/ 239554 w 2019300"/>
              <a:gd name="connsiteY5949" fmla="*/ 1594961 h 1971675"/>
              <a:gd name="connsiteX5950" fmla="*/ 251936 w 2019300"/>
              <a:gd name="connsiteY5950" fmla="*/ 1630204 h 1971675"/>
              <a:gd name="connsiteX5951" fmla="*/ 251936 w 2019300"/>
              <a:gd name="connsiteY5951" fmla="*/ 1630204 h 1971675"/>
              <a:gd name="connsiteX5952" fmla="*/ 251936 w 2019300"/>
              <a:gd name="connsiteY5952" fmla="*/ 1630204 h 1971675"/>
              <a:gd name="connsiteX5953" fmla="*/ 252889 w 2019300"/>
              <a:gd name="connsiteY5953" fmla="*/ 1630204 h 1971675"/>
              <a:gd name="connsiteX5954" fmla="*/ 251936 w 2019300"/>
              <a:gd name="connsiteY5954" fmla="*/ 1630204 h 1971675"/>
              <a:gd name="connsiteX5955" fmla="*/ 251936 w 2019300"/>
              <a:gd name="connsiteY5955" fmla="*/ 1630204 h 1971675"/>
              <a:gd name="connsiteX5956" fmla="*/ 250031 w 2019300"/>
              <a:gd name="connsiteY5956" fmla="*/ 1602581 h 1971675"/>
              <a:gd name="connsiteX5957" fmla="*/ 266224 w 2019300"/>
              <a:gd name="connsiteY5957" fmla="*/ 1650206 h 1971675"/>
              <a:gd name="connsiteX5958" fmla="*/ 280511 w 2019300"/>
              <a:gd name="connsiteY5958" fmla="*/ 1627346 h 1971675"/>
              <a:gd name="connsiteX5959" fmla="*/ 271939 w 2019300"/>
              <a:gd name="connsiteY5959" fmla="*/ 1611154 h 1971675"/>
              <a:gd name="connsiteX5960" fmla="*/ 273844 w 2019300"/>
              <a:gd name="connsiteY5960" fmla="*/ 1619726 h 1971675"/>
              <a:gd name="connsiteX5961" fmla="*/ 270034 w 2019300"/>
              <a:gd name="connsiteY5961" fmla="*/ 1623536 h 1971675"/>
              <a:gd name="connsiteX5962" fmla="*/ 261461 w 2019300"/>
              <a:gd name="connsiteY5962" fmla="*/ 1612106 h 1971675"/>
              <a:gd name="connsiteX5963" fmla="*/ 261461 w 2019300"/>
              <a:gd name="connsiteY5963" fmla="*/ 1609249 h 1971675"/>
              <a:gd name="connsiteX5964" fmla="*/ 261461 w 2019300"/>
              <a:gd name="connsiteY5964" fmla="*/ 1606391 h 1971675"/>
              <a:gd name="connsiteX5965" fmla="*/ 271939 w 2019300"/>
              <a:gd name="connsiteY5965" fmla="*/ 1602581 h 1971675"/>
              <a:gd name="connsiteX5966" fmla="*/ 280511 w 2019300"/>
              <a:gd name="connsiteY5966" fmla="*/ 1627346 h 1971675"/>
              <a:gd name="connsiteX5967" fmla="*/ 298609 w 2019300"/>
              <a:gd name="connsiteY5967" fmla="*/ 1673066 h 1971675"/>
              <a:gd name="connsiteX5968" fmla="*/ 289084 w 2019300"/>
              <a:gd name="connsiteY5968" fmla="*/ 1659731 h 1971675"/>
              <a:gd name="connsiteX5969" fmla="*/ 291941 w 2019300"/>
              <a:gd name="connsiteY5969" fmla="*/ 1658779 h 1971675"/>
              <a:gd name="connsiteX5970" fmla="*/ 298609 w 2019300"/>
              <a:gd name="connsiteY5970" fmla="*/ 1673066 h 1971675"/>
              <a:gd name="connsiteX5971" fmla="*/ 282416 w 2019300"/>
              <a:gd name="connsiteY5971" fmla="*/ 1629251 h 1971675"/>
              <a:gd name="connsiteX5972" fmla="*/ 290989 w 2019300"/>
              <a:gd name="connsiteY5972" fmla="*/ 1645444 h 1971675"/>
              <a:gd name="connsiteX5973" fmla="*/ 287179 w 2019300"/>
              <a:gd name="connsiteY5973" fmla="*/ 1649254 h 1971675"/>
              <a:gd name="connsiteX5974" fmla="*/ 282416 w 2019300"/>
              <a:gd name="connsiteY5974" fmla="*/ 1629251 h 1971675"/>
              <a:gd name="connsiteX5975" fmla="*/ 297656 w 2019300"/>
              <a:gd name="connsiteY5975" fmla="*/ 1658779 h 1971675"/>
              <a:gd name="connsiteX5976" fmla="*/ 290989 w 2019300"/>
              <a:gd name="connsiteY5976" fmla="*/ 1644491 h 1971675"/>
              <a:gd name="connsiteX5977" fmla="*/ 293846 w 2019300"/>
              <a:gd name="connsiteY5977" fmla="*/ 1638776 h 1971675"/>
              <a:gd name="connsiteX5978" fmla="*/ 301466 w 2019300"/>
              <a:gd name="connsiteY5978" fmla="*/ 1657826 h 1971675"/>
              <a:gd name="connsiteX5979" fmla="*/ 297656 w 2019300"/>
              <a:gd name="connsiteY5979" fmla="*/ 1658779 h 1971675"/>
              <a:gd name="connsiteX5980" fmla="*/ 277654 w 2019300"/>
              <a:gd name="connsiteY5980" fmla="*/ 1654016 h 1971675"/>
              <a:gd name="connsiteX5981" fmla="*/ 276701 w 2019300"/>
              <a:gd name="connsiteY5981" fmla="*/ 1658779 h 1971675"/>
              <a:gd name="connsiteX5982" fmla="*/ 274796 w 2019300"/>
              <a:gd name="connsiteY5982" fmla="*/ 1645444 h 1971675"/>
              <a:gd name="connsiteX5983" fmla="*/ 277654 w 2019300"/>
              <a:gd name="connsiteY5983" fmla="*/ 1654016 h 1971675"/>
              <a:gd name="connsiteX5984" fmla="*/ 286226 w 2019300"/>
              <a:gd name="connsiteY5984" fmla="*/ 1592104 h 1971675"/>
              <a:gd name="connsiteX5985" fmla="*/ 273844 w 2019300"/>
              <a:gd name="connsiteY5985" fmla="*/ 1570196 h 1971675"/>
              <a:gd name="connsiteX5986" fmla="*/ 285274 w 2019300"/>
              <a:gd name="connsiteY5986" fmla="*/ 1580674 h 1971675"/>
              <a:gd name="connsiteX5987" fmla="*/ 288131 w 2019300"/>
              <a:gd name="connsiteY5987" fmla="*/ 1605439 h 1971675"/>
              <a:gd name="connsiteX5988" fmla="*/ 286226 w 2019300"/>
              <a:gd name="connsiteY5988" fmla="*/ 1592104 h 1971675"/>
              <a:gd name="connsiteX5989" fmla="*/ 221456 w 2019300"/>
              <a:gd name="connsiteY5989" fmla="*/ 1550194 h 1971675"/>
              <a:gd name="connsiteX5990" fmla="*/ 224314 w 2019300"/>
              <a:gd name="connsiteY5990" fmla="*/ 1558766 h 1971675"/>
              <a:gd name="connsiteX5991" fmla="*/ 220504 w 2019300"/>
              <a:gd name="connsiteY5991" fmla="*/ 1557814 h 1971675"/>
              <a:gd name="connsiteX5992" fmla="*/ 213836 w 2019300"/>
              <a:gd name="connsiteY5992" fmla="*/ 1543526 h 1971675"/>
              <a:gd name="connsiteX5993" fmla="*/ 221456 w 2019300"/>
              <a:gd name="connsiteY5993" fmla="*/ 1550194 h 1971675"/>
              <a:gd name="connsiteX5994" fmla="*/ 207169 w 2019300"/>
              <a:gd name="connsiteY5994" fmla="*/ 1545431 h 1971675"/>
              <a:gd name="connsiteX5995" fmla="*/ 203359 w 2019300"/>
              <a:gd name="connsiteY5995" fmla="*/ 1560671 h 1971675"/>
              <a:gd name="connsiteX5996" fmla="*/ 207169 w 2019300"/>
              <a:gd name="connsiteY5996" fmla="*/ 1545431 h 1971675"/>
              <a:gd name="connsiteX5997" fmla="*/ 248126 w 2019300"/>
              <a:gd name="connsiteY5997" fmla="*/ 1435894 h 1971675"/>
              <a:gd name="connsiteX5998" fmla="*/ 244316 w 2019300"/>
              <a:gd name="connsiteY5998" fmla="*/ 1427321 h 1971675"/>
              <a:gd name="connsiteX5999" fmla="*/ 249079 w 2019300"/>
              <a:gd name="connsiteY5999" fmla="*/ 1428274 h 1971675"/>
              <a:gd name="connsiteX6000" fmla="*/ 248126 w 2019300"/>
              <a:gd name="connsiteY6000" fmla="*/ 1440656 h 1971675"/>
              <a:gd name="connsiteX6001" fmla="*/ 248126 w 2019300"/>
              <a:gd name="connsiteY6001" fmla="*/ 1435894 h 1971675"/>
              <a:gd name="connsiteX6002" fmla="*/ 239554 w 2019300"/>
              <a:gd name="connsiteY6002" fmla="*/ 1424464 h 1971675"/>
              <a:gd name="connsiteX6003" fmla="*/ 234791 w 2019300"/>
              <a:gd name="connsiteY6003" fmla="*/ 1405414 h 1971675"/>
              <a:gd name="connsiteX6004" fmla="*/ 233839 w 2019300"/>
              <a:gd name="connsiteY6004" fmla="*/ 1391126 h 1971675"/>
              <a:gd name="connsiteX6005" fmla="*/ 241459 w 2019300"/>
              <a:gd name="connsiteY6005" fmla="*/ 1395889 h 1971675"/>
              <a:gd name="connsiteX6006" fmla="*/ 246221 w 2019300"/>
              <a:gd name="connsiteY6006" fmla="*/ 1414939 h 1971675"/>
              <a:gd name="connsiteX6007" fmla="*/ 250984 w 2019300"/>
              <a:gd name="connsiteY6007" fmla="*/ 1415891 h 1971675"/>
              <a:gd name="connsiteX6008" fmla="*/ 252889 w 2019300"/>
              <a:gd name="connsiteY6008" fmla="*/ 1424464 h 1971675"/>
              <a:gd name="connsiteX6009" fmla="*/ 244316 w 2019300"/>
              <a:gd name="connsiteY6009" fmla="*/ 1415891 h 1971675"/>
              <a:gd name="connsiteX6010" fmla="*/ 241459 w 2019300"/>
              <a:gd name="connsiteY6010" fmla="*/ 1421606 h 1971675"/>
              <a:gd name="connsiteX6011" fmla="*/ 239554 w 2019300"/>
              <a:gd name="connsiteY6011" fmla="*/ 1414939 h 1971675"/>
              <a:gd name="connsiteX6012" fmla="*/ 239554 w 2019300"/>
              <a:gd name="connsiteY6012" fmla="*/ 1424464 h 1971675"/>
              <a:gd name="connsiteX6013" fmla="*/ 153829 w 2019300"/>
              <a:gd name="connsiteY6013" fmla="*/ 1301591 h 1971675"/>
              <a:gd name="connsiteX6014" fmla="*/ 149066 w 2019300"/>
              <a:gd name="connsiteY6014" fmla="*/ 1279684 h 1971675"/>
              <a:gd name="connsiteX6015" fmla="*/ 148114 w 2019300"/>
              <a:gd name="connsiteY6015" fmla="*/ 1268254 h 1971675"/>
              <a:gd name="connsiteX6016" fmla="*/ 150019 w 2019300"/>
              <a:gd name="connsiteY6016" fmla="*/ 1262539 h 1971675"/>
              <a:gd name="connsiteX6017" fmla="*/ 153829 w 2019300"/>
              <a:gd name="connsiteY6017" fmla="*/ 1293971 h 1971675"/>
              <a:gd name="connsiteX6018" fmla="*/ 162401 w 2019300"/>
              <a:gd name="connsiteY6018" fmla="*/ 1305401 h 1971675"/>
              <a:gd name="connsiteX6019" fmla="*/ 160496 w 2019300"/>
              <a:gd name="connsiteY6019" fmla="*/ 1308259 h 1971675"/>
              <a:gd name="connsiteX6020" fmla="*/ 153829 w 2019300"/>
              <a:gd name="connsiteY6020" fmla="*/ 1301591 h 1971675"/>
              <a:gd name="connsiteX6021" fmla="*/ 154781 w 2019300"/>
              <a:gd name="connsiteY6021" fmla="*/ 1285399 h 1971675"/>
              <a:gd name="connsiteX6022" fmla="*/ 149066 w 2019300"/>
              <a:gd name="connsiteY6022" fmla="*/ 1271111 h 1971675"/>
              <a:gd name="connsiteX6023" fmla="*/ 154781 w 2019300"/>
              <a:gd name="connsiteY6023" fmla="*/ 1285399 h 1971675"/>
              <a:gd name="connsiteX6024" fmla="*/ 130016 w 2019300"/>
              <a:gd name="connsiteY6024" fmla="*/ 1272064 h 1971675"/>
              <a:gd name="connsiteX6025" fmla="*/ 136684 w 2019300"/>
              <a:gd name="connsiteY6025" fmla="*/ 1307306 h 1971675"/>
              <a:gd name="connsiteX6026" fmla="*/ 134779 w 2019300"/>
              <a:gd name="connsiteY6026" fmla="*/ 1295876 h 1971675"/>
              <a:gd name="connsiteX6027" fmla="*/ 128111 w 2019300"/>
              <a:gd name="connsiteY6027" fmla="*/ 1289209 h 1971675"/>
              <a:gd name="connsiteX6028" fmla="*/ 129064 w 2019300"/>
              <a:gd name="connsiteY6028" fmla="*/ 1276826 h 1971675"/>
              <a:gd name="connsiteX6029" fmla="*/ 130016 w 2019300"/>
              <a:gd name="connsiteY6029" fmla="*/ 1272064 h 1971675"/>
              <a:gd name="connsiteX6030" fmla="*/ 120491 w 2019300"/>
              <a:gd name="connsiteY6030" fmla="*/ 1249204 h 1971675"/>
              <a:gd name="connsiteX6031" fmla="*/ 129064 w 2019300"/>
              <a:gd name="connsiteY6031" fmla="*/ 1267301 h 1971675"/>
              <a:gd name="connsiteX6032" fmla="*/ 114776 w 2019300"/>
              <a:gd name="connsiteY6032" fmla="*/ 1241584 h 1971675"/>
              <a:gd name="connsiteX6033" fmla="*/ 115729 w 2019300"/>
              <a:gd name="connsiteY6033" fmla="*/ 1232059 h 1971675"/>
              <a:gd name="connsiteX6034" fmla="*/ 120491 w 2019300"/>
              <a:gd name="connsiteY6034" fmla="*/ 1249204 h 1971675"/>
              <a:gd name="connsiteX6035" fmla="*/ 89059 w 2019300"/>
              <a:gd name="connsiteY6035" fmla="*/ 1112044 h 1971675"/>
              <a:gd name="connsiteX6036" fmla="*/ 77629 w 2019300"/>
              <a:gd name="connsiteY6036" fmla="*/ 1092041 h 1971675"/>
              <a:gd name="connsiteX6037" fmla="*/ 86201 w 2019300"/>
              <a:gd name="connsiteY6037" fmla="*/ 1108234 h 1971675"/>
              <a:gd name="connsiteX6038" fmla="*/ 56674 w 2019300"/>
              <a:gd name="connsiteY6038" fmla="*/ 1021556 h 1971675"/>
              <a:gd name="connsiteX6039" fmla="*/ 58579 w 2019300"/>
              <a:gd name="connsiteY6039" fmla="*/ 1015841 h 1971675"/>
              <a:gd name="connsiteX6040" fmla="*/ 50006 w 2019300"/>
              <a:gd name="connsiteY6040" fmla="*/ 999649 h 1971675"/>
              <a:gd name="connsiteX6041" fmla="*/ 55721 w 2019300"/>
              <a:gd name="connsiteY6041" fmla="*/ 1009174 h 1971675"/>
              <a:gd name="connsiteX6042" fmla="*/ 51911 w 2019300"/>
              <a:gd name="connsiteY6042" fmla="*/ 989171 h 1971675"/>
              <a:gd name="connsiteX6043" fmla="*/ 46196 w 2019300"/>
              <a:gd name="connsiteY6043" fmla="*/ 986314 h 1971675"/>
              <a:gd name="connsiteX6044" fmla="*/ 47149 w 2019300"/>
              <a:gd name="connsiteY6044" fmla="*/ 973931 h 1971675"/>
              <a:gd name="connsiteX6045" fmla="*/ 40481 w 2019300"/>
              <a:gd name="connsiteY6045" fmla="*/ 957739 h 1971675"/>
              <a:gd name="connsiteX6046" fmla="*/ 56674 w 2019300"/>
              <a:gd name="connsiteY6046" fmla="*/ 988219 h 1971675"/>
              <a:gd name="connsiteX6047" fmla="*/ 53816 w 2019300"/>
              <a:gd name="connsiteY6047" fmla="*/ 989171 h 1971675"/>
              <a:gd name="connsiteX6048" fmla="*/ 70009 w 2019300"/>
              <a:gd name="connsiteY6048" fmla="*/ 1040606 h 1971675"/>
              <a:gd name="connsiteX6049" fmla="*/ 69056 w 2019300"/>
              <a:gd name="connsiteY6049" fmla="*/ 1033939 h 1971675"/>
              <a:gd name="connsiteX6050" fmla="*/ 75724 w 2019300"/>
              <a:gd name="connsiteY6050" fmla="*/ 1046321 h 1971675"/>
              <a:gd name="connsiteX6051" fmla="*/ 70009 w 2019300"/>
              <a:gd name="connsiteY6051" fmla="*/ 1046321 h 1971675"/>
              <a:gd name="connsiteX6052" fmla="*/ 81439 w 2019300"/>
              <a:gd name="connsiteY6052" fmla="*/ 1063466 h 1971675"/>
              <a:gd name="connsiteX6053" fmla="*/ 107156 w 2019300"/>
              <a:gd name="connsiteY6053" fmla="*/ 1139666 h 1971675"/>
              <a:gd name="connsiteX6054" fmla="*/ 110014 w 2019300"/>
              <a:gd name="connsiteY6054" fmla="*/ 1169194 h 1971675"/>
              <a:gd name="connsiteX6055" fmla="*/ 114776 w 2019300"/>
              <a:gd name="connsiteY6055" fmla="*/ 1172051 h 1971675"/>
              <a:gd name="connsiteX6056" fmla="*/ 135731 w 2019300"/>
              <a:gd name="connsiteY6056" fmla="*/ 1258729 h 1971675"/>
              <a:gd name="connsiteX6057" fmla="*/ 87154 w 2019300"/>
              <a:gd name="connsiteY6057" fmla="*/ 1121569 h 1971675"/>
              <a:gd name="connsiteX6058" fmla="*/ 89059 w 2019300"/>
              <a:gd name="connsiteY6058" fmla="*/ 1112044 h 1971675"/>
              <a:gd name="connsiteX6059" fmla="*/ 143351 w 2019300"/>
              <a:gd name="connsiteY6059" fmla="*/ 1246346 h 1971675"/>
              <a:gd name="connsiteX6060" fmla="*/ 138589 w 2019300"/>
              <a:gd name="connsiteY6060" fmla="*/ 1233964 h 1971675"/>
              <a:gd name="connsiteX6061" fmla="*/ 142399 w 2019300"/>
              <a:gd name="connsiteY6061" fmla="*/ 1239679 h 1971675"/>
              <a:gd name="connsiteX6062" fmla="*/ 146209 w 2019300"/>
              <a:gd name="connsiteY6062" fmla="*/ 1240631 h 1971675"/>
              <a:gd name="connsiteX6063" fmla="*/ 143351 w 2019300"/>
              <a:gd name="connsiteY6063" fmla="*/ 1246346 h 1971675"/>
              <a:gd name="connsiteX6064" fmla="*/ 10001 w 2019300"/>
              <a:gd name="connsiteY6064" fmla="*/ 910114 h 1971675"/>
              <a:gd name="connsiteX6065" fmla="*/ 17621 w 2019300"/>
              <a:gd name="connsiteY6065" fmla="*/ 932021 h 1971675"/>
              <a:gd name="connsiteX6066" fmla="*/ 22384 w 2019300"/>
              <a:gd name="connsiteY6066" fmla="*/ 948214 h 1971675"/>
              <a:gd name="connsiteX6067" fmla="*/ 30956 w 2019300"/>
              <a:gd name="connsiteY6067" fmla="*/ 981551 h 1971675"/>
              <a:gd name="connsiteX6068" fmla="*/ 46196 w 2019300"/>
              <a:gd name="connsiteY6068" fmla="*/ 1040606 h 1971675"/>
              <a:gd name="connsiteX6069" fmla="*/ 25241 w 2019300"/>
              <a:gd name="connsiteY6069" fmla="*/ 980599 h 1971675"/>
              <a:gd name="connsiteX6070" fmla="*/ 17621 w 2019300"/>
              <a:gd name="connsiteY6070" fmla="*/ 948214 h 1971675"/>
              <a:gd name="connsiteX6071" fmla="*/ 13811 w 2019300"/>
              <a:gd name="connsiteY6071" fmla="*/ 932021 h 1971675"/>
              <a:gd name="connsiteX6072" fmla="*/ 11906 w 2019300"/>
              <a:gd name="connsiteY6072" fmla="*/ 923449 h 1971675"/>
              <a:gd name="connsiteX6073" fmla="*/ 10001 w 2019300"/>
              <a:gd name="connsiteY6073" fmla="*/ 910114 h 1971675"/>
              <a:gd name="connsiteX6074" fmla="*/ 13811 w 2019300"/>
              <a:gd name="connsiteY6074" fmla="*/ 710089 h 1971675"/>
              <a:gd name="connsiteX6075" fmla="*/ 16669 w 2019300"/>
              <a:gd name="connsiteY6075" fmla="*/ 721519 h 1971675"/>
              <a:gd name="connsiteX6076" fmla="*/ 11906 w 2019300"/>
              <a:gd name="connsiteY6076" fmla="*/ 737711 h 1971675"/>
              <a:gd name="connsiteX6077" fmla="*/ 12859 w 2019300"/>
              <a:gd name="connsiteY6077" fmla="*/ 731044 h 1971675"/>
              <a:gd name="connsiteX6078" fmla="*/ 10001 w 2019300"/>
              <a:gd name="connsiteY6078" fmla="*/ 733901 h 1971675"/>
              <a:gd name="connsiteX6079" fmla="*/ 10001 w 2019300"/>
              <a:gd name="connsiteY6079" fmla="*/ 737711 h 1971675"/>
              <a:gd name="connsiteX6080" fmla="*/ 7144 w 2019300"/>
              <a:gd name="connsiteY6080" fmla="*/ 733901 h 1971675"/>
              <a:gd name="connsiteX6081" fmla="*/ 10954 w 2019300"/>
              <a:gd name="connsiteY6081" fmla="*/ 717709 h 1971675"/>
              <a:gd name="connsiteX6082" fmla="*/ 13811 w 2019300"/>
              <a:gd name="connsiteY6082" fmla="*/ 710089 h 1971675"/>
              <a:gd name="connsiteX6083" fmla="*/ 166211 w 2019300"/>
              <a:gd name="connsiteY6083" fmla="*/ 521494 h 1971675"/>
              <a:gd name="connsiteX6084" fmla="*/ 192881 w 2019300"/>
              <a:gd name="connsiteY6084" fmla="*/ 501491 h 1971675"/>
              <a:gd name="connsiteX6085" fmla="*/ 190024 w 2019300"/>
              <a:gd name="connsiteY6085" fmla="*/ 509111 h 1971675"/>
              <a:gd name="connsiteX6086" fmla="*/ 173831 w 2019300"/>
              <a:gd name="connsiteY6086" fmla="*/ 516731 h 1971675"/>
              <a:gd name="connsiteX6087" fmla="*/ 165259 w 2019300"/>
              <a:gd name="connsiteY6087" fmla="*/ 527209 h 1971675"/>
              <a:gd name="connsiteX6088" fmla="*/ 159544 w 2019300"/>
              <a:gd name="connsiteY6088" fmla="*/ 527209 h 1971675"/>
              <a:gd name="connsiteX6089" fmla="*/ 161449 w 2019300"/>
              <a:gd name="connsiteY6089" fmla="*/ 530066 h 1971675"/>
              <a:gd name="connsiteX6090" fmla="*/ 149066 w 2019300"/>
              <a:gd name="connsiteY6090" fmla="*/ 531971 h 1971675"/>
              <a:gd name="connsiteX6091" fmla="*/ 155734 w 2019300"/>
              <a:gd name="connsiteY6091" fmla="*/ 522446 h 1971675"/>
              <a:gd name="connsiteX6092" fmla="*/ 166211 w 2019300"/>
              <a:gd name="connsiteY6092" fmla="*/ 521494 h 1971675"/>
              <a:gd name="connsiteX6093" fmla="*/ 423386 w 2019300"/>
              <a:gd name="connsiteY6093" fmla="*/ 328136 h 1971675"/>
              <a:gd name="connsiteX6094" fmla="*/ 379571 w 2019300"/>
              <a:gd name="connsiteY6094" fmla="*/ 354806 h 1971675"/>
              <a:gd name="connsiteX6095" fmla="*/ 383381 w 2019300"/>
              <a:gd name="connsiteY6095" fmla="*/ 356711 h 1971675"/>
              <a:gd name="connsiteX6096" fmla="*/ 374809 w 2019300"/>
              <a:gd name="connsiteY6096" fmla="*/ 367189 h 1971675"/>
              <a:gd name="connsiteX6097" fmla="*/ 374809 w 2019300"/>
              <a:gd name="connsiteY6097" fmla="*/ 363379 h 1971675"/>
              <a:gd name="connsiteX6098" fmla="*/ 366236 w 2019300"/>
              <a:gd name="connsiteY6098" fmla="*/ 370046 h 1971675"/>
              <a:gd name="connsiteX6099" fmla="*/ 373856 w 2019300"/>
              <a:gd name="connsiteY6099" fmla="*/ 369094 h 1971675"/>
              <a:gd name="connsiteX6100" fmla="*/ 311944 w 2019300"/>
              <a:gd name="connsiteY6100" fmla="*/ 424339 h 1971675"/>
              <a:gd name="connsiteX6101" fmla="*/ 322421 w 2019300"/>
              <a:gd name="connsiteY6101" fmla="*/ 416719 h 1971675"/>
              <a:gd name="connsiteX6102" fmla="*/ 328136 w 2019300"/>
              <a:gd name="connsiteY6102" fmla="*/ 410051 h 1971675"/>
              <a:gd name="connsiteX6103" fmla="*/ 293846 w 2019300"/>
              <a:gd name="connsiteY6103" fmla="*/ 423386 h 1971675"/>
              <a:gd name="connsiteX6104" fmla="*/ 280511 w 2019300"/>
              <a:gd name="connsiteY6104" fmla="*/ 435769 h 1971675"/>
              <a:gd name="connsiteX6105" fmla="*/ 274796 w 2019300"/>
              <a:gd name="connsiteY6105" fmla="*/ 435769 h 1971675"/>
              <a:gd name="connsiteX6106" fmla="*/ 290036 w 2019300"/>
              <a:gd name="connsiteY6106" fmla="*/ 418624 h 1971675"/>
              <a:gd name="connsiteX6107" fmla="*/ 294799 w 2019300"/>
              <a:gd name="connsiteY6107" fmla="*/ 421481 h 1971675"/>
              <a:gd name="connsiteX6108" fmla="*/ 311944 w 2019300"/>
              <a:gd name="connsiteY6108" fmla="*/ 411956 h 1971675"/>
              <a:gd name="connsiteX6109" fmla="*/ 318611 w 2019300"/>
              <a:gd name="connsiteY6109" fmla="*/ 406241 h 1971675"/>
              <a:gd name="connsiteX6110" fmla="*/ 318611 w 2019300"/>
              <a:gd name="connsiteY6110" fmla="*/ 398621 h 1971675"/>
              <a:gd name="connsiteX6111" fmla="*/ 326231 w 2019300"/>
              <a:gd name="connsiteY6111" fmla="*/ 392906 h 1971675"/>
              <a:gd name="connsiteX6112" fmla="*/ 329089 w 2019300"/>
              <a:gd name="connsiteY6112" fmla="*/ 393859 h 1971675"/>
              <a:gd name="connsiteX6113" fmla="*/ 327184 w 2019300"/>
              <a:gd name="connsiteY6113" fmla="*/ 399574 h 1971675"/>
              <a:gd name="connsiteX6114" fmla="*/ 339566 w 2019300"/>
              <a:gd name="connsiteY6114" fmla="*/ 386239 h 1971675"/>
              <a:gd name="connsiteX6115" fmla="*/ 349091 w 2019300"/>
              <a:gd name="connsiteY6115" fmla="*/ 384334 h 1971675"/>
              <a:gd name="connsiteX6116" fmla="*/ 341471 w 2019300"/>
              <a:gd name="connsiteY6116" fmla="*/ 385286 h 1971675"/>
              <a:gd name="connsiteX6117" fmla="*/ 364331 w 2019300"/>
              <a:gd name="connsiteY6117" fmla="*/ 367189 h 1971675"/>
              <a:gd name="connsiteX6118" fmla="*/ 359569 w 2019300"/>
              <a:gd name="connsiteY6118" fmla="*/ 364331 h 1971675"/>
              <a:gd name="connsiteX6119" fmla="*/ 374809 w 2019300"/>
              <a:gd name="connsiteY6119" fmla="*/ 358616 h 1971675"/>
              <a:gd name="connsiteX6120" fmla="*/ 381476 w 2019300"/>
              <a:gd name="connsiteY6120" fmla="*/ 349091 h 1971675"/>
              <a:gd name="connsiteX6121" fmla="*/ 400526 w 2019300"/>
              <a:gd name="connsiteY6121" fmla="*/ 336709 h 1971675"/>
              <a:gd name="connsiteX6122" fmla="*/ 388144 w 2019300"/>
              <a:gd name="connsiteY6122" fmla="*/ 346234 h 1971675"/>
              <a:gd name="connsiteX6123" fmla="*/ 403384 w 2019300"/>
              <a:gd name="connsiteY6123" fmla="*/ 333851 h 1971675"/>
              <a:gd name="connsiteX6124" fmla="*/ 388144 w 2019300"/>
              <a:gd name="connsiteY6124" fmla="*/ 335756 h 1971675"/>
              <a:gd name="connsiteX6125" fmla="*/ 439579 w 2019300"/>
              <a:gd name="connsiteY6125" fmla="*/ 299561 h 1971675"/>
              <a:gd name="connsiteX6126" fmla="*/ 432911 w 2019300"/>
              <a:gd name="connsiteY6126" fmla="*/ 310039 h 1971675"/>
              <a:gd name="connsiteX6127" fmla="*/ 413861 w 2019300"/>
              <a:gd name="connsiteY6127" fmla="*/ 321469 h 1971675"/>
              <a:gd name="connsiteX6128" fmla="*/ 430054 w 2019300"/>
              <a:gd name="connsiteY6128" fmla="*/ 313849 h 1971675"/>
              <a:gd name="connsiteX6129" fmla="*/ 428149 w 2019300"/>
              <a:gd name="connsiteY6129" fmla="*/ 322421 h 1971675"/>
              <a:gd name="connsiteX6130" fmla="*/ 411004 w 2019300"/>
              <a:gd name="connsiteY6130" fmla="*/ 332899 h 1971675"/>
              <a:gd name="connsiteX6131" fmla="*/ 423386 w 2019300"/>
              <a:gd name="connsiteY6131" fmla="*/ 328136 h 1971675"/>
              <a:gd name="connsiteX6132" fmla="*/ 295751 w 2019300"/>
              <a:gd name="connsiteY6132" fmla="*/ 449104 h 1971675"/>
              <a:gd name="connsiteX6133" fmla="*/ 316706 w 2019300"/>
              <a:gd name="connsiteY6133" fmla="*/ 431959 h 1971675"/>
              <a:gd name="connsiteX6134" fmla="*/ 295751 w 2019300"/>
              <a:gd name="connsiteY6134" fmla="*/ 449104 h 1971675"/>
              <a:gd name="connsiteX6135" fmla="*/ 330041 w 2019300"/>
              <a:gd name="connsiteY6135" fmla="*/ 420529 h 1971675"/>
              <a:gd name="connsiteX6136" fmla="*/ 340519 w 2019300"/>
              <a:gd name="connsiteY6136" fmla="*/ 412909 h 1971675"/>
              <a:gd name="connsiteX6137" fmla="*/ 330041 w 2019300"/>
              <a:gd name="connsiteY6137" fmla="*/ 420529 h 1971675"/>
              <a:gd name="connsiteX6138" fmla="*/ 344329 w 2019300"/>
              <a:gd name="connsiteY6138" fmla="*/ 420529 h 1971675"/>
              <a:gd name="connsiteX6139" fmla="*/ 365284 w 2019300"/>
              <a:gd name="connsiteY6139" fmla="*/ 403384 h 1971675"/>
              <a:gd name="connsiteX6140" fmla="*/ 344329 w 2019300"/>
              <a:gd name="connsiteY6140" fmla="*/ 420529 h 1971675"/>
              <a:gd name="connsiteX6141" fmla="*/ 502444 w 2019300"/>
              <a:gd name="connsiteY6141" fmla="*/ 247174 h 1971675"/>
              <a:gd name="connsiteX6142" fmla="*/ 493871 w 2019300"/>
              <a:gd name="connsiteY6142" fmla="*/ 258604 h 1971675"/>
              <a:gd name="connsiteX6143" fmla="*/ 502444 w 2019300"/>
              <a:gd name="connsiteY6143" fmla="*/ 247174 h 1971675"/>
              <a:gd name="connsiteX6144" fmla="*/ 572929 w 2019300"/>
              <a:gd name="connsiteY6144" fmla="*/ 255746 h 1971675"/>
              <a:gd name="connsiteX6145" fmla="*/ 585311 w 2019300"/>
              <a:gd name="connsiteY6145" fmla="*/ 256699 h 1971675"/>
              <a:gd name="connsiteX6146" fmla="*/ 564356 w 2019300"/>
              <a:gd name="connsiteY6146" fmla="*/ 269081 h 1971675"/>
              <a:gd name="connsiteX6147" fmla="*/ 557689 w 2019300"/>
              <a:gd name="connsiteY6147" fmla="*/ 268129 h 1971675"/>
              <a:gd name="connsiteX6148" fmla="*/ 572929 w 2019300"/>
              <a:gd name="connsiteY6148" fmla="*/ 255746 h 1971675"/>
              <a:gd name="connsiteX6149" fmla="*/ 587216 w 2019300"/>
              <a:gd name="connsiteY6149" fmla="*/ 241459 h 1971675"/>
              <a:gd name="connsiteX6150" fmla="*/ 584359 w 2019300"/>
              <a:gd name="connsiteY6150" fmla="*/ 249079 h 1971675"/>
              <a:gd name="connsiteX6151" fmla="*/ 594836 w 2019300"/>
              <a:gd name="connsiteY6151" fmla="*/ 244316 h 1971675"/>
              <a:gd name="connsiteX6152" fmla="*/ 581501 w 2019300"/>
              <a:gd name="connsiteY6152" fmla="*/ 255746 h 1971675"/>
              <a:gd name="connsiteX6153" fmla="*/ 587216 w 2019300"/>
              <a:gd name="connsiteY6153" fmla="*/ 241459 h 1971675"/>
              <a:gd name="connsiteX6154" fmla="*/ 804386 w 2019300"/>
              <a:gd name="connsiteY6154" fmla="*/ 164306 h 1971675"/>
              <a:gd name="connsiteX6155" fmla="*/ 803434 w 2019300"/>
              <a:gd name="connsiteY6155" fmla="*/ 159544 h 1971675"/>
              <a:gd name="connsiteX6156" fmla="*/ 826294 w 2019300"/>
              <a:gd name="connsiteY6156" fmla="*/ 149066 h 1971675"/>
              <a:gd name="connsiteX6157" fmla="*/ 804386 w 2019300"/>
              <a:gd name="connsiteY6157" fmla="*/ 164306 h 1971675"/>
              <a:gd name="connsiteX6158" fmla="*/ 810101 w 2019300"/>
              <a:gd name="connsiteY6158" fmla="*/ 62389 h 1971675"/>
              <a:gd name="connsiteX6159" fmla="*/ 834866 w 2019300"/>
              <a:gd name="connsiteY6159" fmla="*/ 47149 h 1971675"/>
              <a:gd name="connsiteX6160" fmla="*/ 810101 w 2019300"/>
              <a:gd name="connsiteY6160" fmla="*/ 62389 h 1971675"/>
              <a:gd name="connsiteX6161" fmla="*/ 1267301 w 2019300"/>
              <a:gd name="connsiteY6161" fmla="*/ 514826 h 1971675"/>
              <a:gd name="connsiteX6162" fmla="*/ 1256824 w 2019300"/>
              <a:gd name="connsiteY6162" fmla="*/ 491014 h 1971675"/>
              <a:gd name="connsiteX6163" fmla="*/ 1267301 w 2019300"/>
              <a:gd name="connsiteY6163" fmla="*/ 503396 h 1971675"/>
              <a:gd name="connsiteX6164" fmla="*/ 1267301 w 2019300"/>
              <a:gd name="connsiteY6164" fmla="*/ 514826 h 1971675"/>
              <a:gd name="connsiteX6165" fmla="*/ 1763554 w 2019300"/>
              <a:gd name="connsiteY6165" fmla="*/ 816769 h 1971675"/>
              <a:gd name="connsiteX6166" fmla="*/ 1769269 w 2019300"/>
              <a:gd name="connsiteY6166" fmla="*/ 817721 h 1971675"/>
              <a:gd name="connsiteX6167" fmla="*/ 1764506 w 2019300"/>
              <a:gd name="connsiteY6167" fmla="*/ 828199 h 1971675"/>
              <a:gd name="connsiteX6168" fmla="*/ 1763554 w 2019300"/>
              <a:gd name="connsiteY6168" fmla="*/ 816769 h 1971675"/>
              <a:gd name="connsiteX6169" fmla="*/ 1807369 w 2019300"/>
              <a:gd name="connsiteY6169" fmla="*/ 816769 h 1971675"/>
              <a:gd name="connsiteX6170" fmla="*/ 1814036 w 2019300"/>
              <a:gd name="connsiteY6170" fmla="*/ 817721 h 1971675"/>
              <a:gd name="connsiteX6171" fmla="*/ 1809274 w 2019300"/>
              <a:gd name="connsiteY6171" fmla="*/ 825341 h 1971675"/>
              <a:gd name="connsiteX6172" fmla="*/ 1807369 w 2019300"/>
              <a:gd name="connsiteY6172" fmla="*/ 816769 h 1971675"/>
              <a:gd name="connsiteX6173" fmla="*/ 1794034 w 2019300"/>
              <a:gd name="connsiteY6173" fmla="*/ 850106 h 1971675"/>
              <a:gd name="connsiteX6174" fmla="*/ 1789271 w 2019300"/>
              <a:gd name="connsiteY6174" fmla="*/ 854869 h 1971675"/>
              <a:gd name="connsiteX6175" fmla="*/ 1788319 w 2019300"/>
              <a:gd name="connsiteY6175" fmla="*/ 857726 h 1971675"/>
              <a:gd name="connsiteX6176" fmla="*/ 1786414 w 2019300"/>
              <a:gd name="connsiteY6176" fmla="*/ 863441 h 1971675"/>
              <a:gd name="connsiteX6177" fmla="*/ 1781651 w 2019300"/>
              <a:gd name="connsiteY6177" fmla="*/ 864394 h 1971675"/>
              <a:gd name="connsiteX6178" fmla="*/ 1782604 w 2019300"/>
              <a:gd name="connsiteY6178" fmla="*/ 858679 h 1971675"/>
              <a:gd name="connsiteX6179" fmla="*/ 1780699 w 2019300"/>
              <a:gd name="connsiteY6179" fmla="*/ 856774 h 1971675"/>
              <a:gd name="connsiteX6180" fmla="*/ 1789271 w 2019300"/>
              <a:gd name="connsiteY6180" fmla="*/ 845344 h 1971675"/>
              <a:gd name="connsiteX6181" fmla="*/ 1794034 w 2019300"/>
              <a:gd name="connsiteY6181" fmla="*/ 850106 h 1971675"/>
              <a:gd name="connsiteX6182" fmla="*/ 1866424 w 2019300"/>
              <a:gd name="connsiteY6182" fmla="*/ 877729 h 1971675"/>
              <a:gd name="connsiteX6183" fmla="*/ 1870234 w 2019300"/>
              <a:gd name="connsiteY6183" fmla="*/ 881539 h 1971675"/>
              <a:gd name="connsiteX6184" fmla="*/ 1864519 w 2019300"/>
              <a:gd name="connsiteY6184" fmla="*/ 896779 h 1971675"/>
              <a:gd name="connsiteX6185" fmla="*/ 1860709 w 2019300"/>
              <a:gd name="connsiteY6185" fmla="*/ 891064 h 1971675"/>
              <a:gd name="connsiteX6186" fmla="*/ 1849279 w 2019300"/>
              <a:gd name="connsiteY6186" fmla="*/ 915829 h 1971675"/>
              <a:gd name="connsiteX6187" fmla="*/ 1860709 w 2019300"/>
              <a:gd name="connsiteY6187" fmla="*/ 884396 h 1971675"/>
              <a:gd name="connsiteX6188" fmla="*/ 1862614 w 2019300"/>
              <a:gd name="connsiteY6188" fmla="*/ 890111 h 1971675"/>
              <a:gd name="connsiteX6189" fmla="*/ 1866424 w 2019300"/>
              <a:gd name="connsiteY6189" fmla="*/ 877729 h 1971675"/>
              <a:gd name="connsiteX6190" fmla="*/ 1872139 w 2019300"/>
              <a:gd name="connsiteY6190" fmla="*/ 1131094 h 1971675"/>
              <a:gd name="connsiteX6191" fmla="*/ 1869281 w 2019300"/>
              <a:gd name="connsiteY6191" fmla="*/ 1134904 h 1971675"/>
              <a:gd name="connsiteX6192" fmla="*/ 1865471 w 2019300"/>
              <a:gd name="connsiteY6192" fmla="*/ 1140619 h 1971675"/>
              <a:gd name="connsiteX6193" fmla="*/ 1873091 w 2019300"/>
              <a:gd name="connsiteY6193" fmla="*/ 1112996 h 1971675"/>
              <a:gd name="connsiteX6194" fmla="*/ 1876901 w 2019300"/>
              <a:gd name="connsiteY6194" fmla="*/ 1112044 h 1971675"/>
              <a:gd name="connsiteX6195" fmla="*/ 1872139 w 2019300"/>
              <a:gd name="connsiteY6195" fmla="*/ 1131094 h 1971675"/>
              <a:gd name="connsiteX6196" fmla="*/ 1705451 w 2019300"/>
              <a:gd name="connsiteY6196" fmla="*/ 1154906 h 1971675"/>
              <a:gd name="connsiteX6197" fmla="*/ 1691164 w 2019300"/>
              <a:gd name="connsiteY6197" fmla="*/ 1190149 h 1971675"/>
              <a:gd name="connsiteX6198" fmla="*/ 1703546 w 2019300"/>
              <a:gd name="connsiteY6198" fmla="*/ 1147286 h 1971675"/>
              <a:gd name="connsiteX6199" fmla="*/ 1705451 w 2019300"/>
              <a:gd name="connsiteY6199" fmla="*/ 1154906 h 1971675"/>
              <a:gd name="connsiteX6200" fmla="*/ 1770221 w 2019300"/>
              <a:gd name="connsiteY6200" fmla="*/ 1494949 h 1971675"/>
              <a:gd name="connsiteX6201" fmla="*/ 1769269 w 2019300"/>
              <a:gd name="connsiteY6201" fmla="*/ 1490186 h 1971675"/>
              <a:gd name="connsiteX6202" fmla="*/ 1766411 w 2019300"/>
              <a:gd name="connsiteY6202" fmla="*/ 1493996 h 1971675"/>
              <a:gd name="connsiteX6203" fmla="*/ 1775936 w 2019300"/>
              <a:gd name="connsiteY6203" fmla="*/ 1473041 h 1971675"/>
              <a:gd name="connsiteX6204" fmla="*/ 1770221 w 2019300"/>
              <a:gd name="connsiteY6204" fmla="*/ 1494949 h 1971675"/>
              <a:gd name="connsiteX6205" fmla="*/ 1737836 w 2019300"/>
              <a:gd name="connsiteY6205" fmla="*/ 1649254 h 1971675"/>
              <a:gd name="connsiteX6206" fmla="*/ 1740694 w 2019300"/>
              <a:gd name="connsiteY6206" fmla="*/ 1652111 h 1971675"/>
              <a:gd name="connsiteX6207" fmla="*/ 1734026 w 2019300"/>
              <a:gd name="connsiteY6207" fmla="*/ 1680686 h 1971675"/>
              <a:gd name="connsiteX6208" fmla="*/ 1721644 w 2019300"/>
              <a:gd name="connsiteY6208" fmla="*/ 1699736 h 1971675"/>
              <a:gd name="connsiteX6209" fmla="*/ 1737836 w 2019300"/>
              <a:gd name="connsiteY6209" fmla="*/ 1649254 h 1971675"/>
              <a:gd name="connsiteX6210" fmla="*/ 1594009 w 2019300"/>
              <a:gd name="connsiteY6210" fmla="*/ 1642586 h 1971675"/>
              <a:gd name="connsiteX6211" fmla="*/ 1599724 w 2019300"/>
              <a:gd name="connsiteY6211" fmla="*/ 1644491 h 1971675"/>
              <a:gd name="connsiteX6212" fmla="*/ 1596866 w 2019300"/>
              <a:gd name="connsiteY6212" fmla="*/ 1657826 h 1971675"/>
              <a:gd name="connsiteX6213" fmla="*/ 1596866 w 2019300"/>
              <a:gd name="connsiteY6213" fmla="*/ 1653064 h 1971675"/>
              <a:gd name="connsiteX6214" fmla="*/ 1591151 w 2019300"/>
              <a:gd name="connsiteY6214" fmla="*/ 1653064 h 1971675"/>
              <a:gd name="connsiteX6215" fmla="*/ 1594009 w 2019300"/>
              <a:gd name="connsiteY6215" fmla="*/ 1642586 h 1971675"/>
              <a:gd name="connsiteX6216" fmla="*/ 1538764 w 2019300"/>
              <a:gd name="connsiteY6216" fmla="*/ 1814989 h 1971675"/>
              <a:gd name="connsiteX6217" fmla="*/ 1552099 w 2019300"/>
              <a:gd name="connsiteY6217" fmla="*/ 1808321 h 1971675"/>
              <a:gd name="connsiteX6218" fmla="*/ 1555909 w 2019300"/>
              <a:gd name="connsiteY6218" fmla="*/ 1809274 h 1971675"/>
              <a:gd name="connsiteX6219" fmla="*/ 1549241 w 2019300"/>
              <a:gd name="connsiteY6219" fmla="*/ 1817846 h 1971675"/>
              <a:gd name="connsiteX6220" fmla="*/ 1538764 w 2019300"/>
              <a:gd name="connsiteY6220" fmla="*/ 1814989 h 1971675"/>
              <a:gd name="connsiteX6221" fmla="*/ 1405414 w 2019300"/>
              <a:gd name="connsiteY6221" fmla="*/ 1716881 h 1971675"/>
              <a:gd name="connsiteX6222" fmla="*/ 1410176 w 2019300"/>
              <a:gd name="connsiteY6222" fmla="*/ 1715929 h 1971675"/>
              <a:gd name="connsiteX6223" fmla="*/ 1413034 w 2019300"/>
              <a:gd name="connsiteY6223" fmla="*/ 1715929 h 1971675"/>
              <a:gd name="connsiteX6224" fmla="*/ 1414939 w 2019300"/>
              <a:gd name="connsiteY6224" fmla="*/ 1715929 h 1971675"/>
              <a:gd name="connsiteX6225" fmla="*/ 1420654 w 2019300"/>
              <a:gd name="connsiteY6225" fmla="*/ 1714976 h 1971675"/>
              <a:gd name="connsiteX6226" fmla="*/ 1420654 w 2019300"/>
              <a:gd name="connsiteY6226" fmla="*/ 1719739 h 1971675"/>
              <a:gd name="connsiteX6227" fmla="*/ 1429226 w 2019300"/>
              <a:gd name="connsiteY6227" fmla="*/ 1718786 h 1971675"/>
              <a:gd name="connsiteX6228" fmla="*/ 1419701 w 2019300"/>
              <a:gd name="connsiteY6228" fmla="*/ 1722596 h 1971675"/>
              <a:gd name="connsiteX6229" fmla="*/ 1413986 w 2019300"/>
              <a:gd name="connsiteY6229" fmla="*/ 1720691 h 1971675"/>
              <a:gd name="connsiteX6230" fmla="*/ 1413034 w 2019300"/>
              <a:gd name="connsiteY6230" fmla="*/ 1719739 h 1971675"/>
              <a:gd name="connsiteX6231" fmla="*/ 1410176 w 2019300"/>
              <a:gd name="connsiteY6231" fmla="*/ 1718786 h 1971675"/>
              <a:gd name="connsiteX6232" fmla="*/ 1405414 w 2019300"/>
              <a:gd name="connsiteY6232" fmla="*/ 1716881 h 1971675"/>
              <a:gd name="connsiteX6233" fmla="*/ 1306354 w 2019300"/>
              <a:gd name="connsiteY6233" fmla="*/ 1833086 h 1971675"/>
              <a:gd name="connsiteX6234" fmla="*/ 1362551 w 2019300"/>
              <a:gd name="connsiteY6234" fmla="*/ 1827371 h 1971675"/>
              <a:gd name="connsiteX6235" fmla="*/ 1367314 w 2019300"/>
              <a:gd name="connsiteY6235" fmla="*/ 1820704 h 1971675"/>
              <a:gd name="connsiteX6236" fmla="*/ 1355884 w 2019300"/>
              <a:gd name="connsiteY6236" fmla="*/ 1818799 h 1971675"/>
              <a:gd name="connsiteX6237" fmla="*/ 1371124 w 2019300"/>
              <a:gd name="connsiteY6237" fmla="*/ 1813084 h 1971675"/>
              <a:gd name="connsiteX6238" fmla="*/ 1369219 w 2019300"/>
              <a:gd name="connsiteY6238" fmla="*/ 1817846 h 1971675"/>
              <a:gd name="connsiteX6239" fmla="*/ 1380649 w 2019300"/>
              <a:gd name="connsiteY6239" fmla="*/ 1821656 h 1971675"/>
              <a:gd name="connsiteX6240" fmla="*/ 1389221 w 2019300"/>
              <a:gd name="connsiteY6240" fmla="*/ 1819751 h 1971675"/>
              <a:gd name="connsiteX6241" fmla="*/ 1377791 w 2019300"/>
              <a:gd name="connsiteY6241" fmla="*/ 1815941 h 1971675"/>
              <a:gd name="connsiteX6242" fmla="*/ 1407319 w 2019300"/>
              <a:gd name="connsiteY6242" fmla="*/ 1816894 h 1971675"/>
              <a:gd name="connsiteX6243" fmla="*/ 1405414 w 2019300"/>
              <a:gd name="connsiteY6243" fmla="*/ 1823561 h 1971675"/>
              <a:gd name="connsiteX6244" fmla="*/ 1373981 w 2019300"/>
              <a:gd name="connsiteY6244" fmla="*/ 1824514 h 1971675"/>
              <a:gd name="connsiteX6245" fmla="*/ 1369219 w 2019300"/>
              <a:gd name="connsiteY6245" fmla="*/ 1828324 h 1971675"/>
              <a:gd name="connsiteX6246" fmla="*/ 1382554 w 2019300"/>
              <a:gd name="connsiteY6246" fmla="*/ 1829276 h 1971675"/>
              <a:gd name="connsiteX6247" fmla="*/ 1377791 w 2019300"/>
              <a:gd name="connsiteY6247" fmla="*/ 1839754 h 1971675"/>
              <a:gd name="connsiteX6248" fmla="*/ 1341596 w 2019300"/>
              <a:gd name="connsiteY6248" fmla="*/ 1840706 h 1971675"/>
              <a:gd name="connsiteX6249" fmla="*/ 1323499 w 2019300"/>
              <a:gd name="connsiteY6249" fmla="*/ 1838801 h 1971675"/>
              <a:gd name="connsiteX6250" fmla="*/ 1330166 w 2019300"/>
              <a:gd name="connsiteY6250" fmla="*/ 1836896 h 1971675"/>
              <a:gd name="connsiteX6251" fmla="*/ 1306354 w 2019300"/>
              <a:gd name="connsiteY6251" fmla="*/ 1833086 h 1971675"/>
              <a:gd name="connsiteX6252" fmla="*/ 1284446 w 2019300"/>
              <a:gd name="connsiteY6252" fmla="*/ 1822609 h 1971675"/>
              <a:gd name="connsiteX6253" fmla="*/ 1279684 w 2019300"/>
              <a:gd name="connsiteY6253" fmla="*/ 1817846 h 1971675"/>
              <a:gd name="connsiteX6254" fmla="*/ 1281589 w 2019300"/>
              <a:gd name="connsiteY6254" fmla="*/ 1815941 h 1971675"/>
              <a:gd name="connsiteX6255" fmla="*/ 1283494 w 2019300"/>
              <a:gd name="connsiteY6255" fmla="*/ 1814989 h 1971675"/>
              <a:gd name="connsiteX6256" fmla="*/ 1285399 w 2019300"/>
              <a:gd name="connsiteY6256" fmla="*/ 1814036 h 1971675"/>
              <a:gd name="connsiteX6257" fmla="*/ 1300639 w 2019300"/>
              <a:gd name="connsiteY6257" fmla="*/ 1817846 h 1971675"/>
              <a:gd name="connsiteX6258" fmla="*/ 1292066 w 2019300"/>
              <a:gd name="connsiteY6258" fmla="*/ 1823561 h 1971675"/>
              <a:gd name="connsiteX6259" fmla="*/ 1284446 w 2019300"/>
              <a:gd name="connsiteY6259" fmla="*/ 1822609 h 1971675"/>
              <a:gd name="connsiteX6260" fmla="*/ 1174909 w 2019300"/>
              <a:gd name="connsiteY6260" fmla="*/ 1788319 h 1971675"/>
              <a:gd name="connsiteX6261" fmla="*/ 1188244 w 2019300"/>
              <a:gd name="connsiteY6261" fmla="*/ 1788319 h 1971675"/>
              <a:gd name="connsiteX6262" fmla="*/ 1188244 w 2019300"/>
              <a:gd name="connsiteY6262" fmla="*/ 1793081 h 1971675"/>
              <a:gd name="connsiteX6263" fmla="*/ 1196816 w 2019300"/>
              <a:gd name="connsiteY6263" fmla="*/ 1792129 h 1971675"/>
              <a:gd name="connsiteX6264" fmla="*/ 1198721 w 2019300"/>
              <a:gd name="connsiteY6264" fmla="*/ 1788319 h 1971675"/>
              <a:gd name="connsiteX6265" fmla="*/ 1216819 w 2019300"/>
              <a:gd name="connsiteY6265" fmla="*/ 1794034 h 1971675"/>
              <a:gd name="connsiteX6266" fmla="*/ 1228249 w 2019300"/>
              <a:gd name="connsiteY6266" fmla="*/ 1794034 h 1971675"/>
              <a:gd name="connsiteX6267" fmla="*/ 1223486 w 2019300"/>
              <a:gd name="connsiteY6267" fmla="*/ 1787366 h 1971675"/>
              <a:gd name="connsiteX6268" fmla="*/ 1236821 w 2019300"/>
              <a:gd name="connsiteY6268" fmla="*/ 1794986 h 1971675"/>
              <a:gd name="connsiteX6269" fmla="*/ 1212056 w 2019300"/>
              <a:gd name="connsiteY6269" fmla="*/ 1799749 h 1971675"/>
              <a:gd name="connsiteX6270" fmla="*/ 1173956 w 2019300"/>
              <a:gd name="connsiteY6270" fmla="*/ 1797844 h 1971675"/>
              <a:gd name="connsiteX6271" fmla="*/ 1174909 w 2019300"/>
              <a:gd name="connsiteY6271" fmla="*/ 1788319 h 1971675"/>
              <a:gd name="connsiteX6272" fmla="*/ 1128236 w 2019300"/>
              <a:gd name="connsiteY6272" fmla="*/ 1711166 h 1971675"/>
              <a:gd name="connsiteX6273" fmla="*/ 1186339 w 2019300"/>
              <a:gd name="connsiteY6273" fmla="*/ 1715929 h 1971675"/>
              <a:gd name="connsiteX6274" fmla="*/ 1177766 w 2019300"/>
              <a:gd name="connsiteY6274" fmla="*/ 1721644 h 1971675"/>
              <a:gd name="connsiteX6275" fmla="*/ 1162526 w 2019300"/>
              <a:gd name="connsiteY6275" fmla="*/ 1721644 h 1971675"/>
              <a:gd name="connsiteX6276" fmla="*/ 1167289 w 2019300"/>
              <a:gd name="connsiteY6276" fmla="*/ 1716881 h 1971675"/>
              <a:gd name="connsiteX6277" fmla="*/ 1120616 w 2019300"/>
              <a:gd name="connsiteY6277" fmla="*/ 1715929 h 1971675"/>
              <a:gd name="connsiteX6278" fmla="*/ 1128236 w 2019300"/>
              <a:gd name="connsiteY6278" fmla="*/ 1711166 h 1971675"/>
              <a:gd name="connsiteX6279" fmla="*/ 1114901 w 2019300"/>
              <a:gd name="connsiteY6279" fmla="*/ 1841659 h 1971675"/>
              <a:gd name="connsiteX6280" fmla="*/ 1096804 w 2019300"/>
              <a:gd name="connsiteY6280" fmla="*/ 1841659 h 1971675"/>
              <a:gd name="connsiteX6281" fmla="*/ 1096804 w 2019300"/>
              <a:gd name="connsiteY6281" fmla="*/ 1835944 h 1971675"/>
              <a:gd name="connsiteX6282" fmla="*/ 1118711 w 2019300"/>
              <a:gd name="connsiteY6282" fmla="*/ 1834991 h 1971675"/>
              <a:gd name="connsiteX6283" fmla="*/ 1114901 w 2019300"/>
              <a:gd name="connsiteY6283" fmla="*/ 1841659 h 1971675"/>
              <a:gd name="connsiteX6284" fmla="*/ 399574 w 2019300"/>
              <a:gd name="connsiteY6284" fmla="*/ 1812131 h 1971675"/>
              <a:gd name="connsiteX6285" fmla="*/ 426244 w 2019300"/>
              <a:gd name="connsiteY6285" fmla="*/ 1835944 h 1971675"/>
              <a:gd name="connsiteX6286" fmla="*/ 427196 w 2019300"/>
              <a:gd name="connsiteY6286" fmla="*/ 1839754 h 1971675"/>
              <a:gd name="connsiteX6287" fmla="*/ 415766 w 2019300"/>
              <a:gd name="connsiteY6287" fmla="*/ 1831181 h 1971675"/>
              <a:gd name="connsiteX6288" fmla="*/ 409099 w 2019300"/>
              <a:gd name="connsiteY6288" fmla="*/ 1830229 h 1971675"/>
              <a:gd name="connsiteX6289" fmla="*/ 416719 w 2019300"/>
              <a:gd name="connsiteY6289" fmla="*/ 1843564 h 1971675"/>
              <a:gd name="connsiteX6290" fmla="*/ 396716 w 2019300"/>
              <a:gd name="connsiteY6290" fmla="*/ 1823561 h 1971675"/>
              <a:gd name="connsiteX6291" fmla="*/ 406241 w 2019300"/>
              <a:gd name="connsiteY6291" fmla="*/ 1829276 h 1971675"/>
              <a:gd name="connsiteX6292" fmla="*/ 401479 w 2019300"/>
              <a:gd name="connsiteY6292" fmla="*/ 1817846 h 1971675"/>
              <a:gd name="connsiteX6293" fmla="*/ 393859 w 2019300"/>
              <a:gd name="connsiteY6293" fmla="*/ 1821656 h 1971675"/>
              <a:gd name="connsiteX6294" fmla="*/ 381476 w 2019300"/>
              <a:gd name="connsiteY6294" fmla="*/ 1806416 h 1971675"/>
              <a:gd name="connsiteX6295" fmla="*/ 384334 w 2019300"/>
              <a:gd name="connsiteY6295" fmla="*/ 1803559 h 1971675"/>
              <a:gd name="connsiteX6296" fmla="*/ 399574 w 2019300"/>
              <a:gd name="connsiteY6296" fmla="*/ 1812131 h 1971675"/>
              <a:gd name="connsiteX6297" fmla="*/ 270034 w 2019300"/>
              <a:gd name="connsiteY6297" fmla="*/ 1588294 h 1971675"/>
              <a:gd name="connsiteX6298" fmla="*/ 272891 w 2019300"/>
              <a:gd name="connsiteY6298" fmla="*/ 1592104 h 1971675"/>
              <a:gd name="connsiteX6299" fmla="*/ 269081 w 2019300"/>
              <a:gd name="connsiteY6299" fmla="*/ 1600676 h 1971675"/>
              <a:gd name="connsiteX6300" fmla="*/ 268129 w 2019300"/>
              <a:gd name="connsiteY6300" fmla="*/ 1594009 h 1971675"/>
              <a:gd name="connsiteX6301" fmla="*/ 265271 w 2019300"/>
              <a:gd name="connsiteY6301" fmla="*/ 1606391 h 1971675"/>
              <a:gd name="connsiteX6302" fmla="*/ 261461 w 2019300"/>
              <a:gd name="connsiteY6302" fmla="*/ 1597819 h 1971675"/>
              <a:gd name="connsiteX6303" fmla="*/ 264319 w 2019300"/>
              <a:gd name="connsiteY6303" fmla="*/ 1594961 h 1971675"/>
              <a:gd name="connsiteX6304" fmla="*/ 257651 w 2019300"/>
              <a:gd name="connsiteY6304" fmla="*/ 1566386 h 1971675"/>
              <a:gd name="connsiteX6305" fmla="*/ 265271 w 2019300"/>
              <a:gd name="connsiteY6305" fmla="*/ 1587341 h 1971675"/>
              <a:gd name="connsiteX6306" fmla="*/ 270034 w 2019300"/>
              <a:gd name="connsiteY6306" fmla="*/ 1588294 h 197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</a:cxnLst>
            <a:rect l="l" t="t" r="r" b="b"/>
            <a:pathLst>
              <a:path w="2019300" h="1971675">
                <a:moveTo>
                  <a:pt x="961549" y="22384"/>
                </a:moveTo>
                <a:cubicBezTo>
                  <a:pt x="957739" y="19526"/>
                  <a:pt x="972979" y="17621"/>
                  <a:pt x="969169" y="14764"/>
                </a:cubicBezTo>
                <a:cubicBezTo>
                  <a:pt x="989171" y="12859"/>
                  <a:pt x="992981" y="12859"/>
                  <a:pt x="993934" y="10954"/>
                </a:cubicBezTo>
                <a:cubicBezTo>
                  <a:pt x="995839" y="9049"/>
                  <a:pt x="995839" y="7144"/>
                  <a:pt x="1010126" y="7144"/>
                </a:cubicBezTo>
                <a:cubicBezTo>
                  <a:pt x="1013936" y="10954"/>
                  <a:pt x="1009174" y="13811"/>
                  <a:pt x="1000601" y="16669"/>
                </a:cubicBezTo>
                <a:cubicBezTo>
                  <a:pt x="992981" y="19526"/>
                  <a:pt x="978694" y="20479"/>
                  <a:pt x="961549" y="22384"/>
                </a:cubicBezTo>
                <a:close/>
                <a:moveTo>
                  <a:pt x="1233011" y="487204"/>
                </a:moveTo>
                <a:cubicBezTo>
                  <a:pt x="1222534" y="481489"/>
                  <a:pt x="1231106" y="478631"/>
                  <a:pt x="1221581" y="472916"/>
                </a:cubicBezTo>
                <a:cubicBezTo>
                  <a:pt x="1229201" y="471011"/>
                  <a:pt x="1222534" y="465296"/>
                  <a:pt x="1225391" y="460534"/>
                </a:cubicBezTo>
                <a:cubicBezTo>
                  <a:pt x="1239679" y="472916"/>
                  <a:pt x="1228249" y="476726"/>
                  <a:pt x="1233011" y="487204"/>
                </a:cubicBezTo>
                <a:close/>
                <a:moveTo>
                  <a:pt x="1296829" y="523399"/>
                </a:moveTo>
                <a:cubicBezTo>
                  <a:pt x="1298734" y="527209"/>
                  <a:pt x="1301591" y="531971"/>
                  <a:pt x="1304449" y="535781"/>
                </a:cubicBezTo>
                <a:cubicBezTo>
                  <a:pt x="1303496" y="536734"/>
                  <a:pt x="1298734" y="531971"/>
                  <a:pt x="1297781" y="533876"/>
                </a:cubicBezTo>
                <a:cubicBezTo>
                  <a:pt x="1293971" y="530066"/>
                  <a:pt x="1293971" y="526256"/>
                  <a:pt x="1296829" y="523399"/>
                </a:cubicBezTo>
                <a:close/>
                <a:moveTo>
                  <a:pt x="1332071" y="562451"/>
                </a:moveTo>
                <a:cubicBezTo>
                  <a:pt x="1318736" y="553879"/>
                  <a:pt x="1334929" y="556736"/>
                  <a:pt x="1324451" y="550069"/>
                </a:cubicBezTo>
                <a:cubicBezTo>
                  <a:pt x="1325404" y="548164"/>
                  <a:pt x="1327309" y="550069"/>
                  <a:pt x="1328261" y="548164"/>
                </a:cubicBezTo>
                <a:cubicBezTo>
                  <a:pt x="1335881" y="553879"/>
                  <a:pt x="1332071" y="557689"/>
                  <a:pt x="1332071" y="562451"/>
                </a:cubicBezTo>
                <a:close/>
                <a:moveTo>
                  <a:pt x="1404461" y="615791"/>
                </a:moveTo>
                <a:cubicBezTo>
                  <a:pt x="1405414" y="613886"/>
                  <a:pt x="1407319" y="615791"/>
                  <a:pt x="1408271" y="613886"/>
                </a:cubicBezTo>
                <a:cubicBezTo>
                  <a:pt x="1413986" y="620554"/>
                  <a:pt x="1418749" y="620554"/>
                  <a:pt x="1420654" y="627221"/>
                </a:cubicBezTo>
                <a:cubicBezTo>
                  <a:pt x="1413034" y="628174"/>
                  <a:pt x="1413034" y="621506"/>
                  <a:pt x="1404461" y="615791"/>
                </a:cubicBezTo>
                <a:close/>
                <a:moveTo>
                  <a:pt x="1517809" y="702469"/>
                </a:moveTo>
                <a:cubicBezTo>
                  <a:pt x="1525429" y="707231"/>
                  <a:pt x="1528286" y="708184"/>
                  <a:pt x="1531144" y="713899"/>
                </a:cubicBezTo>
                <a:cubicBezTo>
                  <a:pt x="1529239" y="714851"/>
                  <a:pt x="1527334" y="712946"/>
                  <a:pt x="1525429" y="713899"/>
                </a:cubicBezTo>
                <a:cubicBezTo>
                  <a:pt x="1527334" y="710089"/>
                  <a:pt x="1513999" y="707231"/>
                  <a:pt x="1517809" y="702469"/>
                </a:cubicBezTo>
                <a:close/>
                <a:moveTo>
                  <a:pt x="1533049" y="723424"/>
                </a:moveTo>
                <a:lnTo>
                  <a:pt x="1525429" y="718661"/>
                </a:lnTo>
                <a:cubicBezTo>
                  <a:pt x="1527334" y="713899"/>
                  <a:pt x="1536859" y="720566"/>
                  <a:pt x="1533049" y="723424"/>
                </a:cubicBezTo>
                <a:close/>
                <a:moveTo>
                  <a:pt x="1584484" y="724376"/>
                </a:moveTo>
                <a:cubicBezTo>
                  <a:pt x="1578769" y="723424"/>
                  <a:pt x="1569244" y="712946"/>
                  <a:pt x="1563529" y="711994"/>
                </a:cubicBezTo>
                <a:cubicBezTo>
                  <a:pt x="1567339" y="709136"/>
                  <a:pt x="1579721" y="721519"/>
                  <a:pt x="1584484" y="724376"/>
                </a:cubicBezTo>
                <a:close/>
                <a:moveTo>
                  <a:pt x="1698784" y="757714"/>
                </a:moveTo>
                <a:cubicBezTo>
                  <a:pt x="1689259" y="757714"/>
                  <a:pt x="1681639" y="746284"/>
                  <a:pt x="1669256" y="740569"/>
                </a:cubicBezTo>
                <a:cubicBezTo>
                  <a:pt x="1668304" y="742474"/>
                  <a:pt x="1671161" y="745331"/>
                  <a:pt x="1674971" y="747236"/>
                </a:cubicBezTo>
                <a:cubicBezTo>
                  <a:pt x="1668304" y="747236"/>
                  <a:pt x="1664494" y="739616"/>
                  <a:pt x="1659731" y="734854"/>
                </a:cubicBezTo>
                <a:cubicBezTo>
                  <a:pt x="1666399" y="734854"/>
                  <a:pt x="1674971" y="740569"/>
                  <a:pt x="1682591" y="741521"/>
                </a:cubicBezTo>
                <a:cubicBezTo>
                  <a:pt x="1687354" y="748189"/>
                  <a:pt x="1684496" y="749141"/>
                  <a:pt x="1698784" y="757714"/>
                </a:cubicBezTo>
                <a:close/>
                <a:moveTo>
                  <a:pt x="1685449" y="774859"/>
                </a:moveTo>
                <a:cubicBezTo>
                  <a:pt x="1686401" y="776764"/>
                  <a:pt x="1686401" y="778669"/>
                  <a:pt x="1688306" y="780574"/>
                </a:cubicBezTo>
                <a:cubicBezTo>
                  <a:pt x="1689259" y="781526"/>
                  <a:pt x="1689259" y="782479"/>
                  <a:pt x="1691164" y="783431"/>
                </a:cubicBezTo>
                <a:cubicBezTo>
                  <a:pt x="1692116" y="784384"/>
                  <a:pt x="1692116" y="784384"/>
                  <a:pt x="1693069" y="785336"/>
                </a:cubicBezTo>
                <a:cubicBezTo>
                  <a:pt x="1693069" y="785336"/>
                  <a:pt x="1694021" y="786289"/>
                  <a:pt x="1694021" y="786289"/>
                </a:cubicBezTo>
                <a:lnTo>
                  <a:pt x="1694974" y="787241"/>
                </a:lnTo>
                <a:lnTo>
                  <a:pt x="1694974" y="787241"/>
                </a:lnTo>
                <a:cubicBezTo>
                  <a:pt x="1694974" y="788194"/>
                  <a:pt x="1693069" y="787241"/>
                  <a:pt x="1692116" y="786289"/>
                </a:cubicBezTo>
                <a:cubicBezTo>
                  <a:pt x="1691164" y="785336"/>
                  <a:pt x="1690211" y="784384"/>
                  <a:pt x="1689259" y="783431"/>
                </a:cubicBezTo>
                <a:cubicBezTo>
                  <a:pt x="1687354" y="781526"/>
                  <a:pt x="1685449" y="779621"/>
                  <a:pt x="1682591" y="778669"/>
                </a:cubicBezTo>
                <a:cubicBezTo>
                  <a:pt x="1680686" y="775811"/>
                  <a:pt x="1684496" y="778669"/>
                  <a:pt x="1685449" y="774859"/>
                </a:cubicBezTo>
                <a:close/>
                <a:moveTo>
                  <a:pt x="1709261" y="783431"/>
                </a:moveTo>
                <a:cubicBezTo>
                  <a:pt x="1708309" y="787241"/>
                  <a:pt x="1717834" y="785336"/>
                  <a:pt x="1713071" y="791051"/>
                </a:cubicBezTo>
                <a:cubicBezTo>
                  <a:pt x="1708309" y="791051"/>
                  <a:pt x="1713071" y="784384"/>
                  <a:pt x="1706404" y="789146"/>
                </a:cubicBezTo>
                <a:cubicBezTo>
                  <a:pt x="1707356" y="787241"/>
                  <a:pt x="1705451" y="786289"/>
                  <a:pt x="1709261" y="783431"/>
                </a:cubicBezTo>
                <a:close/>
                <a:moveTo>
                  <a:pt x="1725454" y="792004"/>
                </a:moveTo>
                <a:cubicBezTo>
                  <a:pt x="1725454" y="794861"/>
                  <a:pt x="1722596" y="793909"/>
                  <a:pt x="1719739" y="794861"/>
                </a:cubicBezTo>
                <a:cubicBezTo>
                  <a:pt x="1718786" y="793909"/>
                  <a:pt x="1717834" y="792956"/>
                  <a:pt x="1715929" y="792004"/>
                </a:cubicBezTo>
                <a:cubicBezTo>
                  <a:pt x="1721644" y="789146"/>
                  <a:pt x="1718786" y="795814"/>
                  <a:pt x="1725454" y="792004"/>
                </a:cubicBezTo>
                <a:close/>
                <a:moveTo>
                  <a:pt x="1706404" y="807244"/>
                </a:moveTo>
                <a:cubicBezTo>
                  <a:pt x="1702594" y="807244"/>
                  <a:pt x="1702594" y="803434"/>
                  <a:pt x="1700689" y="802481"/>
                </a:cubicBezTo>
                <a:cubicBezTo>
                  <a:pt x="1704499" y="802481"/>
                  <a:pt x="1705451" y="806291"/>
                  <a:pt x="1706404" y="807244"/>
                </a:cubicBezTo>
                <a:close/>
                <a:moveTo>
                  <a:pt x="1700689" y="812006"/>
                </a:moveTo>
                <a:cubicBezTo>
                  <a:pt x="1697831" y="812959"/>
                  <a:pt x="1699736" y="811054"/>
                  <a:pt x="1698784" y="811054"/>
                </a:cubicBezTo>
                <a:cubicBezTo>
                  <a:pt x="1703546" y="809149"/>
                  <a:pt x="1701641" y="812006"/>
                  <a:pt x="1700689" y="812006"/>
                </a:cubicBezTo>
                <a:close/>
                <a:moveTo>
                  <a:pt x="1868329" y="781526"/>
                </a:moveTo>
                <a:cubicBezTo>
                  <a:pt x="1865471" y="781526"/>
                  <a:pt x="1862614" y="781526"/>
                  <a:pt x="1862614" y="776764"/>
                </a:cubicBezTo>
                <a:cubicBezTo>
                  <a:pt x="1866424" y="773906"/>
                  <a:pt x="1868329" y="772954"/>
                  <a:pt x="1868329" y="781526"/>
                </a:cubicBezTo>
                <a:close/>
                <a:moveTo>
                  <a:pt x="1766411" y="811054"/>
                </a:moveTo>
                <a:cubicBezTo>
                  <a:pt x="1769269" y="805339"/>
                  <a:pt x="1764506" y="807244"/>
                  <a:pt x="1766411" y="800576"/>
                </a:cubicBezTo>
                <a:cubicBezTo>
                  <a:pt x="1770221" y="801529"/>
                  <a:pt x="1768316" y="806291"/>
                  <a:pt x="1770221" y="811054"/>
                </a:cubicBezTo>
                <a:cubicBezTo>
                  <a:pt x="1769269" y="811054"/>
                  <a:pt x="1768316" y="810101"/>
                  <a:pt x="1766411" y="811054"/>
                </a:cubicBezTo>
                <a:close/>
                <a:moveTo>
                  <a:pt x="1843564" y="788194"/>
                </a:moveTo>
                <a:cubicBezTo>
                  <a:pt x="1845469" y="783431"/>
                  <a:pt x="1846421" y="790099"/>
                  <a:pt x="1847374" y="785336"/>
                </a:cubicBezTo>
                <a:cubicBezTo>
                  <a:pt x="1850231" y="785336"/>
                  <a:pt x="1848326" y="792956"/>
                  <a:pt x="1848326" y="796766"/>
                </a:cubicBezTo>
                <a:cubicBezTo>
                  <a:pt x="1846421" y="794861"/>
                  <a:pt x="1843564" y="793909"/>
                  <a:pt x="1843564" y="788194"/>
                </a:cubicBezTo>
                <a:close/>
                <a:moveTo>
                  <a:pt x="1983581" y="784384"/>
                </a:moveTo>
                <a:cubicBezTo>
                  <a:pt x="1983581" y="778669"/>
                  <a:pt x="1983581" y="773906"/>
                  <a:pt x="1983581" y="768191"/>
                </a:cubicBezTo>
                <a:cubicBezTo>
                  <a:pt x="1984534" y="769144"/>
                  <a:pt x="1986439" y="772954"/>
                  <a:pt x="1987391" y="776764"/>
                </a:cubicBezTo>
                <a:cubicBezTo>
                  <a:pt x="1987391" y="780574"/>
                  <a:pt x="1986439" y="784384"/>
                  <a:pt x="1983581" y="784384"/>
                </a:cubicBezTo>
                <a:close/>
                <a:moveTo>
                  <a:pt x="1867376" y="836771"/>
                </a:moveTo>
                <a:cubicBezTo>
                  <a:pt x="1865471" y="838676"/>
                  <a:pt x="1863566" y="838676"/>
                  <a:pt x="1861661" y="838676"/>
                </a:cubicBezTo>
                <a:cubicBezTo>
                  <a:pt x="1864519" y="832009"/>
                  <a:pt x="1861661" y="832961"/>
                  <a:pt x="1864519" y="826294"/>
                </a:cubicBezTo>
                <a:cubicBezTo>
                  <a:pt x="1864519" y="832009"/>
                  <a:pt x="1870234" y="830104"/>
                  <a:pt x="1867376" y="836771"/>
                </a:cubicBezTo>
                <a:close/>
                <a:moveTo>
                  <a:pt x="1781651" y="839629"/>
                </a:moveTo>
                <a:cubicBezTo>
                  <a:pt x="1782604" y="838676"/>
                  <a:pt x="1782604" y="837724"/>
                  <a:pt x="1782604" y="837724"/>
                </a:cubicBezTo>
                <a:cubicBezTo>
                  <a:pt x="1782604" y="835819"/>
                  <a:pt x="1781651" y="834866"/>
                  <a:pt x="1782604" y="832009"/>
                </a:cubicBezTo>
                <a:cubicBezTo>
                  <a:pt x="1783556" y="834866"/>
                  <a:pt x="1789271" y="827246"/>
                  <a:pt x="1787366" y="834866"/>
                </a:cubicBezTo>
                <a:cubicBezTo>
                  <a:pt x="1785461" y="835819"/>
                  <a:pt x="1784509" y="835819"/>
                  <a:pt x="1783556" y="837724"/>
                </a:cubicBezTo>
                <a:cubicBezTo>
                  <a:pt x="1781651" y="840581"/>
                  <a:pt x="1782604" y="844391"/>
                  <a:pt x="1779746" y="848201"/>
                </a:cubicBezTo>
                <a:cubicBezTo>
                  <a:pt x="1781651" y="845344"/>
                  <a:pt x="1773079" y="848201"/>
                  <a:pt x="1775936" y="851059"/>
                </a:cubicBezTo>
                <a:cubicBezTo>
                  <a:pt x="1774031" y="850106"/>
                  <a:pt x="1772126" y="850106"/>
                  <a:pt x="1772126" y="852964"/>
                </a:cubicBezTo>
                <a:cubicBezTo>
                  <a:pt x="1773079" y="847249"/>
                  <a:pt x="1775936" y="840581"/>
                  <a:pt x="1781651" y="839629"/>
                </a:cubicBezTo>
                <a:close/>
                <a:moveTo>
                  <a:pt x="1873091" y="841534"/>
                </a:moveTo>
                <a:cubicBezTo>
                  <a:pt x="1874996" y="841534"/>
                  <a:pt x="1873091" y="845344"/>
                  <a:pt x="1872139" y="849154"/>
                </a:cubicBezTo>
                <a:cubicBezTo>
                  <a:pt x="1871186" y="851059"/>
                  <a:pt x="1870234" y="853916"/>
                  <a:pt x="1870234" y="854869"/>
                </a:cubicBezTo>
                <a:cubicBezTo>
                  <a:pt x="1865471" y="856774"/>
                  <a:pt x="1867376" y="851059"/>
                  <a:pt x="1866424" y="848201"/>
                </a:cubicBezTo>
                <a:cubicBezTo>
                  <a:pt x="1866424" y="848201"/>
                  <a:pt x="1866424" y="848201"/>
                  <a:pt x="1866424" y="847249"/>
                </a:cubicBezTo>
                <a:cubicBezTo>
                  <a:pt x="1870234" y="838676"/>
                  <a:pt x="1871186" y="851059"/>
                  <a:pt x="1873091" y="841534"/>
                </a:cubicBezTo>
                <a:close/>
                <a:moveTo>
                  <a:pt x="1757839" y="834866"/>
                </a:moveTo>
                <a:lnTo>
                  <a:pt x="1761649" y="835819"/>
                </a:lnTo>
                <a:cubicBezTo>
                  <a:pt x="1761649" y="839629"/>
                  <a:pt x="1756886" y="836771"/>
                  <a:pt x="1757839" y="841534"/>
                </a:cubicBezTo>
                <a:cubicBezTo>
                  <a:pt x="1754981" y="840581"/>
                  <a:pt x="1757839" y="836771"/>
                  <a:pt x="1757839" y="834866"/>
                </a:cubicBezTo>
                <a:close/>
                <a:moveTo>
                  <a:pt x="1845469" y="858679"/>
                </a:moveTo>
                <a:lnTo>
                  <a:pt x="1848326" y="849154"/>
                </a:lnTo>
                <a:cubicBezTo>
                  <a:pt x="1849279" y="852964"/>
                  <a:pt x="1850231" y="856774"/>
                  <a:pt x="1850231" y="861536"/>
                </a:cubicBezTo>
                <a:cubicBezTo>
                  <a:pt x="1846421" y="863441"/>
                  <a:pt x="1848326" y="858679"/>
                  <a:pt x="1845469" y="858679"/>
                </a:cubicBezTo>
                <a:close/>
                <a:moveTo>
                  <a:pt x="1769269" y="852964"/>
                </a:moveTo>
                <a:cubicBezTo>
                  <a:pt x="1768316" y="851059"/>
                  <a:pt x="1766411" y="847249"/>
                  <a:pt x="1769269" y="845344"/>
                </a:cubicBezTo>
                <a:cubicBezTo>
                  <a:pt x="1773079" y="845344"/>
                  <a:pt x="1771174" y="852011"/>
                  <a:pt x="1769269" y="852964"/>
                </a:cubicBezTo>
                <a:close/>
                <a:moveTo>
                  <a:pt x="1989296" y="900589"/>
                </a:moveTo>
                <a:lnTo>
                  <a:pt x="1994059" y="901541"/>
                </a:lnTo>
                <a:cubicBezTo>
                  <a:pt x="1990249" y="911066"/>
                  <a:pt x="1992154" y="911066"/>
                  <a:pt x="1989296" y="919639"/>
                </a:cubicBezTo>
                <a:cubicBezTo>
                  <a:pt x="1987391" y="919639"/>
                  <a:pt x="1985486" y="921544"/>
                  <a:pt x="1984534" y="924401"/>
                </a:cubicBezTo>
                <a:cubicBezTo>
                  <a:pt x="1983581" y="926306"/>
                  <a:pt x="1983581" y="929164"/>
                  <a:pt x="1982629" y="931069"/>
                </a:cubicBezTo>
                <a:cubicBezTo>
                  <a:pt x="1981676" y="930116"/>
                  <a:pt x="1980724" y="931069"/>
                  <a:pt x="1979771" y="932021"/>
                </a:cubicBezTo>
                <a:cubicBezTo>
                  <a:pt x="1978819" y="930116"/>
                  <a:pt x="1978819" y="929164"/>
                  <a:pt x="1979771" y="927259"/>
                </a:cubicBezTo>
                <a:cubicBezTo>
                  <a:pt x="1979771" y="926306"/>
                  <a:pt x="1980724" y="925354"/>
                  <a:pt x="1980724" y="924401"/>
                </a:cubicBezTo>
                <a:cubicBezTo>
                  <a:pt x="1981676" y="923449"/>
                  <a:pt x="1981676" y="921544"/>
                  <a:pt x="1982629" y="920591"/>
                </a:cubicBezTo>
                <a:cubicBezTo>
                  <a:pt x="1984534" y="914876"/>
                  <a:pt x="1988344" y="907256"/>
                  <a:pt x="1989296" y="900589"/>
                </a:cubicBezTo>
                <a:close/>
                <a:moveTo>
                  <a:pt x="1839754" y="883444"/>
                </a:moveTo>
                <a:cubicBezTo>
                  <a:pt x="1837849" y="892016"/>
                  <a:pt x="1835944" y="914876"/>
                  <a:pt x="1828324" y="919639"/>
                </a:cubicBezTo>
                <a:cubicBezTo>
                  <a:pt x="1834039" y="906304"/>
                  <a:pt x="1833086" y="896779"/>
                  <a:pt x="1839754" y="883444"/>
                </a:cubicBezTo>
                <a:close/>
                <a:moveTo>
                  <a:pt x="1752124" y="869156"/>
                </a:moveTo>
                <a:cubicBezTo>
                  <a:pt x="1751171" y="866299"/>
                  <a:pt x="1749266" y="864394"/>
                  <a:pt x="1752124" y="857726"/>
                </a:cubicBezTo>
                <a:lnTo>
                  <a:pt x="1754981" y="858679"/>
                </a:lnTo>
                <a:lnTo>
                  <a:pt x="1752124" y="869156"/>
                </a:lnTo>
                <a:close/>
                <a:moveTo>
                  <a:pt x="1697831" y="842486"/>
                </a:moveTo>
                <a:cubicBezTo>
                  <a:pt x="1695926" y="846296"/>
                  <a:pt x="1695926" y="849154"/>
                  <a:pt x="1697831" y="849154"/>
                </a:cubicBezTo>
                <a:cubicBezTo>
                  <a:pt x="1696879" y="852011"/>
                  <a:pt x="1694974" y="852011"/>
                  <a:pt x="1694021" y="854869"/>
                </a:cubicBezTo>
                <a:cubicBezTo>
                  <a:pt x="1693069" y="851059"/>
                  <a:pt x="1692116" y="840581"/>
                  <a:pt x="1697831" y="842486"/>
                </a:cubicBezTo>
                <a:close/>
                <a:moveTo>
                  <a:pt x="1973104" y="950119"/>
                </a:moveTo>
                <a:cubicBezTo>
                  <a:pt x="1971199" y="956786"/>
                  <a:pt x="1966436" y="954881"/>
                  <a:pt x="1966436" y="952976"/>
                </a:cubicBezTo>
                <a:cubicBezTo>
                  <a:pt x="1969294" y="945356"/>
                  <a:pt x="1972151" y="938689"/>
                  <a:pt x="1975961" y="934879"/>
                </a:cubicBezTo>
                <a:cubicBezTo>
                  <a:pt x="1976914" y="939641"/>
                  <a:pt x="1967389" y="946309"/>
                  <a:pt x="1973104" y="950119"/>
                </a:cubicBezTo>
                <a:close/>
                <a:moveTo>
                  <a:pt x="1862614" y="907256"/>
                </a:moveTo>
                <a:cubicBezTo>
                  <a:pt x="1861661" y="911066"/>
                  <a:pt x="1859756" y="911066"/>
                  <a:pt x="1858804" y="915829"/>
                </a:cubicBezTo>
                <a:cubicBezTo>
                  <a:pt x="1856899" y="915829"/>
                  <a:pt x="1857851" y="912971"/>
                  <a:pt x="1855946" y="912971"/>
                </a:cubicBezTo>
                <a:lnTo>
                  <a:pt x="1856899" y="909161"/>
                </a:lnTo>
                <a:cubicBezTo>
                  <a:pt x="1859756" y="909161"/>
                  <a:pt x="1860709" y="906304"/>
                  <a:pt x="1862614" y="907256"/>
                </a:cubicBezTo>
                <a:close/>
                <a:moveTo>
                  <a:pt x="1784509" y="891064"/>
                </a:moveTo>
                <a:cubicBezTo>
                  <a:pt x="1782604" y="894874"/>
                  <a:pt x="1780699" y="894874"/>
                  <a:pt x="1778794" y="893921"/>
                </a:cubicBezTo>
                <a:lnTo>
                  <a:pt x="1780699" y="887254"/>
                </a:lnTo>
                <a:cubicBezTo>
                  <a:pt x="1782604" y="887254"/>
                  <a:pt x="1782604" y="890111"/>
                  <a:pt x="1784509" y="891064"/>
                </a:cubicBezTo>
                <a:close/>
                <a:moveTo>
                  <a:pt x="1834039" y="926306"/>
                </a:moveTo>
                <a:cubicBezTo>
                  <a:pt x="1834991" y="934879"/>
                  <a:pt x="1834991" y="928211"/>
                  <a:pt x="1836896" y="920591"/>
                </a:cubicBezTo>
                <a:cubicBezTo>
                  <a:pt x="1839754" y="922496"/>
                  <a:pt x="1835944" y="932021"/>
                  <a:pt x="1834991" y="938689"/>
                </a:cubicBezTo>
                <a:cubicBezTo>
                  <a:pt x="1834039" y="938689"/>
                  <a:pt x="1833086" y="940594"/>
                  <a:pt x="1832134" y="942499"/>
                </a:cubicBezTo>
                <a:cubicBezTo>
                  <a:pt x="1831181" y="938689"/>
                  <a:pt x="1830229" y="942499"/>
                  <a:pt x="1827371" y="941546"/>
                </a:cubicBezTo>
                <a:cubicBezTo>
                  <a:pt x="1836896" y="935831"/>
                  <a:pt x="1829276" y="933926"/>
                  <a:pt x="1834039" y="926306"/>
                </a:cubicBezTo>
                <a:close/>
                <a:moveTo>
                  <a:pt x="1738789" y="897731"/>
                </a:moveTo>
                <a:cubicBezTo>
                  <a:pt x="1742599" y="898684"/>
                  <a:pt x="1736884" y="912019"/>
                  <a:pt x="1735931" y="912971"/>
                </a:cubicBezTo>
                <a:cubicBezTo>
                  <a:pt x="1733074" y="912019"/>
                  <a:pt x="1736884" y="899636"/>
                  <a:pt x="1738789" y="897731"/>
                </a:cubicBezTo>
                <a:close/>
                <a:moveTo>
                  <a:pt x="1787366" y="925354"/>
                </a:moveTo>
                <a:cubicBezTo>
                  <a:pt x="1783556" y="926306"/>
                  <a:pt x="1785461" y="921544"/>
                  <a:pt x="1782604" y="921544"/>
                </a:cubicBezTo>
                <a:cubicBezTo>
                  <a:pt x="1783556" y="918686"/>
                  <a:pt x="1785461" y="920591"/>
                  <a:pt x="1787366" y="920591"/>
                </a:cubicBezTo>
                <a:lnTo>
                  <a:pt x="1788319" y="916781"/>
                </a:lnTo>
                <a:cubicBezTo>
                  <a:pt x="1790224" y="917734"/>
                  <a:pt x="1788319" y="922496"/>
                  <a:pt x="1787366" y="925354"/>
                </a:cubicBezTo>
                <a:close/>
                <a:moveTo>
                  <a:pt x="1781651" y="928211"/>
                </a:moveTo>
                <a:cubicBezTo>
                  <a:pt x="1786414" y="927259"/>
                  <a:pt x="1780699" y="936784"/>
                  <a:pt x="1779746" y="941546"/>
                </a:cubicBezTo>
                <a:lnTo>
                  <a:pt x="1776889" y="940594"/>
                </a:lnTo>
                <a:cubicBezTo>
                  <a:pt x="1775936" y="934879"/>
                  <a:pt x="1779746" y="934879"/>
                  <a:pt x="1781651" y="928211"/>
                </a:cubicBezTo>
                <a:close/>
                <a:moveTo>
                  <a:pt x="1838801" y="981551"/>
                </a:moveTo>
                <a:cubicBezTo>
                  <a:pt x="1838801" y="970121"/>
                  <a:pt x="1830229" y="983456"/>
                  <a:pt x="1834991" y="968216"/>
                </a:cubicBezTo>
                <a:cubicBezTo>
                  <a:pt x="1837849" y="974884"/>
                  <a:pt x="1838801" y="959644"/>
                  <a:pt x="1838801" y="955834"/>
                </a:cubicBezTo>
                <a:cubicBezTo>
                  <a:pt x="1842611" y="966311"/>
                  <a:pt x="1843564" y="964406"/>
                  <a:pt x="1838801" y="981551"/>
                </a:cubicBezTo>
                <a:close/>
                <a:moveTo>
                  <a:pt x="1670209" y="938689"/>
                </a:moveTo>
                <a:cubicBezTo>
                  <a:pt x="1666399" y="945356"/>
                  <a:pt x="1668304" y="943451"/>
                  <a:pt x="1666399" y="951071"/>
                </a:cubicBezTo>
                <a:cubicBezTo>
                  <a:pt x="1662589" y="949166"/>
                  <a:pt x="1667351" y="941546"/>
                  <a:pt x="1661636" y="944404"/>
                </a:cubicBezTo>
                <a:cubicBezTo>
                  <a:pt x="1663541" y="940594"/>
                  <a:pt x="1661636" y="940594"/>
                  <a:pt x="1660684" y="939641"/>
                </a:cubicBezTo>
                <a:lnTo>
                  <a:pt x="1664494" y="929164"/>
                </a:lnTo>
                <a:cubicBezTo>
                  <a:pt x="1664494" y="932974"/>
                  <a:pt x="1666399" y="935831"/>
                  <a:pt x="1664494" y="940594"/>
                </a:cubicBezTo>
                <a:cubicBezTo>
                  <a:pt x="1665446" y="940594"/>
                  <a:pt x="1666399" y="936784"/>
                  <a:pt x="1667351" y="934879"/>
                </a:cubicBezTo>
                <a:cubicBezTo>
                  <a:pt x="1667351" y="937736"/>
                  <a:pt x="1668304" y="938689"/>
                  <a:pt x="1670209" y="938689"/>
                </a:cubicBezTo>
                <a:close/>
                <a:moveTo>
                  <a:pt x="1828324" y="999649"/>
                </a:moveTo>
                <a:cubicBezTo>
                  <a:pt x="1829276" y="993934"/>
                  <a:pt x="1832134" y="995839"/>
                  <a:pt x="1833086" y="989171"/>
                </a:cubicBezTo>
                <a:cubicBezTo>
                  <a:pt x="1835944" y="989171"/>
                  <a:pt x="1834039" y="994886"/>
                  <a:pt x="1834039" y="998696"/>
                </a:cubicBezTo>
                <a:cubicBezTo>
                  <a:pt x="1833086" y="998696"/>
                  <a:pt x="1832134" y="1000601"/>
                  <a:pt x="1831181" y="1002506"/>
                </a:cubicBezTo>
                <a:cubicBezTo>
                  <a:pt x="1830229" y="1001554"/>
                  <a:pt x="1830229" y="999649"/>
                  <a:pt x="1828324" y="999649"/>
                </a:cubicBezTo>
                <a:close/>
                <a:moveTo>
                  <a:pt x="1903571" y="1026319"/>
                </a:moveTo>
                <a:cubicBezTo>
                  <a:pt x="1905476" y="1031081"/>
                  <a:pt x="1900714" y="1037749"/>
                  <a:pt x="1898809" y="1048226"/>
                </a:cubicBezTo>
                <a:cubicBezTo>
                  <a:pt x="1894046" y="1047274"/>
                  <a:pt x="1902619" y="1032986"/>
                  <a:pt x="1903571" y="1026319"/>
                </a:cubicBezTo>
                <a:close/>
                <a:moveTo>
                  <a:pt x="1828324" y="1018699"/>
                </a:moveTo>
                <a:cubicBezTo>
                  <a:pt x="1825466" y="1022509"/>
                  <a:pt x="1822609" y="1031081"/>
                  <a:pt x="1818799" y="1030129"/>
                </a:cubicBezTo>
                <a:cubicBezTo>
                  <a:pt x="1819751" y="1026319"/>
                  <a:pt x="1820704" y="1026319"/>
                  <a:pt x="1822609" y="1026319"/>
                </a:cubicBezTo>
                <a:cubicBezTo>
                  <a:pt x="1822609" y="1022509"/>
                  <a:pt x="1823561" y="1017746"/>
                  <a:pt x="1824514" y="1012984"/>
                </a:cubicBezTo>
                <a:cubicBezTo>
                  <a:pt x="1828324" y="1012031"/>
                  <a:pt x="1824514" y="1018699"/>
                  <a:pt x="1828324" y="1018699"/>
                </a:cubicBezTo>
                <a:close/>
                <a:moveTo>
                  <a:pt x="1754981" y="1017746"/>
                </a:moveTo>
                <a:cubicBezTo>
                  <a:pt x="1755934" y="1011079"/>
                  <a:pt x="1756886" y="999649"/>
                  <a:pt x="1759744" y="995839"/>
                </a:cubicBezTo>
                <a:cubicBezTo>
                  <a:pt x="1765459" y="993934"/>
                  <a:pt x="1754981" y="1009174"/>
                  <a:pt x="1760696" y="1008221"/>
                </a:cubicBezTo>
                <a:cubicBezTo>
                  <a:pt x="1758791" y="1014889"/>
                  <a:pt x="1755934" y="1011079"/>
                  <a:pt x="1754981" y="1017746"/>
                </a:cubicBezTo>
                <a:close/>
                <a:moveTo>
                  <a:pt x="1709261" y="981551"/>
                </a:moveTo>
                <a:cubicBezTo>
                  <a:pt x="1714024" y="980599"/>
                  <a:pt x="1708309" y="990124"/>
                  <a:pt x="1707356" y="994886"/>
                </a:cubicBezTo>
                <a:cubicBezTo>
                  <a:pt x="1705451" y="992981"/>
                  <a:pt x="1706404" y="988219"/>
                  <a:pt x="1709261" y="981551"/>
                </a:cubicBezTo>
                <a:close/>
                <a:moveTo>
                  <a:pt x="1796891" y="1040606"/>
                </a:moveTo>
                <a:cubicBezTo>
                  <a:pt x="1794986" y="1033939"/>
                  <a:pt x="1801654" y="1021556"/>
                  <a:pt x="1805464" y="1012984"/>
                </a:cubicBezTo>
                <a:cubicBezTo>
                  <a:pt x="1809274" y="1020604"/>
                  <a:pt x="1800701" y="1033939"/>
                  <a:pt x="1796891" y="1040606"/>
                </a:cubicBezTo>
                <a:close/>
                <a:moveTo>
                  <a:pt x="1824514" y="1037749"/>
                </a:moveTo>
                <a:cubicBezTo>
                  <a:pt x="1821656" y="1032034"/>
                  <a:pt x="1828324" y="1028224"/>
                  <a:pt x="1829276" y="1022509"/>
                </a:cubicBezTo>
                <a:cubicBezTo>
                  <a:pt x="1831181" y="1025366"/>
                  <a:pt x="1832134" y="1028224"/>
                  <a:pt x="1830229" y="1034891"/>
                </a:cubicBezTo>
                <a:cubicBezTo>
                  <a:pt x="1829276" y="1031081"/>
                  <a:pt x="1825466" y="1031081"/>
                  <a:pt x="1824514" y="1037749"/>
                </a:cubicBezTo>
                <a:close/>
                <a:moveTo>
                  <a:pt x="1790224" y="1017746"/>
                </a:moveTo>
                <a:cubicBezTo>
                  <a:pt x="1790224" y="1015841"/>
                  <a:pt x="1791176" y="1015841"/>
                  <a:pt x="1792129" y="1015841"/>
                </a:cubicBezTo>
                <a:cubicBezTo>
                  <a:pt x="1793081" y="1016794"/>
                  <a:pt x="1793081" y="1014889"/>
                  <a:pt x="1794034" y="1013936"/>
                </a:cubicBezTo>
                <a:cubicBezTo>
                  <a:pt x="1794034" y="1017746"/>
                  <a:pt x="1795939" y="1019651"/>
                  <a:pt x="1797844" y="1022509"/>
                </a:cubicBezTo>
                <a:cubicBezTo>
                  <a:pt x="1792129" y="1037749"/>
                  <a:pt x="1789271" y="1035844"/>
                  <a:pt x="1784509" y="1046321"/>
                </a:cubicBezTo>
                <a:cubicBezTo>
                  <a:pt x="1778794" y="1035844"/>
                  <a:pt x="1793081" y="1026319"/>
                  <a:pt x="1790224" y="1017746"/>
                </a:cubicBezTo>
                <a:close/>
                <a:moveTo>
                  <a:pt x="1853089" y="1054894"/>
                </a:moveTo>
                <a:lnTo>
                  <a:pt x="1856899" y="1044416"/>
                </a:lnTo>
                <a:cubicBezTo>
                  <a:pt x="1861661" y="1041559"/>
                  <a:pt x="1855946" y="1058704"/>
                  <a:pt x="1853089" y="1054894"/>
                </a:cubicBezTo>
                <a:close/>
                <a:moveTo>
                  <a:pt x="1754981" y="1022509"/>
                </a:moveTo>
                <a:cubicBezTo>
                  <a:pt x="1754981" y="1026319"/>
                  <a:pt x="1756886" y="1029176"/>
                  <a:pt x="1754981" y="1033939"/>
                </a:cubicBezTo>
                <a:cubicBezTo>
                  <a:pt x="1754029" y="1032986"/>
                  <a:pt x="1753076" y="1033939"/>
                  <a:pt x="1752124" y="1034891"/>
                </a:cubicBezTo>
                <a:cubicBezTo>
                  <a:pt x="1749266" y="1034891"/>
                  <a:pt x="1754029" y="1026319"/>
                  <a:pt x="1754981" y="1022509"/>
                </a:cubicBezTo>
                <a:close/>
                <a:moveTo>
                  <a:pt x="1802606" y="1090136"/>
                </a:moveTo>
                <a:cubicBezTo>
                  <a:pt x="1800701" y="1083469"/>
                  <a:pt x="1810226" y="1055846"/>
                  <a:pt x="1813084" y="1049179"/>
                </a:cubicBezTo>
                <a:cubicBezTo>
                  <a:pt x="1815941" y="1052036"/>
                  <a:pt x="1807369" y="1065371"/>
                  <a:pt x="1813084" y="1060609"/>
                </a:cubicBezTo>
                <a:cubicBezTo>
                  <a:pt x="1813084" y="1063466"/>
                  <a:pt x="1805464" y="1077754"/>
                  <a:pt x="1802606" y="1090136"/>
                </a:cubicBezTo>
                <a:close/>
                <a:moveTo>
                  <a:pt x="1695926" y="1014889"/>
                </a:moveTo>
                <a:cubicBezTo>
                  <a:pt x="1698784" y="1014889"/>
                  <a:pt x="1701641" y="1012984"/>
                  <a:pt x="1699736" y="1020604"/>
                </a:cubicBezTo>
                <a:cubicBezTo>
                  <a:pt x="1698784" y="1017746"/>
                  <a:pt x="1697831" y="1019651"/>
                  <a:pt x="1696879" y="1019651"/>
                </a:cubicBezTo>
                <a:cubicBezTo>
                  <a:pt x="1695926" y="1024414"/>
                  <a:pt x="1699736" y="1017746"/>
                  <a:pt x="1699736" y="1022509"/>
                </a:cubicBezTo>
                <a:cubicBezTo>
                  <a:pt x="1695926" y="1033939"/>
                  <a:pt x="1694974" y="1025366"/>
                  <a:pt x="1691164" y="1033939"/>
                </a:cubicBezTo>
                <a:cubicBezTo>
                  <a:pt x="1689259" y="1032034"/>
                  <a:pt x="1694974" y="1021556"/>
                  <a:pt x="1695926" y="1014889"/>
                </a:cubicBezTo>
                <a:close/>
                <a:moveTo>
                  <a:pt x="1785461" y="1065371"/>
                </a:moveTo>
                <a:cubicBezTo>
                  <a:pt x="1784509" y="1067276"/>
                  <a:pt x="1781651" y="1070134"/>
                  <a:pt x="1782604" y="1067276"/>
                </a:cubicBezTo>
                <a:cubicBezTo>
                  <a:pt x="1781651" y="1067276"/>
                  <a:pt x="1780699" y="1069181"/>
                  <a:pt x="1779746" y="1071086"/>
                </a:cubicBezTo>
                <a:lnTo>
                  <a:pt x="1777841" y="1070134"/>
                </a:lnTo>
                <a:cubicBezTo>
                  <a:pt x="1778794" y="1068229"/>
                  <a:pt x="1777841" y="1068229"/>
                  <a:pt x="1777841" y="1067276"/>
                </a:cubicBezTo>
                <a:cubicBezTo>
                  <a:pt x="1778794" y="1062514"/>
                  <a:pt x="1782604" y="1064419"/>
                  <a:pt x="1785461" y="1065371"/>
                </a:cubicBezTo>
                <a:close/>
                <a:moveTo>
                  <a:pt x="1779746" y="1077754"/>
                </a:moveTo>
                <a:cubicBezTo>
                  <a:pt x="1778794" y="1086326"/>
                  <a:pt x="1778794" y="1091089"/>
                  <a:pt x="1774984" y="1099661"/>
                </a:cubicBezTo>
                <a:cubicBezTo>
                  <a:pt x="1770221" y="1097756"/>
                  <a:pt x="1776889" y="1085374"/>
                  <a:pt x="1779746" y="1077754"/>
                </a:cubicBezTo>
                <a:close/>
                <a:moveTo>
                  <a:pt x="1653064" y="1038701"/>
                </a:moveTo>
                <a:cubicBezTo>
                  <a:pt x="1654016" y="1039654"/>
                  <a:pt x="1651159" y="1045369"/>
                  <a:pt x="1653064" y="1045369"/>
                </a:cubicBezTo>
                <a:cubicBezTo>
                  <a:pt x="1651159" y="1046321"/>
                  <a:pt x="1649254" y="1052036"/>
                  <a:pt x="1646396" y="1050131"/>
                </a:cubicBezTo>
                <a:cubicBezTo>
                  <a:pt x="1646396" y="1045369"/>
                  <a:pt x="1650206" y="1041559"/>
                  <a:pt x="1653064" y="1038701"/>
                </a:cubicBezTo>
                <a:close/>
                <a:moveTo>
                  <a:pt x="1735931" y="1075849"/>
                </a:moveTo>
                <a:cubicBezTo>
                  <a:pt x="1735931" y="1073944"/>
                  <a:pt x="1735931" y="1072039"/>
                  <a:pt x="1736884" y="1069181"/>
                </a:cubicBezTo>
                <a:cubicBezTo>
                  <a:pt x="1738789" y="1068229"/>
                  <a:pt x="1739741" y="1067276"/>
                  <a:pt x="1741646" y="1068229"/>
                </a:cubicBezTo>
                <a:cubicBezTo>
                  <a:pt x="1740694" y="1073944"/>
                  <a:pt x="1738789" y="1076801"/>
                  <a:pt x="1735931" y="1075849"/>
                </a:cubicBezTo>
                <a:close/>
                <a:moveTo>
                  <a:pt x="1796891" y="1107281"/>
                </a:moveTo>
                <a:cubicBezTo>
                  <a:pt x="1793081" y="1107281"/>
                  <a:pt x="1794986" y="1098709"/>
                  <a:pt x="1797844" y="1095851"/>
                </a:cubicBezTo>
                <a:cubicBezTo>
                  <a:pt x="1800701" y="1096804"/>
                  <a:pt x="1798796" y="1101566"/>
                  <a:pt x="1796891" y="1107281"/>
                </a:cubicBezTo>
                <a:close/>
                <a:moveTo>
                  <a:pt x="1680686" y="1062514"/>
                </a:moveTo>
                <a:cubicBezTo>
                  <a:pt x="1685449" y="1055846"/>
                  <a:pt x="1683544" y="1069181"/>
                  <a:pt x="1681639" y="1074896"/>
                </a:cubicBezTo>
                <a:lnTo>
                  <a:pt x="1676876" y="1073944"/>
                </a:lnTo>
                <a:cubicBezTo>
                  <a:pt x="1677829" y="1068229"/>
                  <a:pt x="1683544" y="1064419"/>
                  <a:pt x="1680686" y="1062514"/>
                </a:cubicBezTo>
                <a:close/>
                <a:moveTo>
                  <a:pt x="1713071" y="1093946"/>
                </a:moveTo>
                <a:lnTo>
                  <a:pt x="1716881" y="1083469"/>
                </a:lnTo>
                <a:cubicBezTo>
                  <a:pt x="1720691" y="1083469"/>
                  <a:pt x="1717834" y="1096804"/>
                  <a:pt x="1713071" y="1093946"/>
                </a:cubicBezTo>
                <a:close/>
                <a:moveTo>
                  <a:pt x="1768316" y="1107281"/>
                </a:moveTo>
                <a:cubicBezTo>
                  <a:pt x="1762601" y="1111091"/>
                  <a:pt x="1759744" y="1125379"/>
                  <a:pt x="1758791" y="1132046"/>
                </a:cubicBezTo>
                <a:cubicBezTo>
                  <a:pt x="1758791" y="1127284"/>
                  <a:pt x="1754029" y="1131094"/>
                  <a:pt x="1755934" y="1132999"/>
                </a:cubicBezTo>
                <a:cubicBezTo>
                  <a:pt x="1751171" y="1137761"/>
                  <a:pt x="1753076" y="1130141"/>
                  <a:pt x="1756886" y="1123474"/>
                </a:cubicBezTo>
                <a:cubicBezTo>
                  <a:pt x="1754029" y="1119664"/>
                  <a:pt x="1754029" y="1130141"/>
                  <a:pt x="1751171" y="1126331"/>
                </a:cubicBezTo>
                <a:cubicBezTo>
                  <a:pt x="1754029" y="1113949"/>
                  <a:pt x="1759744" y="1106329"/>
                  <a:pt x="1768316" y="1107281"/>
                </a:cubicBezTo>
                <a:close/>
                <a:moveTo>
                  <a:pt x="1834991" y="1150144"/>
                </a:moveTo>
                <a:cubicBezTo>
                  <a:pt x="1838801" y="1141571"/>
                  <a:pt x="1837849" y="1142524"/>
                  <a:pt x="1840706" y="1132999"/>
                </a:cubicBezTo>
                <a:cubicBezTo>
                  <a:pt x="1842611" y="1136809"/>
                  <a:pt x="1839754" y="1141571"/>
                  <a:pt x="1839754" y="1149191"/>
                </a:cubicBezTo>
                <a:cubicBezTo>
                  <a:pt x="1837849" y="1150144"/>
                  <a:pt x="1836896" y="1150144"/>
                  <a:pt x="1834991" y="1150144"/>
                </a:cubicBezTo>
                <a:close/>
                <a:moveTo>
                  <a:pt x="1688306" y="1097756"/>
                </a:moveTo>
                <a:cubicBezTo>
                  <a:pt x="1690211" y="1098709"/>
                  <a:pt x="1691164" y="1096804"/>
                  <a:pt x="1692116" y="1093946"/>
                </a:cubicBezTo>
                <a:cubicBezTo>
                  <a:pt x="1692116" y="1098709"/>
                  <a:pt x="1691164" y="1104424"/>
                  <a:pt x="1688306" y="1112044"/>
                </a:cubicBezTo>
                <a:cubicBezTo>
                  <a:pt x="1684496" y="1110139"/>
                  <a:pt x="1686401" y="1104424"/>
                  <a:pt x="1688306" y="1097756"/>
                </a:cubicBezTo>
                <a:close/>
                <a:moveTo>
                  <a:pt x="1895951" y="1162526"/>
                </a:moveTo>
                <a:cubicBezTo>
                  <a:pt x="1893094" y="1169194"/>
                  <a:pt x="1892141" y="1176814"/>
                  <a:pt x="1887379" y="1185386"/>
                </a:cubicBezTo>
                <a:cubicBezTo>
                  <a:pt x="1886426" y="1184434"/>
                  <a:pt x="1886426" y="1181576"/>
                  <a:pt x="1887379" y="1178719"/>
                </a:cubicBezTo>
                <a:cubicBezTo>
                  <a:pt x="1884521" y="1177766"/>
                  <a:pt x="1882616" y="1187291"/>
                  <a:pt x="1880711" y="1193006"/>
                </a:cubicBezTo>
                <a:cubicBezTo>
                  <a:pt x="1876901" y="1190149"/>
                  <a:pt x="1884521" y="1185386"/>
                  <a:pt x="1876901" y="1189196"/>
                </a:cubicBezTo>
                <a:cubicBezTo>
                  <a:pt x="1882616" y="1168241"/>
                  <a:pt x="1888331" y="1172051"/>
                  <a:pt x="1895951" y="1162526"/>
                </a:cubicBezTo>
                <a:close/>
                <a:moveTo>
                  <a:pt x="1723549" y="1134904"/>
                </a:moveTo>
                <a:cubicBezTo>
                  <a:pt x="1722596" y="1136809"/>
                  <a:pt x="1720691" y="1135856"/>
                  <a:pt x="1719739" y="1138714"/>
                </a:cubicBezTo>
                <a:cubicBezTo>
                  <a:pt x="1716881" y="1136809"/>
                  <a:pt x="1721644" y="1127284"/>
                  <a:pt x="1723549" y="1120616"/>
                </a:cubicBezTo>
                <a:cubicBezTo>
                  <a:pt x="1728311" y="1123474"/>
                  <a:pt x="1714976" y="1134904"/>
                  <a:pt x="1723549" y="1134904"/>
                </a:cubicBezTo>
                <a:close/>
                <a:moveTo>
                  <a:pt x="1711166" y="1118711"/>
                </a:moveTo>
                <a:lnTo>
                  <a:pt x="1714024" y="1119664"/>
                </a:lnTo>
                <a:cubicBezTo>
                  <a:pt x="1710214" y="1128236"/>
                  <a:pt x="1707356" y="1133951"/>
                  <a:pt x="1714024" y="1131094"/>
                </a:cubicBezTo>
                <a:cubicBezTo>
                  <a:pt x="1711166" y="1135856"/>
                  <a:pt x="1707356" y="1133951"/>
                  <a:pt x="1705451" y="1142524"/>
                </a:cubicBezTo>
                <a:cubicBezTo>
                  <a:pt x="1702594" y="1136809"/>
                  <a:pt x="1708309" y="1131094"/>
                  <a:pt x="1711166" y="1118711"/>
                </a:cubicBezTo>
                <a:close/>
                <a:moveTo>
                  <a:pt x="1705451" y="1129189"/>
                </a:moveTo>
                <a:cubicBezTo>
                  <a:pt x="1702594" y="1134904"/>
                  <a:pt x="1705451" y="1134904"/>
                  <a:pt x="1703546" y="1140619"/>
                </a:cubicBezTo>
                <a:cubicBezTo>
                  <a:pt x="1701641" y="1134904"/>
                  <a:pt x="1698784" y="1142524"/>
                  <a:pt x="1698784" y="1148239"/>
                </a:cubicBezTo>
                <a:cubicBezTo>
                  <a:pt x="1695926" y="1143476"/>
                  <a:pt x="1700689" y="1132999"/>
                  <a:pt x="1703546" y="1126331"/>
                </a:cubicBezTo>
                <a:cubicBezTo>
                  <a:pt x="1703546" y="1127284"/>
                  <a:pt x="1704499" y="1128236"/>
                  <a:pt x="1705451" y="1129189"/>
                </a:cubicBezTo>
                <a:close/>
                <a:moveTo>
                  <a:pt x="1756886" y="1153001"/>
                </a:moveTo>
                <a:cubicBezTo>
                  <a:pt x="1754029" y="1157764"/>
                  <a:pt x="1742599" y="1169194"/>
                  <a:pt x="1747361" y="1175861"/>
                </a:cubicBezTo>
                <a:cubicBezTo>
                  <a:pt x="1743551" y="1177766"/>
                  <a:pt x="1739741" y="1178719"/>
                  <a:pt x="1739741" y="1187291"/>
                </a:cubicBezTo>
                <a:cubicBezTo>
                  <a:pt x="1737836" y="1186339"/>
                  <a:pt x="1736884" y="1186339"/>
                  <a:pt x="1735931" y="1188244"/>
                </a:cubicBezTo>
                <a:cubicBezTo>
                  <a:pt x="1736884" y="1180624"/>
                  <a:pt x="1742599" y="1167289"/>
                  <a:pt x="1745456" y="1155859"/>
                </a:cubicBezTo>
                <a:cubicBezTo>
                  <a:pt x="1749266" y="1154906"/>
                  <a:pt x="1752124" y="1146334"/>
                  <a:pt x="1755934" y="1145381"/>
                </a:cubicBezTo>
                <a:cubicBezTo>
                  <a:pt x="1757839" y="1146334"/>
                  <a:pt x="1754029" y="1152049"/>
                  <a:pt x="1756886" y="1153001"/>
                </a:cubicBezTo>
                <a:close/>
                <a:moveTo>
                  <a:pt x="1881664" y="1226344"/>
                </a:moveTo>
                <a:cubicBezTo>
                  <a:pt x="1887379" y="1216819"/>
                  <a:pt x="1888331" y="1196816"/>
                  <a:pt x="1895951" y="1193006"/>
                </a:cubicBezTo>
                <a:cubicBezTo>
                  <a:pt x="1892141" y="1205389"/>
                  <a:pt x="1887379" y="1221581"/>
                  <a:pt x="1881664" y="1226344"/>
                </a:cubicBezTo>
                <a:close/>
                <a:moveTo>
                  <a:pt x="1710214" y="1170146"/>
                </a:moveTo>
                <a:cubicBezTo>
                  <a:pt x="1709261" y="1173004"/>
                  <a:pt x="1707356" y="1172051"/>
                  <a:pt x="1708309" y="1169194"/>
                </a:cubicBezTo>
                <a:cubicBezTo>
                  <a:pt x="1700689" y="1182529"/>
                  <a:pt x="1705451" y="1153001"/>
                  <a:pt x="1714024" y="1159669"/>
                </a:cubicBezTo>
                <a:cubicBezTo>
                  <a:pt x="1713071" y="1165384"/>
                  <a:pt x="1708309" y="1169194"/>
                  <a:pt x="1710214" y="1170146"/>
                </a:cubicBezTo>
                <a:close/>
                <a:moveTo>
                  <a:pt x="1716881" y="1193959"/>
                </a:moveTo>
                <a:cubicBezTo>
                  <a:pt x="1716881" y="1188244"/>
                  <a:pt x="1720691" y="1178719"/>
                  <a:pt x="1721644" y="1172051"/>
                </a:cubicBezTo>
                <a:cubicBezTo>
                  <a:pt x="1726406" y="1175861"/>
                  <a:pt x="1721644" y="1187291"/>
                  <a:pt x="1716881" y="1193959"/>
                </a:cubicBezTo>
                <a:close/>
                <a:moveTo>
                  <a:pt x="1777841" y="1201579"/>
                </a:moveTo>
                <a:cubicBezTo>
                  <a:pt x="1778794" y="1199674"/>
                  <a:pt x="1776889" y="1199674"/>
                  <a:pt x="1775936" y="1198721"/>
                </a:cubicBezTo>
                <a:cubicBezTo>
                  <a:pt x="1784509" y="1193959"/>
                  <a:pt x="1782604" y="1215866"/>
                  <a:pt x="1774984" y="1224439"/>
                </a:cubicBezTo>
                <a:cubicBezTo>
                  <a:pt x="1772126" y="1222534"/>
                  <a:pt x="1773079" y="1218724"/>
                  <a:pt x="1770221" y="1227296"/>
                </a:cubicBezTo>
                <a:cubicBezTo>
                  <a:pt x="1765459" y="1224439"/>
                  <a:pt x="1770221" y="1201579"/>
                  <a:pt x="1777841" y="1201579"/>
                </a:cubicBezTo>
                <a:close/>
                <a:moveTo>
                  <a:pt x="1863566" y="1227296"/>
                </a:moveTo>
                <a:cubicBezTo>
                  <a:pt x="1865471" y="1228249"/>
                  <a:pt x="1866424" y="1225391"/>
                  <a:pt x="1868329" y="1226344"/>
                </a:cubicBezTo>
                <a:cubicBezTo>
                  <a:pt x="1865471" y="1235869"/>
                  <a:pt x="1858804" y="1253966"/>
                  <a:pt x="1863566" y="1248251"/>
                </a:cubicBezTo>
                <a:cubicBezTo>
                  <a:pt x="1865471" y="1251109"/>
                  <a:pt x="1859756" y="1255871"/>
                  <a:pt x="1857851" y="1255871"/>
                </a:cubicBezTo>
                <a:cubicBezTo>
                  <a:pt x="1856899" y="1246346"/>
                  <a:pt x="1857851" y="1241584"/>
                  <a:pt x="1863566" y="1227296"/>
                </a:cubicBezTo>
                <a:close/>
                <a:moveTo>
                  <a:pt x="1690211" y="1180624"/>
                </a:moveTo>
                <a:cubicBezTo>
                  <a:pt x="1683544" y="1186339"/>
                  <a:pt x="1682591" y="1208246"/>
                  <a:pt x="1674971" y="1217771"/>
                </a:cubicBezTo>
                <a:cubicBezTo>
                  <a:pt x="1675924" y="1210151"/>
                  <a:pt x="1681639" y="1194911"/>
                  <a:pt x="1686401" y="1178719"/>
                </a:cubicBezTo>
                <a:lnTo>
                  <a:pt x="1690211" y="1180624"/>
                </a:lnTo>
                <a:close/>
                <a:moveTo>
                  <a:pt x="1586389" y="1170146"/>
                </a:moveTo>
                <a:cubicBezTo>
                  <a:pt x="1590199" y="1162526"/>
                  <a:pt x="1590199" y="1164431"/>
                  <a:pt x="1593056" y="1153954"/>
                </a:cubicBezTo>
                <a:cubicBezTo>
                  <a:pt x="1595914" y="1153954"/>
                  <a:pt x="1590199" y="1175861"/>
                  <a:pt x="1586389" y="1170146"/>
                </a:cubicBezTo>
                <a:close/>
                <a:moveTo>
                  <a:pt x="1759744" y="1221581"/>
                </a:moveTo>
                <a:lnTo>
                  <a:pt x="1763554" y="1211104"/>
                </a:lnTo>
                <a:cubicBezTo>
                  <a:pt x="1767364" y="1209199"/>
                  <a:pt x="1761649" y="1226344"/>
                  <a:pt x="1759744" y="1221581"/>
                </a:cubicBezTo>
                <a:close/>
                <a:moveTo>
                  <a:pt x="1872139" y="1257776"/>
                </a:moveTo>
                <a:cubicBezTo>
                  <a:pt x="1873091" y="1255871"/>
                  <a:pt x="1872139" y="1255871"/>
                  <a:pt x="1872139" y="1254919"/>
                </a:cubicBezTo>
                <a:cubicBezTo>
                  <a:pt x="1875949" y="1248251"/>
                  <a:pt x="1874044" y="1259681"/>
                  <a:pt x="1871186" y="1264444"/>
                </a:cubicBezTo>
                <a:cubicBezTo>
                  <a:pt x="1868329" y="1264444"/>
                  <a:pt x="1868329" y="1261586"/>
                  <a:pt x="1867376" y="1260634"/>
                </a:cubicBezTo>
                <a:cubicBezTo>
                  <a:pt x="1868329" y="1258729"/>
                  <a:pt x="1870234" y="1257776"/>
                  <a:pt x="1872139" y="1257776"/>
                </a:cubicBezTo>
                <a:close/>
                <a:moveTo>
                  <a:pt x="1848326" y="1269206"/>
                </a:moveTo>
                <a:cubicBezTo>
                  <a:pt x="1850231" y="1265396"/>
                  <a:pt x="1852136" y="1264444"/>
                  <a:pt x="1854041" y="1259681"/>
                </a:cubicBezTo>
                <a:cubicBezTo>
                  <a:pt x="1856899" y="1263491"/>
                  <a:pt x="1854041" y="1264444"/>
                  <a:pt x="1859756" y="1263491"/>
                </a:cubicBezTo>
                <a:cubicBezTo>
                  <a:pt x="1858804" y="1267301"/>
                  <a:pt x="1859756" y="1268254"/>
                  <a:pt x="1857851" y="1272064"/>
                </a:cubicBezTo>
                <a:cubicBezTo>
                  <a:pt x="1854994" y="1272064"/>
                  <a:pt x="1856899" y="1267301"/>
                  <a:pt x="1853089" y="1268254"/>
                </a:cubicBezTo>
                <a:cubicBezTo>
                  <a:pt x="1850231" y="1281589"/>
                  <a:pt x="1846421" y="1286351"/>
                  <a:pt x="1844516" y="1295876"/>
                </a:cubicBezTo>
                <a:cubicBezTo>
                  <a:pt x="1838801" y="1293019"/>
                  <a:pt x="1853089" y="1271111"/>
                  <a:pt x="1848326" y="1269206"/>
                </a:cubicBezTo>
                <a:close/>
                <a:moveTo>
                  <a:pt x="1674019" y="1235869"/>
                </a:moveTo>
                <a:cubicBezTo>
                  <a:pt x="1680686" y="1225391"/>
                  <a:pt x="1678781" y="1219676"/>
                  <a:pt x="1684496" y="1206341"/>
                </a:cubicBezTo>
                <a:cubicBezTo>
                  <a:pt x="1688306" y="1216819"/>
                  <a:pt x="1678781" y="1226344"/>
                  <a:pt x="1678781" y="1237774"/>
                </a:cubicBezTo>
                <a:lnTo>
                  <a:pt x="1674019" y="1235869"/>
                </a:lnTo>
                <a:close/>
                <a:moveTo>
                  <a:pt x="1867376" y="1268254"/>
                </a:moveTo>
                <a:cubicBezTo>
                  <a:pt x="1868329" y="1273016"/>
                  <a:pt x="1866424" y="1279684"/>
                  <a:pt x="1862614" y="1285399"/>
                </a:cubicBezTo>
                <a:cubicBezTo>
                  <a:pt x="1858804" y="1279684"/>
                  <a:pt x="1865471" y="1273016"/>
                  <a:pt x="1867376" y="1268254"/>
                </a:cubicBezTo>
                <a:close/>
                <a:moveTo>
                  <a:pt x="1684496" y="1249204"/>
                </a:moveTo>
                <a:cubicBezTo>
                  <a:pt x="1690211" y="1241584"/>
                  <a:pt x="1682591" y="1244441"/>
                  <a:pt x="1687354" y="1233964"/>
                </a:cubicBezTo>
                <a:cubicBezTo>
                  <a:pt x="1690211" y="1236821"/>
                  <a:pt x="1691164" y="1234916"/>
                  <a:pt x="1692116" y="1240631"/>
                </a:cubicBezTo>
                <a:cubicBezTo>
                  <a:pt x="1690211" y="1244441"/>
                  <a:pt x="1688306" y="1250156"/>
                  <a:pt x="1684496" y="1249204"/>
                </a:cubicBezTo>
                <a:close/>
                <a:moveTo>
                  <a:pt x="1708309" y="1261586"/>
                </a:moveTo>
                <a:cubicBezTo>
                  <a:pt x="1709261" y="1262539"/>
                  <a:pt x="1707356" y="1266349"/>
                  <a:pt x="1709261" y="1266349"/>
                </a:cubicBezTo>
                <a:cubicBezTo>
                  <a:pt x="1713071" y="1264444"/>
                  <a:pt x="1713071" y="1254919"/>
                  <a:pt x="1714024" y="1251109"/>
                </a:cubicBezTo>
                <a:cubicBezTo>
                  <a:pt x="1715929" y="1259681"/>
                  <a:pt x="1714976" y="1239679"/>
                  <a:pt x="1720691" y="1244441"/>
                </a:cubicBezTo>
                <a:cubicBezTo>
                  <a:pt x="1715929" y="1258729"/>
                  <a:pt x="1717834" y="1283494"/>
                  <a:pt x="1710214" y="1294924"/>
                </a:cubicBezTo>
                <a:cubicBezTo>
                  <a:pt x="1712119" y="1287304"/>
                  <a:pt x="1710214" y="1283494"/>
                  <a:pt x="1704499" y="1283494"/>
                </a:cubicBezTo>
                <a:cubicBezTo>
                  <a:pt x="1705451" y="1278731"/>
                  <a:pt x="1707356" y="1277779"/>
                  <a:pt x="1708309" y="1274921"/>
                </a:cubicBezTo>
                <a:cubicBezTo>
                  <a:pt x="1707356" y="1269206"/>
                  <a:pt x="1705451" y="1277779"/>
                  <a:pt x="1702594" y="1274921"/>
                </a:cubicBezTo>
                <a:cubicBezTo>
                  <a:pt x="1704499" y="1269206"/>
                  <a:pt x="1706404" y="1266349"/>
                  <a:pt x="1708309" y="1261586"/>
                </a:cubicBezTo>
                <a:close/>
                <a:moveTo>
                  <a:pt x="1856899" y="1293019"/>
                </a:moveTo>
                <a:cubicBezTo>
                  <a:pt x="1860709" y="1294924"/>
                  <a:pt x="1856899" y="1303496"/>
                  <a:pt x="1863566" y="1299686"/>
                </a:cubicBezTo>
                <a:cubicBezTo>
                  <a:pt x="1858804" y="1317784"/>
                  <a:pt x="1850231" y="1306354"/>
                  <a:pt x="1856899" y="1293019"/>
                </a:cubicBezTo>
                <a:close/>
                <a:moveTo>
                  <a:pt x="1803559" y="1306354"/>
                </a:moveTo>
                <a:cubicBezTo>
                  <a:pt x="1802606" y="1311116"/>
                  <a:pt x="1806416" y="1312069"/>
                  <a:pt x="1804511" y="1318736"/>
                </a:cubicBezTo>
                <a:cubicBezTo>
                  <a:pt x="1811179" y="1315879"/>
                  <a:pt x="1811179" y="1313974"/>
                  <a:pt x="1817846" y="1315879"/>
                </a:cubicBezTo>
                <a:cubicBezTo>
                  <a:pt x="1815941" y="1321594"/>
                  <a:pt x="1813084" y="1315879"/>
                  <a:pt x="1812131" y="1323499"/>
                </a:cubicBezTo>
                <a:cubicBezTo>
                  <a:pt x="1811179" y="1326356"/>
                  <a:pt x="1814036" y="1323499"/>
                  <a:pt x="1814989" y="1324451"/>
                </a:cubicBezTo>
                <a:cubicBezTo>
                  <a:pt x="1814036" y="1327309"/>
                  <a:pt x="1813084" y="1330166"/>
                  <a:pt x="1814036" y="1331119"/>
                </a:cubicBezTo>
                <a:cubicBezTo>
                  <a:pt x="1810226" y="1335881"/>
                  <a:pt x="1806416" y="1327309"/>
                  <a:pt x="1809274" y="1319689"/>
                </a:cubicBezTo>
                <a:cubicBezTo>
                  <a:pt x="1804511" y="1325404"/>
                  <a:pt x="1803559" y="1324451"/>
                  <a:pt x="1798796" y="1323499"/>
                </a:cubicBezTo>
                <a:cubicBezTo>
                  <a:pt x="1803559" y="1310164"/>
                  <a:pt x="1800701" y="1297781"/>
                  <a:pt x="1812131" y="1285399"/>
                </a:cubicBezTo>
                <a:cubicBezTo>
                  <a:pt x="1813084" y="1291114"/>
                  <a:pt x="1805464" y="1305401"/>
                  <a:pt x="1811179" y="1306354"/>
                </a:cubicBezTo>
                <a:lnTo>
                  <a:pt x="1810226" y="1310164"/>
                </a:lnTo>
                <a:cubicBezTo>
                  <a:pt x="1809274" y="1309211"/>
                  <a:pt x="1809274" y="1311116"/>
                  <a:pt x="1808321" y="1312069"/>
                </a:cubicBezTo>
                <a:cubicBezTo>
                  <a:pt x="1804511" y="1313021"/>
                  <a:pt x="1809274" y="1304449"/>
                  <a:pt x="1806416" y="1304449"/>
                </a:cubicBezTo>
                <a:cubicBezTo>
                  <a:pt x="1804511" y="1306354"/>
                  <a:pt x="1803559" y="1306354"/>
                  <a:pt x="1803559" y="1306354"/>
                </a:cubicBezTo>
                <a:close/>
                <a:moveTo>
                  <a:pt x="1836896" y="1321594"/>
                </a:moveTo>
                <a:cubicBezTo>
                  <a:pt x="1837849" y="1318736"/>
                  <a:pt x="1834991" y="1318736"/>
                  <a:pt x="1833086" y="1317784"/>
                </a:cubicBezTo>
                <a:lnTo>
                  <a:pt x="1835944" y="1309211"/>
                </a:lnTo>
                <a:cubicBezTo>
                  <a:pt x="1837849" y="1309211"/>
                  <a:pt x="1837849" y="1313021"/>
                  <a:pt x="1839754" y="1313021"/>
                </a:cubicBezTo>
                <a:cubicBezTo>
                  <a:pt x="1842611" y="1306354"/>
                  <a:pt x="1835944" y="1309211"/>
                  <a:pt x="1839754" y="1301591"/>
                </a:cubicBezTo>
                <a:cubicBezTo>
                  <a:pt x="1841659" y="1309211"/>
                  <a:pt x="1846421" y="1295876"/>
                  <a:pt x="1850231" y="1297781"/>
                </a:cubicBezTo>
                <a:cubicBezTo>
                  <a:pt x="1847374" y="1302544"/>
                  <a:pt x="1844516" y="1307306"/>
                  <a:pt x="1842611" y="1312069"/>
                </a:cubicBezTo>
                <a:cubicBezTo>
                  <a:pt x="1845469" y="1315879"/>
                  <a:pt x="1834991" y="1328261"/>
                  <a:pt x="1835944" y="1340644"/>
                </a:cubicBezTo>
                <a:cubicBezTo>
                  <a:pt x="1834039" y="1339691"/>
                  <a:pt x="1833086" y="1342549"/>
                  <a:pt x="1831181" y="1341596"/>
                </a:cubicBezTo>
                <a:cubicBezTo>
                  <a:pt x="1833086" y="1335881"/>
                  <a:pt x="1834991" y="1329214"/>
                  <a:pt x="1836896" y="1327309"/>
                </a:cubicBezTo>
                <a:cubicBezTo>
                  <a:pt x="1837849" y="1322546"/>
                  <a:pt x="1834039" y="1329214"/>
                  <a:pt x="1834039" y="1324451"/>
                </a:cubicBezTo>
                <a:cubicBezTo>
                  <a:pt x="1834039" y="1321594"/>
                  <a:pt x="1835944" y="1321594"/>
                  <a:pt x="1836896" y="1321594"/>
                </a:cubicBezTo>
                <a:close/>
                <a:moveTo>
                  <a:pt x="1854994" y="1313974"/>
                </a:moveTo>
                <a:cubicBezTo>
                  <a:pt x="1856899" y="1317784"/>
                  <a:pt x="1852136" y="1328261"/>
                  <a:pt x="1849279" y="1340644"/>
                </a:cubicBezTo>
                <a:cubicBezTo>
                  <a:pt x="1847374" y="1333024"/>
                  <a:pt x="1855946" y="1325404"/>
                  <a:pt x="1850231" y="1324451"/>
                </a:cubicBezTo>
                <a:cubicBezTo>
                  <a:pt x="1850231" y="1314926"/>
                  <a:pt x="1853089" y="1320641"/>
                  <a:pt x="1854994" y="1313974"/>
                </a:cubicBezTo>
                <a:close/>
                <a:moveTo>
                  <a:pt x="1657826" y="1266349"/>
                </a:moveTo>
                <a:cubicBezTo>
                  <a:pt x="1660684" y="1259681"/>
                  <a:pt x="1660684" y="1257776"/>
                  <a:pt x="1662589" y="1255871"/>
                </a:cubicBezTo>
                <a:cubicBezTo>
                  <a:pt x="1665446" y="1256824"/>
                  <a:pt x="1662589" y="1264444"/>
                  <a:pt x="1661636" y="1269206"/>
                </a:cubicBezTo>
                <a:cubicBezTo>
                  <a:pt x="1658779" y="1269206"/>
                  <a:pt x="1659731" y="1266349"/>
                  <a:pt x="1657826" y="1266349"/>
                </a:cubicBezTo>
                <a:close/>
                <a:moveTo>
                  <a:pt x="1564481" y="1242536"/>
                </a:moveTo>
                <a:cubicBezTo>
                  <a:pt x="1562576" y="1240631"/>
                  <a:pt x="1567339" y="1232059"/>
                  <a:pt x="1562576" y="1233011"/>
                </a:cubicBezTo>
                <a:cubicBezTo>
                  <a:pt x="1564481" y="1230154"/>
                  <a:pt x="1566386" y="1230154"/>
                  <a:pt x="1568291" y="1230154"/>
                </a:cubicBezTo>
                <a:cubicBezTo>
                  <a:pt x="1569244" y="1233964"/>
                  <a:pt x="1565434" y="1234916"/>
                  <a:pt x="1564481" y="1242536"/>
                </a:cubicBezTo>
                <a:close/>
                <a:moveTo>
                  <a:pt x="1660684" y="1302544"/>
                </a:moveTo>
                <a:cubicBezTo>
                  <a:pt x="1658779" y="1302544"/>
                  <a:pt x="1659731" y="1293019"/>
                  <a:pt x="1656874" y="1298734"/>
                </a:cubicBezTo>
                <a:cubicBezTo>
                  <a:pt x="1655921" y="1293971"/>
                  <a:pt x="1662589" y="1286351"/>
                  <a:pt x="1664494" y="1279684"/>
                </a:cubicBezTo>
                <a:cubicBezTo>
                  <a:pt x="1670209" y="1282541"/>
                  <a:pt x="1660684" y="1293971"/>
                  <a:pt x="1665446" y="1295876"/>
                </a:cubicBezTo>
                <a:cubicBezTo>
                  <a:pt x="1663541" y="1298734"/>
                  <a:pt x="1661636" y="1298734"/>
                  <a:pt x="1660684" y="1302544"/>
                </a:cubicBezTo>
                <a:close/>
                <a:moveTo>
                  <a:pt x="1794034" y="1324451"/>
                </a:moveTo>
                <a:cubicBezTo>
                  <a:pt x="1797844" y="1327309"/>
                  <a:pt x="1799749" y="1330166"/>
                  <a:pt x="1804511" y="1328261"/>
                </a:cubicBezTo>
                <a:cubicBezTo>
                  <a:pt x="1799749" y="1339691"/>
                  <a:pt x="1792129" y="1369219"/>
                  <a:pt x="1783556" y="1389221"/>
                </a:cubicBezTo>
                <a:cubicBezTo>
                  <a:pt x="1782604" y="1371124"/>
                  <a:pt x="1790224" y="1362551"/>
                  <a:pt x="1795939" y="1339691"/>
                </a:cubicBezTo>
                <a:cubicBezTo>
                  <a:pt x="1796891" y="1333024"/>
                  <a:pt x="1793081" y="1344454"/>
                  <a:pt x="1791176" y="1340644"/>
                </a:cubicBezTo>
                <a:cubicBezTo>
                  <a:pt x="1791176" y="1334929"/>
                  <a:pt x="1790224" y="1332071"/>
                  <a:pt x="1794034" y="1324451"/>
                </a:cubicBezTo>
                <a:close/>
                <a:moveTo>
                  <a:pt x="1802606" y="1348264"/>
                </a:moveTo>
                <a:cubicBezTo>
                  <a:pt x="1801654" y="1346359"/>
                  <a:pt x="1801654" y="1343501"/>
                  <a:pt x="1803559" y="1338739"/>
                </a:cubicBezTo>
                <a:cubicBezTo>
                  <a:pt x="1806416" y="1341596"/>
                  <a:pt x="1807369" y="1332071"/>
                  <a:pt x="1810226" y="1335881"/>
                </a:cubicBezTo>
                <a:cubicBezTo>
                  <a:pt x="1809274" y="1338739"/>
                  <a:pt x="1809274" y="1339691"/>
                  <a:pt x="1810226" y="1340644"/>
                </a:cubicBezTo>
                <a:cubicBezTo>
                  <a:pt x="1809274" y="1343501"/>
                  <a:pt x="1807369" y="1342549"/>
                  <a:pt x="1808321" y="1339691"/>
                </a:cubicBezTo>
                <a:cubicBezTo>
                  <a:pt x="1805464" y="1340644"/>
                  <a:pt x="1804511" y="1347311"/>
                  <a:pt x="1802606" y="1348264"/>
                </a:cubicBezTo>
                <a:close/>
                <a:moveTo>
                  <a:pt x="1688306" y="1299686"/>
                </a:moveTo>
                <a:cubicBezTo>
                  <a:pt x="1692116" y="1299686"/>
                  <a:pt x="1690211" y="1305401"/>
                  <a:pt x="1688306" y="1311116"/>
                </a:cubicBezTo>
                <a:cubicBezTo>
                  <a:pt x="1685449" y="1310164"/>
                  <a:pt x="1687354" y="1305401"/>
                  <a:pt x="1688306" y="1299686"/>
                </a:cubicBezTo>
                <a:close/>
                <a:moveTo>
                  <a:pt x="1653064" y="1297781"/>
                </a:moveTo>
                <a:cubicBezTo>
                  <a:pt x="1654016" y="1299686"/>
                  <a:pt x="1654016" y="1302544"/>
                  <a:pt x="1652111" y="1307306"/>
                </a:cubicBezTo>
                <a:cubicBezTo>
                  <a:pt x="1650206" y="1307306"/>
                  <a:pt x="1648301" y="1313021"/>
                  <a:pt x="1645444" y="1310164"/>
                </a:cubicBezTo>
                <a:cubicBezTo>
                  <a:pt x="1647349" y="1301591"/>
                  <a:pt x="1651159" y="1305401"/>
                  <a:pt x="1653064" y="1297781"/>
                </a:cubicBezTo>
                <a:close/>
                <a:moveTo>
                  <a:pt x="1798796" y="1352074"/>
                </a:moveTo>
                <a:cubicBezTo>
                  <a:pt x="1802606" y="1355884"/>
                  <a:pt x="1800701" y="1358741"/>
                  <a:pt x="1796891" y="1370171"/>
                </a:cubicBezTo>
                <a:cubicBezTo>
                  <a:pt x="1794034" y="1368266"/>
                  <a:pt x="1797844" y="1358741"/>
                  <a:pt x="1798796" y="1352074"/>
                </a:cubicBezTo>
                <a:close/>
                <a:moveTo>
                  <a:pt x="1646396" y="1339691"/>
                </a:moveTo>
                <a:cubicBezTo>
                  <a:pt x="1647349" y="1331119"/>
                  <a:pt x="1658779" y="1294924"/>
                  <a:pt x="1652111" y="1325404"/>
                </a:cubicBezTo>
                <a:cubicBezTo>
                  <a:pt x="1657826" y="1316831"/>
                  <a:pt x="1652111" y="1333024"/>
                  <a:pt x="1653064" y="1337786"/>
                </a:cubicBezTo>
                <a:cubicBezTo>
                  <a:pt x="1651159" y="1334929"/>
                  <a:pt x="1649254" y="1342549"/>
                  <a:pt x="1646396" y="1339691"/>
                </a:cubicBezTo>
                <a:close/>
                <a:moveTo>
                  <a:pt x="1629251" y="1338739"/>
                </a:moveTo>
                <a:cubicBezTo>
                  <a:pt x="1625441" y="1336834"/>
                  <a:pt x="1628299" y="1328261"/>
                  <a:pt x="1628299" y="1322546"/>
                </a:cubicBezTo>
                <a:cubicBezTo>
                  <a:pt x="1631156" y="1324451"/>
                  <a:pt x="1632109" y="1318736"/>
                  <a:pt x="1634014" y="1314926"/>
                </a:cubicBezTo>
                <a:cubicBezTo>
                  <a:pt x="1636871" y="1321594"/>
                  <a:pt x="1633061" y="1326356"/>
                  <a:pt x="1629251" y="1338739"/>
                </a:cubicBezTo>
                <a:close/>
                <a:moveTo>
                  <a:pt x="1755934" y="1356836"/>
                </a:moveTo>
                <a:cubicBezTo>
                  <a:pt x="1759744" y="1358741"/>
                  <a:pt x="1754029" y="1367314"/>
                  <a:pt x="1752124" y="1372076"/>
                </a:cubicBezTo>
                <a:cubicBezTo>
                  <a:pt x="1748314" y="1371124"/>
                  <a:pt x="1753076" y="1358741"/>
                  <a:pt x="1755934" y="1356836"/>
                </a:cubicBezTo>
                <a:close/>
                <a:moveTo>
                  <a:pt x="1659731" y="1330166"/>
                </a:moveTo>
                <a:cubicBezTo>
                  <a:pt x="1661636" y="1332071"/>
                  <a:pt x="1663541" y="1333976"/>
                  <a:pt x="1663541" y="1338739"/>
                </a:cubicBezTo>
                <a:cubicBezTo>
                  <a:pt x="1661636" y="1344454"/>
                  <a:pt x="1658779" y="1341596"/>
                  <a:pt x="1655921" y="1340644"/>
                </a:cubicBezTo>
                <a:cubicBezTo>
                  <a:pt x="1655921" y="1334929"/>
                  <a:pt x="1657826" y="1332071"/>
                  <a:pt x="1659731" y="1330166"/>
                </a:cubicBezTo>
                <a:close/>
                <a:moveTo>
                  <a:pt x="1625441" y="1363504"/>
                </a:moveTo>
                <a:cubicBezTo>
                  <a:pt x="1623536" y="1353979"/>
                  <a:pt x="1619726" y="1373029"/>
                  <a:pt x="1615916" y="1370171"/>
                </a:cubicBezTo>
                <a:cubicBezTo>
                  <a:pt x="1616869" y="1374934"/>
                  <a:pt x="1614964" y="1383506"/>
                  <a:pt x="1617821" y="1387316"/>
                </a:cubicBezTo>
                <a:cubicBezTo>
                  <a:pt x="1614011" y="1395889"/>
                  <a:pt x="1614964" y="1395889"/>
                  <a:pt x="1613059" y="1404461"/>
                </a:cubicBezTo>
                <a:cubicBezTo>
                  <a:pt x="1613059" y="1398746"/>
                  <a:pt x="1600676" y="1427321"/>
                  <a:pt x="1598771" y="1430179"/>
                </a:cubicBezTo>
                <a:cubicBezTo>
                  <a:pt x="1593056" y="1436846"/>
                  <a:pt x="1596866" y="1418749"/>
                  <a:pt x="1601629" y="1421606"/>
                </a:cubicBezTo>
                <a:cubicBezTo>
                  <a:pt x="1599724" y="1415891"/>
                  <a:pt x="1603534" y="1396841"/>
                  <a:pt x="1611154" y="1389221"/>
                </a:cubicBezTo>
                <a:cubicBezTo>
                  <a:pt x="1612106" y="1379696"/>
                  <a:pt x="1614011" y="1360646"/>
                  <a:pt x="1621631" y="1359694"/>
                </a:cubicBezTo>
                <a:cubicBezTo>
                  <a:pt x="1618774" y="1360646"/>
                  <a:pt x="1621631" y="1351121"/>
                  <a:pt x="1619726" y="1353979"/>
                </a:cubicBezTo>
                <a:cubicBezTo>
                  <a:pt x="1620679" y="1349216"/>
                  <a:pt x="1624489" y="1346359"/>
                  <a:pt x="1624489" y="1336834"/>
                </a:cubicBezTo>
                <a:cubicBezTo>
                  <a:pt x="1629251" y="1345406"/>
                  <a:pt x="1625441" y="1353979"/>
                  <a:pt x="1625441" y="1363504"/>
                </a:cubicBezTo>
                <a:close/>
                <a:moveTo>
                  <a:pt x="1807369" y="1425416"/>
                </a:moveTo>
                <a:cubicBezTo>
                  <a:pt x="1805464" y="1423511"/>
                  <a:pt x="1808321" y="1412081"/>
                  <a:pt x="1810226" y="1410176"/>
                </a:cubicBezTo>
                <a:cubicBezTo>
                  <a:pt x="1811179" y="1413034"/>
                  <a:pt x="1809274" y="1419701"/>
                  <a:pt x="1807369" y="1425416"/>
                </a:cubicBezTo>
                <a:close/>
                <a:moveTo>
                  <a:pt x="1685449" y="1373981"/>
                </a:moveTo>
                <a:cubicBezTo>
                  <a:pt x="1687354" y="1380649"/>
                  <a:pt x="1683544" y="1393984"/>
                  <a:pt x="1677829" y="1397794"/>
                </a:cubicBezTo>
                <a:cubicBezTo>
                  <a:pt x="1682591" y="1386364"/>
                  <a:pt x="1679734" y="1383506"/>
                  <a:pt x="1685449" y="1373981"/>
                </a:cubicBezTo>
                <a:close/>
                <a:moveTo>
                  <a:pt x="1822609" y="1436846"/>
                </a:moveTo>
                <a:cubicBezTo>
                  <a:pt x="1820704" y="1434941"/>
                  <a:pt x="1819751" y="1431131"/>
                  <a:pt x="1816894" y="1436846"/>
                </a:cubicBezTo>
                <a:cubicBezTo>
                  <a:pt x="1815941" y="1435894"/>
                  <a:pt x="1817846" y="1431131"/>
                  <a:pt x="1818799" y="1428274"/>
                </a:cubicBezTo>
                <a:cubicBezTo>
                  <a:pt x="1818799" y="1435894"/>
                  <a:pt x="1827371" y="1426369"/>
                  <a:pt x="1822609" y="1436846"/>
                </a:cubicBezTo>
                <a:close/>
                <a:moveTo>
                  <a:pt x="1733074" y="1419701"/>
                </a:moveTo>
                <a:cubicBezTo>
                  <a:pt x="1734026" y="1417796"/>
                  <a:pt x="1735931" y="1418749"/>
                  <a:pt x="1736884" y="1413986"/>
                </a:cubicBezTo>
                <a:cubicBezTo>
                  <a:pt x="1738789" y="1417796"/>
                  <a:pt x="1734979" y="1428274"/>
                  <a:pt x="1732121" y="1433036"/>
                </a:cubicBezTo>
                <a:cubicBezTo>
                  <a:pt x="1728311" y="1432084"/>
                  <a:pt x="1738789" y="1417796"/>
                  <a:pt x="1733074" y="1419701"/>
                </a:cubicBezTo>
                <a:close/>
                <a:moveTo>
                  <a:pt x="1815941" y="1444466"/>
                </a:moveTo>
                <a:cubicBezTo>
                  <a:pt x="1818799" y="1444466"/>
                  <a:pt x="1820704" y="1446371"/>
                  <a:pt x="1817846" y="1452086"/>
                </a:cubicBezTo>
                <a:cubicBezTo>
                  <a:pt x="1814989" y="1452086"/>
                  <a:pt x="1812131" y="1451134"/>
                  <a:pt x="1815941" y="1444466"/>
                </a:cubicBezTo>
                <a:close/>
                <a:moveTo>
                  <a:pt x="1706404" y="1427321"/>
                </a:moveTo>
                <a:cubicBezTo>
                  <a:pt x="1702594" y="1427321"/>
                  <a:pt x="1702594" y="1423511"/>
                  <a:pt x="1704499" y="1417796"/>
                </a:cubicBezTo>
                <a:cubicBezTo>
                  <a:pt x="1704499" y="1420654"/>
                  <a:pt x="1708309" y="1421606"/>
                  <a:pt x="1706404" y="1427321"/>
                </a:cubicBezTo>
                <a:close/>
                <a:moveTo>
                  <a:pt x="1802606" y="1482566"/>
                </a:moveTo>
                <a:lnTo>
                  <a:pt x="1797844" y="1481614"/>
                </a:lnTo>
                <a:cubicBezTo>
                  <a:pt x="1799749" y="1474946"/>
                  <a:pt x="1802606" y="1474946"/>
                  <a:pt x="1805464" y="1470184"/>
                </a:cubicBezTo>
                <a:cubicBezTo>
                  <a:pt x="1807369" y="1470184"/>
                  <a:pt x="1802606" y="1477804"/>
                  <a:pt x="1802606" y="1482566"/>
                </a:cubicBezTo>
                <a:close/>
                <a:moveTo>
                  <a:pt x="1536859" y="1386364"/>
                </a:moveTo>
                <a:cubicBezTo>
                  <a:pt x="1539716" y="1388269"/>
                  <a:pt x="1534954" y="1401604"/>
                  <a:pt x="1533049" y="1404461"/>
                </a:cubicBezTo>
                <a:cubicBezTo>
                  <a:pt x="1532096" y="1399699"/>
                  <a:pt x="1534001" y="1393984"/>
                  <a:pt x="1536859" y="1386364"/>
                </a:cubicBezTo>
                <a:close/>
                <a:moveTo>
                  <a:pt x="1606391" y="1446371"/>
                </a:moveTo>
                <a:lnTo>
                  <a:pt x="1611154" y="1431131"/>
                </a:lnTo>
                <a:cubicBezTo>
                  <a:pt x="1614011" y="1433036"/>
                  <a:pt x="1610201" y="1450181"/>
                  <a:pt x="1606391" y="1446371"/>
                </a:cubicBezTo>
                <a:close/>
                <a:moveTo>
                  <a:pt x="1584484" y="1441609"/>
                </a:moveTo>
                <a:cubicBezTo>
                  <a:pt x="1585436" y="1442561"/>
                  <a:pt x="1586389" y="1441609"/>
                  <a:pt x="1587341" y="1440656"/>
                </a:cubicBezTo>
                <a:cubicBezTo>
                  <a:pt x="1588294" y="1451134"/>
                  <a:pt x="1581626" y="1458754"/>
                  <a:pt x="1578769" y="1468279"/>
                </a:cubicBezTo>
                <a:cubicBezTo>
                  <a:pt x="1580674" y="1469231"/>
                  <a:pt x="1579721" y="1480661"/>
                  <a:pt x="1582579" y="1472089"/>
                </a:cubicBezTo>
                <a:cubicBezTo>
                  <a:pt x="1584484" y="1473041"/>
                  <a:pt x="1579721" y="1481614"/>
                  <a:pt x="1579721" y="1485424"/>
                </a:cubicBezTo>
                <a:cubicBezTo>
                  <a:pt x="1577816" y="1475899"/>
                  <a:pt x="1574006" y="1493996"/>
                  <a:pt x="1570196" y="1492091"/>
                </a:cubicBezTo>
                <a:cubicBezTo>
                  <a:pt x="1575911" y="1476851"/>
                  <a:pt x="1579721" y="1458754"/>
                  <a:pt x="1584484" y="1441609"/>
                </a:cubicBezTo>
                <a:close/>
                <a:moveTo>
                  <a:pt x="1716881" y="1487329"/>
                </a:moveTo>
                <a:cubicBezTo>
                  <a:pt x="1715929" y="1491139"/>
                  <a:pt x="1716881" y="1492091"/>
                  <a:pt x="1714976" y="1495901"/>
                </a:cubicBezTo>
                <a:cubicBezTo>
                  <a:pt x="1712119" y="1500664"/>
                  <a:pt x="1709261" y="1504474"/>
                  <a:pt x="1706404" y="1510189"/>
                </a:cubicBezTo>
                <a:cubicBezTo>
                  <a:pt x="1703546" y="1503521"/>
                  <a:pt x="1708309" y="1483519"/>
                  <a:pt x="1716881" y="1487329"/>
                </a:cubicBezTo>
                <a:close/>
                <a:moveTo>
                  <a:pt x="1658779" y="1501616"/>
                </a:moveTo>
                <a:cubicBezTo>
                  <a:pt x="1660684" y="1496854"/>
                  <a:pt x="1665446" y="1493996"/>
                  <a:pt x="1659731" y="1497806"/>
                </a:cubicBezTo>
                <a:cubicBezTo>
                  <a:pt x="1657826" y="1494949"/>
                  <a:pt x="1663541" y="1491139"/>
                  <a:pt x="1664494" y="1487329"/>
                </a:cubicBezTo>
                <a:cubicBezTo>
                  <a:pt x="1668304" y="1492091"/>
                  <a:pt x="1662589" y="1499711"/>
                  <a:pt x="1663541" y="1505426"/>
                </a:cubicBezTo>
                <a:cubicBezTo>
                  <a:pt x="1661636" y="1507331"/>
                  <a:pt x="1659731" y="1504474"/>
                  <a:pt x="1658779" y="1501616"/>
                </a:cubicBezTo>
                <a:close/>
                <a:moveTo>
                  <a:pt x="1586389" y="1492091"/>
                </a:moveTo>
                <a:cubicBezTo>
                  <a:pt x="1583531" y="1488281"/>
                  <a:pt x="1587341" y="1475899"/>
                  <a:pt x="1591151" y="1473041"/>
                </a:cubicBezTo>
                <a:cubicBezTo>
                  <a:pt x="1595914" y="1476851"/>
                  <a:pt x="1590199" y="1484471"/>
                  <a:pt x="1586389" y="1492091"/>
                </a:cubicBezTo>
                <a:close/>
                <a:moveTo>
                  <a:pt x="1700689" y="1529239"/>
                </a:moveTo>
                <a:cubicBezTo>
                  <a:pt x="1701641" y="1522571"/>
                  <a:pt x="1704499" y="1521619"/>
                  <a:pt x="1705451" y="1516856"/>
                </a:cubicBezTo>
                <a:cubicBezTo>
                  <a:pt x="1710214" y="1516856"/>
                  <a:pt x="1703546" y="1532096"/>
                  <a:pt x="1700689" y="1529239"/>
                </a:cubicBezTo>
                <a:close/>
                <a:moveTo>
                  <a:pt x="1567339" y="1483519"/>
                </a:moveTo>
                <a:cubicBezTo>
                  <a:pt x="1568291" y="1489234"/>
                  <a:pt x="1565434" y="1493044"/>
                  <a:pt x="1562576" y="1500664"/>
                </a:cubicBezTo>
                <a:cubicBezTo>
                  <a:pt x="1561624" y="1494949"/>
                  <a:pt x="1565434" y="1492091"/>
                  <a:pt x="1567339" y="1483519"/>
                </a:cubicBezTo>
                <a:close/>
                <a:moveTo>
                  <a:pt x="1672114" y="1524476"/>
                </a:moveTo>
                <a:cubicBezTo>
                  <a:pt x="1675924" y="1524476"/>
                  <a:pt x="1671161" y="1534001"/>
                  <a:pt x="1671161" y="1537811"/>
                </a:cubicBezTo>
                <a:cubicBezTo>
                  <a:pt x="1671161" y="1535906"/>
                  <a:pt x="1669256" y="1534001"/>
                  <a:pt x="1668304" y="1536859"/>
                </a:cubicBezTo>
                <a:cubicBezTo>
                  <a:pt x="1665446" y="1535906"/>
                  <a:pt x="1671161" y="1525429"/>
                  <a:pt x="1672114" y="1524476"/>
                </a:cubicBezTo>
                <a:close/>
                <a:moveTo>
                  <a:pt x="1613059" y="1510189"/>
                </a:moveTo>
                <a:cubicBezTo>
                  <a:pt x="1614964" y="1515904"/>
                  <a:pt x="1611154" y="1533049"/>
                  <a:pt x="1604486" y="1533049"/>
                </a:cubicBezTo>
                <a:cubicBezTo>
                  <a:pt x="1606391" y="1526381"/>
                  <a:pt x="1610201" y="1518761"/>
                  <a:pt x="1613059" y="1510189"/>
                </a:cubicBezTo>
                <a:close/>
                <a:moveTo>
                  <a:pt x="1587341" y="1530191"/>
                </a:moveTo>
                <a:cubicBezTo>
                  <a:pt x="1584484" y="1524476"/>
                  <a:pt x="1590199" y="1519714"/>
                  <a:pt x="1592104" y="1511141"/>
                </a:cubicBezTo>
                <a:cubicBezTo>
                  <a:pt x="1595914" y="1513999"/>
                  <a:pt x="1589246" y="1521619"/>
                  <a:pt x="1587341" y="1530191"/>
                </a:cubicBezTo>
                <a:close/>
                <a:moveTo>
                  <a:pt x="1522571" y="1515904"/>
                </a:moveTo>
                <a:cubicBezTo>
                  <a:pt x="1518761" y="1513999"/>
                  <a:pt x="1524476" y="1503521"/>
                  <a:pt x="1524476" y="1497806"/>
                </a:cubicBezTo>
                <a:cubicBezTo>
                  <a:pt x="1528286" y="1499711"/>
                  <a:pt x="1523524" y="1509236"/>
                  <a:pt x="1522571" y="1515904"/>
                </a:cubicBezTo>
                <a:close/>
                <a:moveTo>
                  <a:pt x="1704499" y="1572101"/>
                </a:moveTo>
                <a:cubicBezTo>
                  <a:pt x="1700689" y="1567339"/>
                  <a:pt x="1704499" y="1564481"/>
                  <a:pt x="1708309" y="1556861"/>
                </a:cubicBezTo>
                <a:cubicBezTo>
                  <a:pt x="1709261" y="1562576"/>
                  <a:pt x="1703546" y="1566386"/>
                  <a:pt x="1704499" y="1572101"/>
                </a:cubicBezTo>
                <a:close/>
                <a:moveTo>
                  <a:pt x="1756886" y="1592104"/>
                </a:moveTo>
                <a:lnTo>
                  <a:pt x="1759744" y="1583531"/>
                </a:lnTo>
                <a:cubicBezTo>
                  <a:pt x="1764506" y="1583531"/>
                  <a:pt x="1765459" y="1587341"/>
                  <a:pt x="1763554" y="1594009"/>
                </a:cubicBezTo>
                <a:cubicBezTo>
                  <a:pt x="1762601" y="1589246"/>
                  <a:pt x="1760696" y="1594961"/>
                  <a:pt x="1756886" y="1592104"/>
                </a:cubicBezTo>
                <a:close/>
                <a:moveTo>
                  <a:pt x="1654969" y="1563529"/>
                </a:moveTo>
                <a:cubicBezTo>
                  <a:pt x="1654016" y="1570196"/>
                  <a:pt x="1651159" y="1584484"/>
                  <a:pt x="1646396" y="1586389"/>
                </a:cubicBezTo>
                <a:cubicBezTo>
                  <a:pt x="1645444" y="1590199"/>
                  <a:pt x="1649254" y="1589246"/>
                  <a:pt x="1645444" y="1595914"/>
                </a:cubicBezTo>
                <a:cubicBezTo>
                  <a:pt x="1644491" y="1594961"/>
                  <a:pt x="1645444" y="1593056"/>
                  <a:pt x="1643539" y="1593056"/>
                </a:cubicBezTo>
                <a:cubicBezTo>
                  <a:pt x="1641634" y="1596866"/>
                  <a:pt x="1643539" y="1603534"/>
                  <a:pt x="1639729" y="1601629"/>
                </a:cubicBezTo>
                <a:cubicBezTo>
                  <a:pt x="1638776" y="1604486"/>
                  <a:pt x="1641634" y="1604486"/>
                  <a:pt x="1641634" y="1602581"/>
                </a:cubicBezTo>
                <a:cubicBezTo>
                  <a:pt x="1644491" y="1608296"/>
                  <a:pt x="1636871" y="1607344"/>
                  <a:pt x="1635919" y="1610201"/>
                </a:cubicBezTo>
                <a:cubicBezTo>
                  <a:pt x="1632109" y="1607344"/>
                  <a:pt x="1642586" y="1594009"/>
                  <a:pt x="1637824" y="1594009"/>
                </a:cubicBezTo>
                <a:cubicBezTo>
                  <a:pt x="1639729" y="1588294"/>
                  <a:pt x="1643539" y="1581626"/>
                  <a:pt x="1643539" y="1586389"/>
                </a:cubicBezTo>
                <a:cubicBezTo>
                  <a:pt x="1643539" y="1576864"/>
                  <a:pt x="1650206" y="1574006"/>
                  <a:pt x="1650206" y="1565434"/>
                </a:cubicBezTo>
                <a:cubicBezTo>
                  <a:pt x="1652111" y="1565434"/>
                  <a:pt x="1654016" y="1565434"/>
                  <a:pt x="1654969" y="1563529"/>
                </a:cubicBezTo>
                <a:close/>
                <a:moveTo>
                  <a:pt x="1695926" y="1581626"/>
                </a:moveTo>
                <a:cubicBezTo>
                  <a:pt x="1694974" y="1583531"/>
                  <a:pt x="1694021" y="1584484"/>
                  <a:pt x="1693069" y="1587341"/>
                </a:cubicBezTo>
                <a:cubicBezTo>
                  <a:pt x="1690211" y="1585436"/>
                  <a:pt x="1688306" y="1586389"/>
                  <a:pt x="1686401" y="1592104"/>
                </a:cubicBezTo>
                <a:cubicBezTo>
                  <a:pt x="1687354" y="1592104"/>
                  <a:pt x="1688306" y="1590199"/>
                  <a:pt x="1689259" y="1588294"/>
                </a:cubicBezTo>
                <a:cubicBezTo>
                  <a:pt x="1690211" y="1589246"/>
                  <a:pt x="1690211" y="1591151"/>
                  <a:pt x="1692116" y="1591151"/>
                </a:cubicBezTo>
                <a:cubicBezTo>
                  <a:pt x="1687354" y="1599724"/>
                  <a:pt x="1693069" y="1598771"/>
                  <a:pt x="1689259" y="1606391"/>
                </a:cubicBezTo>
                <a:cubicBezTo>
                  <a:pt x="1682591" y="1605439"/>
                  <a:pt x="1686401" y="1593056"/>
                  <a:pt x="1680686" y="1596866"/>
                </a:cubicBezTo>
                <a:cubicBezTo>
                  <a:pt x="1684496" y="1590199"/>
                  <a:pt x="1682591" y="1592104"/>
                  <a:pt x="1684496" y="1584484"/>
                </a:cubicBezTo>
                <a:cubicBezTo>
                  <a:pt x="1688306" y="1577816"/>
                  <a:pt x="1689259" y="1589246"/>
                  <a:pt x="1693069" y="1577816"/>
                </a:cubicBezTo>
                <a:cubicBezTo>
                  <a:pt x="1694974" y="1577816"/>
                  <a:pt x="1694021" y="1580674"/>
                  <a:pt x="1695926" y="1581626"/>
                </a:cubicBezTo>
                <a:close/>
                <a:moveTo>
                  <a:pt x="1654969" y="1603534"/>
                </a:moveTo>
                <a:cubicBezTo>
                  <a:pt x="1659731" y="1594961"/>
                  <a:pt x="1658779" y="1583531"/>
                  <a:pt x="1666399" y="1586389"/>
                </a:cubicBezTo>
                <a:cubicBezTo>
                  <a:pt x="1664494" y="1587341"/>
                  <a:pt x="1657826" y="1597819"/>
                  <a:pt x="1662589" y="1598771"/>
                </a:cubicBezTo>
                <a:cubicBezTo>
                  <a:pt x="1658779" y="1600676"/>
                  <a:pt x="1660684" y="1604486"/>
                  <a:pt x="1656874" y="1608296"/>
                </a:cubicBezTo>
                <a:cubicBezTo>
                  <a:pt x="1655921" y="1607344"/>
                  <a:pt x="1656874" y="1603534"/>
                  <a:pt x="1654969" y="1603534"/>
                </a:cubicBezTo>
                <a:close/>
                <a:moveTo>
                  <a:pt x="1703546" y="1616869"/>
                </a:moveTo>
                <a:cubicBezTo>
                  <a:pt x="1710214" y="1619726"/>
                  <a:pt x="1709261" y="1616869"/>
                  <a:pt x="1714976" y="1614011"/>
                </a:cubicBezTo>
                <a:cubicBezTo>
                  <a:pt x="1716881" y="1620679"/>
                  <a:pt x="1706404" y="1625441"/>
                  <a:pt x="1714024" y="1623536"/>
                </a:cubicBezTo>
                <a:cubicBezTo>
                  <a:pt x="1712119" y="1627346"/>
                  <a:pt x="1709261" y="1629251"/>
                  <a:pt x="1707356" y="1633061"/>
                </a:cubicBezTo>
                <a:cubicBezTo>
                  <a:pt x="1706404" y="1630204"/>
                  <a:pt x="1708309" y="1624489"/>
                  <a:pt x="1707356" y="1621631"/>
                </a:cubicBezTo>
                <a:cubicBezTo>
                  <a:pt x="1700689" y="1620679"/>
                  <a:pt x="1698784" y="1633061"/>
                  <a:pt x="1695926" y="1638776"/>
                </a:cubicBezTo>
                <a:cubicBezTo>
                  <a:pt x="1693069" y="1633061"/>
                  <a:pt x="1701641" y="1626394"/>
                  <a:pt x="1703546" y="1616869"/>
                </a:cubicBezTo>
                <a:close/>
                <a:moveTo>
                  <a:pt x="1560671" y="1568291"/>
                </a:moveTo>
                <a:cubicBezTo>
                  <a:pt x="1564481" y="1569244"/>
                  <a:pt x="1557814" y="1576864"/>
                  <a:pt x="1557814" y="1583531"/>
                </a:cubicBezTo>
                <a:cubicBezTo>
                  <a:pt x="1553051" y="1583531"/>
                  <a:pt x="1559719" y="1573054"/>
                  <a:pt x="1560671" y="1568291"/>
                </a:cubicBezTo>
                <a:close/>
                <a:moveTo>
                  <a:pt x="1616869" y="1593056"/>
                </a:moveTo>
                <a:cubicBezTo>
                  <a:pt x="1618774" y="1596866"/>
                  <a:pt x="1615916" y="1603534"/>
                  <a:pt x="1613059" y="1608296"/>
                </a:cubicBezTo>
                <a:cubicBezTo>
                  <a:pt x="1611154" y="1607344"/>
                  <a:pt x="1616869" y="1597819"/>
                  <a:pt x="1616869" y="1593056"/>
                </a:cubicBezTo>
                <a:close/>
                <a:moveTo>
                  <a:pt x="1656874" y="1611154"/>
                </a:moveTo>
                <a:cubicBezTo>
                  <a:pt x="1658779" y="1614964"/>
                  <a:pt x="1653064" y="1627346"/>
                  <a:pt x="1649254" y="1622584"/>
                </a:cubicBezTo>
                <a:cubicBezTo>
                  <a:pt x="1651159" y="1614011"/>
                  <a:pt x="1655921" y="1620679"/>
                  <a:pt x="1656874" y="1611154"/>
                </a:cubicBezTo>
                <a:close/>
                <a:moveTo>
                  <a:pt x="1609249" y="1610201"/>
                </a:moveTo>
                <a:cubicBezTo>
                  <a:pt x="1610201" y="1614011"/>
                  <a:pt x="1612106" y="1617821"/>
                  <a:pt x="1614011" y="1621631"/>
                </a:cubicBezTo>
                <a:cubicBezTo>
                  <a:pt x="1610201" y="1628299"/>
                  <a:pt x="1612106" y="1640681"/>
                  <a:pt x="1606391" y="1640681"/>
                </a:cubicBezTo>
                <a:cubicBezTo>
                  <a:pt x="1607344" y="1645444"/>
                  <a:pt x="1607344" y="1650206"/>
                  <a:pt x="1605439" y="1656874"/>
                </a:cubicBezTo>
                <a:cubicBezTo>
                  <a:pt x="1602581" y="1656874"/>
                  <a:pt x="1600676" y="1660684"/>
                  <a:pt x="1597819" y="1658779"/>
                </a:cubicBezTo>
                <a:cubicBezTo>
                  <a:pt x="1605439" y="1635919"/>
                  <a:pt x="1606391" y="1628299"/>
                  <a:pt x="1609249" y="1610201"/>
                </a:cubicBezTo>
                <a:close/>
                <a:moveTo>
                  <a:pt x="1745456" y="1654016"/>
                </a:moveTo>
                <a:cubicBezTo>
                  <a:pt x="1742599" y="1661636"/>
                  <a:pt x="1739741" y="1665446"/>
                  <a:pt x="1738789" y="1673066"/>
                </a:cubicBezTo>
                <a:cubicBezTo>
                  <a:pt x="1737836" y="1672114"/>
                  <a:pt x="1736884" y="1673066"/>
                  <a:pt x="1735931" y="1674019"/>
                </a:cubicBezTo>
                <a:cubicBezTo>
                  <a:pt x="1736884" y="1671161"/>
                  <a:pt x="1737836" y="1653064"/>
                  <a:pt x="1745456" y="1654016"/>
                </a:cubicBezTo>
                <a:close/>
                <a:moveTo>
                  <a:pt x="1699736" y="1653064"/>
                </a:moveTo>
                <a:cubicBezTo>
                  <a:pt x="1701641" y="1645444"/>
                  <a:pt x="1704499" y="1645444"/>
                  <a:pt x="1706404" y="1646396"/>
                </a:cubicBezTo>
                <a:cubicBezTo>
                  <a:pt x="1705451" y="1653064"/>
                  <a:pt x="1702594" y="1654969"/>
                  <a:pt x="1699736" y="1653064"/>
                </a:cubicBezTo>
                <a:close/>
                <a:moveTo>
                  <a:pt x="1738789" y="1703546"/>
                </a:moveTo>
                <a:cubicBezTo>
                  <a:pt x="1737836" y="1707356"/>
                  <a:pt x="1736884" y="1712119"/>
                  <a:pt x="1735931" y="1716881"/>
                </a:cubicBezTo>
                <a:cubicBezTo>
                  <a:pt x="1734026" y="1724501"/>
                  <a:pt x="1731169" y="1734026"/>
                  <a:pt x="1728311" y="1741646"/>
                </a:cubicBezTo>
                <a:cubicBezTo>
                  <a:pt x="1722596" y="1757839"/>
                  <a:pt x="1716881" y="1773079"/>
                  <a:pt x="1711166" y="1779746"/>
                </a:cubicBezTo>
                <a:cubicBezTo>
                  <a:pt x="1714024" y="1770221"/>
                  <a:pt x="1717834" y="1759744"/>
                  <a:pt x="1720691" y="1748314"/>
                </a:cubicBezTo>
                <a:cubicBezTo>
                  <a:pt x="1724501" y="1737836"/>
                  <a:pt x="1728311" y="1726406"/>
                  <a:pt x="1732121" y="1714976"/>
                </a:cubicBezTo>
                <a:cubicBezTo>
                  <a:pt x="1736884" y="1701641"/>
                  <a:pt x="1742599" y="1687354"/>
                  <a:pt x="1748314" y="1675924"/>
                </a:cubicBezTo>
                <a:cubicBezTo>
                  <a:pt x="1747361" y="1685449"/>
                  <a:pt x="1743551" y="1696879"/>
                  <a:pt x="1738789" y="1703546"/>
                </a:cubicBezTo>
                <a:close/>
                <a:moveTo>
                  <a:pt x="1536859" y="1644491"/>
                </a:moveTo>
                <a:cubicBezTo>
                  <a:pt x="1539716" y="1635919"/>
                  <a:pt x="1538764" y="1634014"/>
                  <a:pt x="1542574" y="1627346"/>
                </a:cubicBezTo>
                <a:cubicBezTo>
                  <a:pt x="1543526" y="1632109"/>
                  <a:pt x="1542574" y="1644491"/>
                  <a:pt x="1536859" y="1644491"/>
                </a:cubicBezTo>
                <a:close/>
                <a:moveTo>
                  <a:pt x="1676876" y="1678781"/>
                </a:moveTo>
                <a:cubicBezTo>
                  <a:pt x="1674019" y="1681639"/>
                  <a:pt x="1672114" y="1689259"/>
                  <a:pt x="1669256" y="1690211"/>
                </a:cubicBezTo>
                <a:cubicBezTo>
                  <a:pt x="1664494" y="1685449"/>
                  <a:pt x="1672114" y="1676876"/>
                  <a:pt x="1671161" y="1669256"/>
                </a:cubicBezTo>
                <a:cubicBezTo>
                  <a:pt x="1674971" y="1676876"/>
                  <a:pt x="1672114" y="1678781"/>
                  <a:pt x="1676876" y="1678781"/>
                </a:cubicBezTo>
                <a:close/>
                <a:moveTo>
                  <a:pt x="1569244" y="1670209"/>
                </a:moveTo>
                <a:lnTo>
                  <a:pt x="1573054" y="1658779"/>
                </a:lnTo>
                <a:cubicBezTo>
                  <a:pt x="1574006" y="1660684"/>
                  <a:pt x="1574959" y="1663541"/>
                  <a:pt x="1574959" y="1665446"/>
                </a:cubicBezTo>
                <a:cubicBezTo>
                  <a:pt x="1574959" y="1668304"/>
                  <a:pt x="1574959" y="1671161"/>
                  <a:pt x="1574959" y="1674019"/>
                </a:cubicBezTo>
                <a:cubicBezTo>
                  <a:pt x="1574006" y="1680686"/>
                  <a:pt x="1573054" y="1687354"/>
                  <a:pt x="1573054" y="1692116"/>
                </a:cubicBezTo>
                <a:cubicBezTo>
                  <a:pt x="1567339" y="1689259"/>
                  <a:pt x="1573054" y="1675924"/>
                  <a:pt x="1569244" y="1670209"/>
                </a:cubicBezTo>
                <a:close/>
                <a:moveTo>
                  <a:pt x="1565434" y="1683544"/>
                </a:moveTo>
                <a:cubicBezTo>
                  <a:pt x="1567339" y="1683544"/>
                  <a:pt x="1566386" y="1686401"/>
                  <a:pt x="1568291" y="1686401"/>
                </a:cubicBezTo>
                <a:cubicBezTo>
                  <a:pt x="1567339" y="1688306"/>
                  <a:pt x="1566386" y="1687354"/>
                  <a:pt x="1565434" y="1687354"/>
                </a:cubicBezTo>
                <a:cubicBezTo>
                  <a:pt x="1565434" y="1689259"/>
                  <a:pt x="1565434" y="1692116"/>
                  <a:pt x="1564481" y="1694974"/>
                </a:cubicBezTo>
                <a:cubicBezTo>
                  <a:pt x="1561624" y="1691164"/>
                  <a:pt x="1562576" y="1687354"/>
                  <a:pt x="1565434" y="1683544"/>
                </a:cubicBezTo>
                <a:close/>
                <a:moveTo>
                  <a:pt x="1665446" y="1878806"/>
                </a:moveTo>
                <a:cubicBezTo>
                  <a:pt x="1667351" y="1874996"/>
                  <a:pt x="1670209" y="1871186"/>
                  <a:pt x="1673066" y="1867376"/>
                </a:cubicBezTo>
                <a:cubicBezTo>
                  <a:pt x="1675924" y="1863566"/>
                  <a:pt x="1678781" y="1860709"/>
                  <a:pt x="1680686" y="1858804"/>
                </a:cubicBezTo>
                <a:cubicBezTo>
                  <a:pt x="1682591" y="1856899"/>
                  <a:pt x="1682591" y="1857851"/>
                  <a:pt x="1680686" y="1860709"/>
                </a:cubicBezTo>
                <a:cubicBezTo>
                  <a:pt x="1678781" y="1863566"/>
                  <a:pt x="1674971" y="1869281"/>
                  <a:pt x="1665446" y="1878806"/>
                </a:cubicBezTo>
                <a:close/>
                <a:moveTo>
                  <a:pt x="1604486" y="1791176"/>
                </a:moveTo>
                <a:cubicBezTo>
                  <a:pt x="1606391" y="1794986"/>
                  <a:pt x="1598771" y="1805464"/>
                  <a:pt x="1594961" y="1812131"/>
                </a:cubicBezTo>
                <a:cubicBezTo>
                  <a:pt x="1593056" y="1813084"/>
                  <a:pt x="1592104" y="1811179"/>
                  <a:pt x="1589246" y="1814036"/>
                </a:cubicBezTo>
                <a:cubicBezTo>
                  <a:pt x="1589246" y="1806416"/>
                  <a:pt x="1599724" y="1804511"/>
                  <a:pt x="1604486" y="1791176"/>
                </a:cubicBezTo>
                <a:close/>
                <a:moveTo>
                  <a:pt x="1551146" y="1767364"/>
                </a:moveTo>
                <a:cubicBezTo>
                  <a:pt x="1551146" y="1758791"/>
                  <a:pt x="1556861" y="1762601"/>
                  <a:pt x="1560671" y="1755934"/>
                </a:cubicBezTo>
                <a:cubicBezTo>
                  <a:pt x="1564481" y="1762601"/>
                  <a:pt x="1554004" y="1766411"/>
                  <a:pt x="1551146" y="1767364"/>
                </a:cubicBezTo>
                <a:close/>
                <a:moveTo>
                  <a:pt x="1614964" y="1829276"/>
                </a:moveTo>
                <a:cubicBezTo>
                  <a:pt x="1619726" y="1826419"/>
                  <a:pt x="1617821" y="1830229"/>
                  <a:pt x="1614964" y="1834039"/>
                </a:cubicBezTo>
                <a:cubicBezTo>
                  <a:pt x="1612106" y="1837849"/>
                  <a:pt x="1607344" y="1841659"/>
                  <a:pt x="1607344" y="1837849"/>
                </a:cubicBezTo>
                <a:cubicBezTo>
                  <a:pt x="1610201" y="1832134"/>
                  <a:pt x="1615916" y="1832134"/>
                  <a:pt x="1614964" y="1829276"/>
                </a:cubicBezTo>
                <a:close/>
                <a:moveTo>
                  <a:pt x="1517809" y="1737836"/>
                </a:moveTo>
                <a:cubicBezTo>
                  <a:pt x="1513999" y="1735931"/>
                  <a:pt x="1520666" y="1732121"/>
                  <a:pt x="1517809" y="1730216"/>
                </a:cubicBezTo>
                <a:cubicBezTo>
                  <a:pt x="1521619" y="1728311"/>
                  <a:pt x="1522571" y="1734979"/>
                  <a:pt x="1517809" y="1737836"/>
                </a:cubicBezTo>
                <a:close/>
                <a:moveTo>
                  <a:pt x="1527334" y="1805464"/>
                </a:moveTo>
                <a:cubicBezTo>
                  <a:pt x="1523524" y="1803559"/>
                  <a:pt x="1522571" y="1804511"/>
                  <a:pt x="1520666" y="1803559"/>
                </a:cubicBezTo>
                <a:cubicBezTo>
                  <a:pt x="1519714" y="1801654"/>
                  <a:pt x="1524476" y="1799749"/>
                  <a:pt x="1528286" y="1797844"/>
                </a:cubicBezTo>
                <a:cubicBezTo>
                  <a:pt x="1532096" y="1795939"/>
                  <a:pt x="1536859" y="1793081"/>
                  <a:pt x="1535906" y="1790224"/>
                </a:cubicBezTo>
                <a:cubicBezTo>
                  <a:pt x="1546384" y="1786414"/>
                  <a:pt x="1550194" y="1781651"/>
                  <a:pt x="1557814" y="1775936"/>
                </a:cubicBezTo>
                <a:cubicBezTo>
                  <a:pt x="1559719" y="1787366"/>
                  <a:pt x="1539716" y="1797844"/>
                  <a:pt x="1527334" y="1805464"/>
                </a:cubicBezTo>
                <a:close/>
                <a:moveTo>
                  <a:pt x="1527334" y="1773079"/>
                </a:moveTo>
                <a:cubicBezTo>
                  <a:pt x="1523524" y="1773079"/>
                  <a:pt x="1524476" y="1767364"/>
                  <a:pt x="1523524" y="1764506"/>
                </a:cubicBezTo>
                <a:cubicBezTo>
                  <a:pt x="1528286" y="1761649"/>
                  <a:pt x="1534954" y="1770221"/>
                  <a:pt x="1527334" y="1773079"/>
                </a:cubicBezTo>
                <a:close/>
                <a:moveTo>
                  <a:pt x="1567339" y="1830229"/>
                </a:moveTo>
                <a:cubicBezTo>
                  <a:pt x="1565434" y="1832134"/>
                  <a:pt x="1565434" y="1831181"/>
                  <a:pt x="1564481" y="1831181"/>
                </a:cubicBezTo>
                <a:lnTo>
                  <a:pt x="1563529" y="1829276"/>
                </a:lnTo>
                <a:cubicBezTo>
                  <a:pt x="1566386" y="1827371"/>
                  <a:pt x="1569244" y="1825466"/>
                  <a:pt x="1572101" y="1822609"/>
                </a:cubicBezTo>
                <a:cubicBezTo>
                  <a:pt x="1575911" y="1825466"/>
                  <a:pt x="1567339" y="1828324"/>
                  <a:pt x="1567339" y="1830229"/>
                </a:cubicBezTo>
                <a:close/>
                <a:moveTo>
                  <a:pt x="1556861" y="1843564"/>
                </a:moveTo>
                <a:cubicBezTo>
                  <a:pt x="1560671" y="1841659"/>
                  <a:pt x="1564481" y="1838801"/>
                  <a:pt x="1568291" y="1836896"/>
                </a:cubicBezTo>
                <a:cubicBezTo>
                  <a:pt x="1574006" y="1836896"/>
                  <a:pt x="1554956" y="1849279"/>
                  <a:pt x="1556861" y="1843564"/>
                </a:cubicBezTo>
                <a:close/>
                <a:moveTo>
                  <a:pt x="1530191" y="1811179"/>
                </a:moveTo>
                <a:cubicBezTo>
                  <a:pt x="1535906" y="1807369"/>
                  <a:pt x="1535906" y="1807369"/>
                  <a:pt x="1542574" y="1804511"/>
                </a:cubicBezTo>
                <a:cubicBezTo>
                  <a:pt x="1543526" y="1806416"/>
                  <a:pt x="1540669" y="1809274"/>
                  <a:pt x="1537811" y="1811179"/>
                </a:cubicBezTo>
                <a:cubicBezTo>
                  <a:pt x="1534954" y="1813084"/>
                  <a:pt x="1531144" y="1813084"/>
                  <a:pt x="1530191" y="1811179"/>
                </a:cubicBezTo>
                <a:close/>
                <a:moveTo>
                  <a:pt x="1574959" y="1944529"/>
                </a:moveTo>
                <a:cubicBezTo>
                  <a:pt x="1576864" y="1942624"/>
                  <a:pt x="1581626" y="1939766"/>
                  <a:pt x="1587341" y="1936909"/>
                </a:cubicBezTo>
                <a:cubicBezTo>
                  <a:pt x="1592104" y="1934051"/>
                  <a:pt x="1597819" y="1932146"/>
                  <a:pt x="1601629" y="1931194"/>
                </a:cubicBezTo>
                <a:cubicBezTo>
                  <a:pt x="1600676" y="1935004"/>
                  <a:pt x="1583531" y="1940719"/>
                  <a:pt x="1574959" y="1944529"/>
                </a:cubicBezTo>
                <a:close/>
                <a:moveTo>
                  <a:pt x="1457801" y="1694974"/>
                </a:moveTo>
                <a:cubicBezTo>
                  <a:pt x="1458754" y="1697831"/>
                  <a:pt x="1453991" y="1696879"/>
                  <a:pt x="1453039" y="1697831"/>
                </a:cubicBezTo>
                <a:cubicBezTo>
                  <a:pt x="1452086" y="1694974"/>
                  <a:pt x="1452086" y="1693069"/>
                  <a:pt x="1455896" y="1693069"/>
                </a:cubicBezTo>
                <a:cubicBezTo>
                  <a:pt x="1456849" y="1694021"/>
                  <a:pt x="1457801" y="1694974"/>
                  <a:pt x="1457801" y="1694974"/>
                </a:cubicBezTo>
                <a:close/>
                <a:moveTo>
                  <a:pt x="1537811" y="1837849"/>
                </a:moveTo>
                <a:cubicBezTo>
                  <a:pt x="1534954" y="1838801"/>
                  <a:pt x="1534954" y="1837849"/>
                  <a:pt x="1534001" y="1836896"/>
                </a:cubicBezTo>
                <a:cubicBezTo>
                  <a:pt x="1529239" y="1837849"/>
                  <a:pt x="1529239" y="1839754"/>
                  <a:pt x="1524476" y="1840706"/>
                </a:cubicBezTo>
                <a:cubicBezTo>
                  <a:pt x="1518761" y="1837849"/>
                  <a:pt x="1534954" y="1836896"/>
                  <a:pt x="1533049" y="1834039"/>
                </a:cubicBezTo>
                <a:cubicBezTo>
                  <a:pt x="1535906" y="1833086"/>
                  <a:pt x="1535906" y="1835944"/>
                  <a:pt x="1537811" y="1837849"/>
                </a:cubicBezTo>
                <a:close/>
                <a:moveTo>
                  <a:pt x="1475899" y="1742599"/>
                </a:moveTo>
                <a:cubicBezTo>
                  <a:pt x="1475899" y="1736884"/>
                  <a:pt x="1469231" y="1740694"/>
                  <a:pt x="1468279" y="1736884"/>
                </a:cubicBezTo>
                <a:cubicBezTo>
                  <a:pt x="1472089" y="1736884"/>
                  <a:pt x="1475899" y="1735931"/>
                  <a:pt x="1478756" y="1736884"/>
                </a:cubicBezTo>
                <a:cubicBezTo>
                  <a:pt x="1478756" y="1737836"/>
                  <a:pt x="1480661" y="1741646"/>
                  <a:pt x="1475899" y="1742599"/>
                </a:cubicBezTo>
                <a:close/>
                <a:moveTo>
                  <a:pt x="1502569" y="1778794"/>
                </a:moveTo>
                <a:cubicBezTo>
                  <a:pt x="1498759" y="1779746"/>
                  <a:pt x="1494949" y="1780699"/>
                  <a:pt x="1491139" y="1781651"/>
                </a:cubicBezTo>
                <a:cubicBezTo>
                  <a:pt x="1488281" y="1775936"/>
                  <a:pt x="1499711" y="1773079"/>
                  <a:pt x="1502569" y="1778794"/>
                </a:cubicBezTo>
                <a:close/>
                <a:moveTo>
                  <a:pt x="1539716" y="1916906"/>
                </a:moveTo>
                <a:cubicBezTo>
                  <a:pt x="1535906" y="1919764"/>
                  <a:pt x="1527334" y="1924526"/>
                  <a:pt x="1520666" y="1922621"/>
                </a:cubicBezTo>
                <a:cubicBezTo>
                  <a:pt x="1518761" y="1920716"/>
                  <a:pt x="1521619" y="1918811"/>
                  <a:pt x="1526381" y="1917859"/>
                </a:cubicBezTo>
                <a:cubicBezTo>
                  <a:pt x="1531144" y="1917859"/>
                  <a:pt x="1536859" y="1916906"/>
                  <a:pt x="1539716" y="1916906"/>
                </a:cubicBezTo>
                <a:close/>
                <a:moveTo>
                  <a:pt x="1491139" y="1823561"/>
                </a:moveTo>
                <a:cubicBezTo>
                  <a:pt x="1485424" y="1824514"/>
                  <a:pt x="1481614" y="1823561"/>
                  <a:pt x="1478756" y="1822609"/>
                </a:cubicBezTo>
                <a:cubicBezTo>
                  <a:pt x="1477804" y="1819751"/>
                  <a:pt x="1492091" y="1819751"/>
                  <a:pt x="1491139" y="1823561"/>
                </a:cubicBezTo>
                <a:close/>
                <a:moveTo>
                  <a:pt x="1480661" y="1828324"/>
                </a:moveTo>
                <a:cubicBezTo>
                  <a:pt x="1488281" y="1827371"/>
                  <a:pt x="1490186" y="1829276"/>
                  <a:pt x="1493996" y="1830229"/>
                </a:cubicBezTo>
                <a:cubicBezTo>
                  <a:pt x="1493044" y="1832134"/>
                  <a:pt x="1479709" y="1831181"/>
                  <a:pt x="1480661" y="1828324"/>
                </a:cubicBezTo>
                <a:close/>
                <a:moveTo>
                  <a:pt x="1440656" y="1725454"/>
                </a:moveTo>
                <a:cubicBezTo>
                  <a:pt x="1442561" y="1722596"/>
                  <a:pt x="1446371" y="1721644"/>
                  <a:pt x="1450181" y="1723549"/>
                </a:cubicBezTo>
                <a:cubicBezTo>
                  <a:pt x="1450181" y="1726406"/>
                  <a:pt x="1443514" y="1727359"/>
                  <a:pt x="1440656" y="1725454"/>
                </a:cubicBezTo>
                <a:close/>
                <a:moveTo>
                  <a:pt x="1495901" y="1923574"/>
                </a:moveTo>
                <a:cubicBezTo>
                  <a:pt x="1478756" y="1923574"/>
                  <a:pt x="1481614" y="1928336"/>
                  <a:pt x="1468279" y="1925479"/>
                </a:cubicBezTo>
                <a:cubicBezTo>
                  <a:pt x="1473041" y="1922621"/>
                  <a:pt x="1479709" y="1922621"/>
                  <a:pt x="1487329" y="1921669"/>
                </a:cubicBezTo>
                <a:cubicBezTo>
                  <a:pt x="1494949" y="1921669"/>
                  <a:pt x="1502569" y="1920716"/>
                  <a:pt x="1509236" y="1917859"/>
                </a:cubicBezTo>
                <a:cubicBezTo>
                  <a:pt x="1507331" y="1918811"/>
                  <a:pt x="1502569" y="1922621"/>
                  <a:pt x="1513999" y="1920716"/>
                </a:cubicBezTo>
                <a:cubicBezTo>
                  <a:pt x="1517809" y="1924526"/>
                  <a:pt x="1495901" y="1923574"/>
                  <a:pt x="1501616" y="1928336"/>
                </a:cubicBezTo>
                <a:cubicBezTo>
                  <a:pt x="1498759" y="1928336"/>
                  <a:pt x="1495901" y="1927384"/>
                  <a:pt x="1491139" y="1928336"/>
                </a:cubicBezTo>
                <a:cubicBezTo>
                  <a:pt x="1487329" y="1925479"/>
                  <a:pt x="1496854" y="1925479"/>
                  <a:pt x="1495901" y="1923574"/>
                </a:cubicBezTo>
                <a:close/>
                <a:moveTo>
                  <a:pt x="1452086" y="1753076"/>
                </a:moveTo>
                <a:cubicBezTo>
                  <a:pt x="1450181" y="1749266"/>
                  <a:pt x="1442561" y="1751171"/>
                  <a:pt x="1441609" y="1747361"/>
                </a:cubicBezTo>
                <a:cubicBezTo>
                  <a:pt x="1447324" y="1747361"/>
                  <a:pt x="1451134" y="1749266"/>
                  <a:pt x="1455896" y="1749266"/>
                </a:cubicBezTo>
                <a:cubicBezTo>
                  <a:pt x="1455896" y="1752124"/>
                  <a:pt x="1451134" y="1750219"/>
                  <a:pt x="1452086" y="1753076"/>
                </a:cubicBezTo>
                <a:close/>
                <a:moveTo>
                  <a:pt x="1430179" y="1674019"/>
                </a:moveTo>
                <a:cubicBezTo>
                  <a:pt x="1427321" y="1672114"/>
                  <a:pt x="1427321" y="1674019"/>
                  <a:pt x="1424464" y="1674019"/>
                </a:cubicBezTo>
                <a:cubicBezTo>
                  <a:pt x="1425416" y="1671161"/>
                  <a:pt x="1425416" y="1666399"/>
                  <a:pt x="1429226" y="1668304"/>
                </a:cubicBezTo>
                <a:cubicBezTo>
                  <a:pt x="1428274" y="1670209"/>
                  <a:pt x="1431131" y="1672114"/>
                  <a:pt x="1430179" y="1674019"/>
                </a:cubicBezTo>
                <a:close/>
                <a:moveTo>
                  <a:pt x="1414939" y="1689259"/>
                </a:moveTo>
                <a:cubicBezTo>
                  <a:pt x="1414939" y="1689259"/>
                  <a:pt x="1413986" y="1688306"/>
                  <a:pt x="1413986" y="1688306"/>
                </a:cubicBezTo>
                <a:cubicBezTo>
                  <a:pt x="1413986" y="1688306"/>
                  <a:pt x="1413034" y="1687354"/>
                  <a:pt x="1411129" y="1687354"/>
                </a:cubicBezTo>
                <a:cubicBezTo>
                  <a:pt x="1408271" y="1687354"/>
                  <a:pt x="1405414" y="1686401"/>
                  <a:pt x="1402556" y="1686401"/>
                </a:cubicBezTo>
                <a:cubicBezTo>
                  <a:pt x="1396841" y="1686401"/>
                  <a:pt x="1390174" y="1686401"/>
                  <a:pt x="1383506" y="1687354"/>
                </a:cubicBezTo>
                <a:cubicBezTo>
                  <a:pt x="1370171" y="1688306"/>
                  <a:pt x="1356836" y="1689259"/>
                  <a:pt x="1349216" y="1686401"/>
                </a:cubicBezTo>
                <a:cubicBezTo>
                  <a:pt x="1366361" y="1685449"/>
                  <a:pt x="1380649" y="1685449"/>
                  <a:pt x="1395889" y="1684496"/>
                </a:cubicBezTo>
                <a:lnTo>
                  <a:pt x="1406366" y="1684496"/>
                </a:lnTo>
                <a:lnTo>
                  <a:pt x="1412081" y="1684496"/>
                </a:lnTo>
                <a:cubicBezTo>
                  <a:pt x="1413986" y="1684496"/>
                  <a:pt x="1413986" y="1684496"/>
                  <a:pt x="1414939" y="1684496"/>
                </a:cubicBezTo>
                <a:cubicBezTo>
                  <a:pt x="1417796" y="1684496"/>
                  <a:pt x="1420654" y="1683544"/>
                  <a:pt x="1422559" y="1682591"/>
                </a:cubicBezTo>
                <a:cubicBezTo>
                  <a:pt x="1419701" y="1687354"/>
                  <a:pt x="1426369" y="1690211"/>
                  <a:pt x="1430179" y="1693069"/>
                </a:cubicBezTo>
                <a:cubicBezTo>
                  <a:pt x="1429226" y="1695926"/>
                  <a:pt x="1426369" y="1693069"/>
                  <a:pt x="1423511" y="1691164"/>
                </a:cubicBezTo>
                <a:cubicBezTo>
                  <a:pt x="1420654" y="1687354"/>
                  <a:pt x="1417796" y="1685449"/>
                  <a:pt x="1414939" y="1689259"/>
                </a:cubicBezTo>
                <a:close/>
                <a:moveTo>
                  <a:pt x="1446371" y="1774031"/>
                </a:moveTo>
                <a:cubicBezTo>
                  <a:pt x="1452086" y="1777841"/>
                  <a:pt x="1433036" y="1774984"/>
                  <a:pt x="1432084" y="1774984"/>
                </a:cubicBezTo>
                <a:cubicBezTo>
                  <a:pt x="1433036" y="1769269"/>
                  <a:pt x="1447324" y="1775936"/>
                  <a:pt x="1446371" y="1774031"/>
                </a:cubicBezTo>
                <a:close/>
                <a:moveTo>
                  <a:pt x="1451134" y="1785461"/>
                </a:moveTo>
                <a:cubicBezTo>
                  <a:pt x="1451134" y="1791176"/>
                  <a:pt x="1435894" y="1789271"/>
                  <a:pt x="1430179" y="1789271"/>
                </a:cubicBezTo>
                <a:cubicBezTo>
                  <a:pt x="1433036" y="1787366"/>
                  <a:pt x="1437799" y="1787366"/>
                  <a:pt x="1439704" y="1784509"/>
                </a:cubicBezTo>
                <a:cubicBezTo>
                  <a:pt x="1443514" y="1789271"/>
                  <a:pt x="1442561" y="1785461"/>
                  <a:pt x="1451134" y="1785461"/>
                </a:cubicBezTo>
                <a:close/>
                <a:moveTo>
                  <a:pt x="1426369" y="1677829"/>
                </a:moveTo>
                <a:cubicBezTo>
                  <a:pt x="1422559" y="1677829"/>
                  <a:pt x="1423511" y="1676876"/>
                  <a:pt x="1420654" y="1677829"/>
                </a:cubicBezTo>
                <a:cubicBezTo>
                  <a:pt x="1419701" y="1674019"/>
                  <a:pt x="1426369" y="1674019"/>
                  <a:pt x="1426369" y="1677829"/>
                </a:cubicBezTo>
                <a:close/>
                <a:moveTo>
                  <a:pt x="1428274" y="1741646"/>
                </a:moveTo>
                <a:cubicBezTo>
                  <a:pt x="1427321" y="1738789"/>
                  <a:pt x="1431131" y="1738789"/>
                  <a:pt x="1434941" y="1737836"/>
                </a:cubicBezTo>
                <a:cubicBezTo>
                  <a:pt x="1437799" y="1739741"/>
                  <a:pt x="1433989" y="1741646"/>
                  <a:pt x="1438751" y="1742599"/>
                </a:cubicBezTo>
                <a:cubicBezTo>
                  <a:pt x="1436846" y="1746409"/>
                  <a:pt x="1433989" y="1739741"/>
                  <a:pt x="1428274" y="1741646"/>
                </a:cubicBezTo>
                <a:close/>
                <a:moveTo>
                  <a:pt x="1433036" y="1752124"/>
                </a:moveTo>
                <a:cubicBezTo>
                  <a:pt x="1433989" y="1751171"/>
                  <a:pt x="1436846" y="1751171"/>
                  <a:pt x="1435894" y="1748314"/>
                </a:cubicBezTo>
                <a:cubicBezTo>
                  <a:pt x="1434941" y="1746409"/>
                  <a:pt x="1428274" y="1753076"/>
                  <a:pt x="1428274" y="1746409"/>
                </a:cubicBezTo>
                <a:cubicBezTo>
                  <a:pt x="1434941" y="1748314"/>
                  <a:pt x="1433036" y="1744504"/>
                  <a:pt x="1438751" y="1746409"/>
                </a:cubicBezTo>
                <a:lnTo>
                  <a:pt x="1439704" y="1752124"/>
                </a:lnTo>
                <a:lnTo>
                  <a:pt x="1433036" y="1752124"/>
                </a:lnTo>
                <a:close/>
                <a:moveTo>
                  <a:pt x="1412081" y="1693069"/>
                </a:moveTo>
                <a:cubicBezTo>
                  <a:pt x="1413034" y="1693069"/>
                  <a:pt x="1413034" y="1693069"/>
                  <a:pt x="1413986" y="1693069"/>
                </a:cubicBezTo>
                <a:cubicBezTo>
                  <a:pt x="1413986" y="1693069"/>
                  <a:pt x="1414939" y="1693069"/>
                  <a:pt x="1414939" y="1693069"/>
                </a:cubicBezTo>
                <a:cubicBezTo>
                  <a:pt x="1415891" y="1693069"/>
                  <a:pt x="1415891" y="1693069"/>
                  <a:pt x="1416844" y="1693069"/>
                </a:cubicBezTo>
                <a:cubicBezTo>
                  <a:pt x="1417796" y="1693069"/>
                  <a:pt x="1418749" y="1693069"/>
                  <a:pt x="1419701" y="1692116"/>
                </a:cubicBezTo>
                <a:cubicBezTo>
                  <a:pt x="1421606" y="1692116"/>
                  <a:pt x="1422559" y="1692116"/>
                  <a:pt x="1426369" y="1692116"/>
                </a:cubicBezTo>
                <a:cubicBezTo>
                  <a:pt x="1424464" y="1694021"/>
                  <a:pt x="1423511" y="1696879"/>
                  <a:pt x="1420654" y="1697831"/>
                </a:cubicBezTo>
                <a:cubicBezTo>
                  <a:pt x="1418749" y="1691164"/>
                  <a:pt x="1414939" y="1696879"/>
                  <a:pt x="1412081" y="1693069"/>
                </a:cubicBezTo>
                <a:close/>
                <a:moveTo>
                  <a:pt x="1417796" y="1702594"/>
                </a:moveTo>
                <a:cubicBezTo>
                  <a:pt x="1418749" y="1701641"/>
                  <a:pt x="1418749" y="1700689"/>
                  <a:pt x="1418749" y="1698784"/>
                </a:cubicBezTo>
                <a:cubicBezTo>
                  <a:pt x="1421606" y="1700689"/>
                  <a:pt x="1423511" y="1698784"/>
                  <a:pt x="1425416" y="1699736"/>
                </a:cubicBezTo>
                <a:cubicBezTo>
                  <a:pt x="1423511" y="1702594"/>
                  <a:pt x="1419701" y="1702594"/>
                  <a:pt x="1417796" y="1702594"/>
                </a:cubicBezTo>
                <a:close/>
                <a:moveTo>
                  <a:pt x="1415891" y="1814036"/>
                </a:moveTo>
                <a:cubicBezTo>
                  <a:pt x="1418749" y="1811179"/>
                  <a:pt x="1431131" y="1809274"/>
                  <a:pt x="1417796" y="1807369"/>
                </a:cubicBezTo>
                <a:cubicBezTo>
                  <a:pt x="1423511" y="1804511"/>
                  <a:pt x="1427321" y="1806416"/>
                  <a:pt x="1437799" y="1805464"/>
                </a:cubicBezTo>
                <a:cubicBezTo>
                  <a:pt x="1437799" y="1810226"/>
                  <a:pt x="1430179" y="1811179"/>
                  <a:pt x="1430179" y="1813084"/>
                </a:cubicBezTo>
                <a:cubicBezTo>
                  <a:pt x="1430179" y="1814989"/>
                  <a:pt x="1420654" y="1813084"/>
                  <a:pt x="1415891" y="1814036"/>
                </a:cubicBezTo>
                <a:close/>
                <a:moveTo>
                  <a:pt x="1437799" y="1847374"/>
                </a:moveTo>
                <a:cubicBezTo>
                  <a:pt x="1436846" y="1850231"/>
                  <a:pt x="1428274" y="1850231"/>
                  <a:pt x="1421606" y="1851184"/>
                </a:cubicBezTo>
                <a:cubicBezTo>
                  <a:pt x="1418749" y="1845469"/>
                  <a:pt x="1431131" y="1847374"/>
                  <a:pt x="1437799" y="1847374"/>
                </a:cubicBezTo>
                <a:close/>
                <a:moveTo>
                  <a:pt x="1412081" y="1839754"/>
                </a:moveTo>
                <a:lnTo>
                  <a:pt x="1424464" y="1839754"/>
                </a:lnTo>
                <a:cubicBezTo>
                  <a:pt x="1428274" y="1843564"/>
                  <a:pt x="1407319" y="1843564"/>
                  <a:pt x="1412081" y="1839754"/>
                </a:cubicBezTo>
                <a:close/>
                <a:moveTo>
                  <a:pt x="1417796" y="1775936"/>
                </a:moveTo>
                <a:cubicBezTo>
                  <a:pt x="1414939" y="1775936"/>
                  <a:pt x="1413034" y="1775936"/>
                  <a:pt x="1412081" y="1776889"/>
                </a:cubicBezTo>
                <a:cubicBezTo>
                  <a:pt x="1407319" y="1776889"/>
                  <a:pt x="1409224" y="1774031"/>
                  <a:pt x="1405414" y="1773079"/>
                </a:cubicBezTo>
                <a:cubicBezTo>
                  <a:pt x="1404461" y="1771174"/>
                  <a:pt x="1408271" y="1772126"/>
                  <a:pt x="1411129" y="1772126"/>
                </a:cubicBezTo>
                <a:cubicBezTo>
                  <a:pt x="1413986" y="1772126"/>
                  <a:pt x="1415891" y="1772126"/>
                  <a:pt x="1415891" y="1771174"/>
                </a:cubicBezTo>
                <a:cubicBezTo>
                  <a:pt x="1417796" y="1772126"/>
                  <a:pt x="1416844" y="1774031"/>
                  <a:pt x="1417796" y="1775936"/>
                </a:cubicBezTo>
                <a:close/>
                <a:moveTo>
                  <a:pt x="1402556" y="1796891"/>
                </a:moveTo>
                <a:cubicBezTo>
                  <a:pt x="1404461" y="1795939"/>
                  <a:pt x="1406366" y="1795939"/>
                  <a:pt x="1407319" y="1794986"/>
                </a:cubicBezTo>
                <a:cubicBezTo>
                  <a:pt x="1412081" y="1794986"/>
                  <a:pt x="1409224" y="1798796"/>
                  <a:pt x="1413986" y="1799749"/>
                </a:cubicBezTo>
                <a:cubicBezTo>
                  <a:pt x="1413034" y="1801654"/>
                  <a:pt x="1410176" y="1801654"/>
                  <a:pt x="1409224" y="1803559"/>
                </a:cubicBezTo>
                <a:cubicBezTo>
                  <a:pt x="1405414" y="1801654"/>
                  <a:pt x="1403509" y="1799749"/>
                  <a:pt x="1402556" y="1796891"/>
                </a:cubicBezTo>
                <a:close/>
                <a:moveTo>
                  <a:pt x="1413986" y="1828324"/>
                </a:moveTo>
                <a:cubicBezTo>
                  <a:pt x="1413034" y="1834039"/>
                  <a:pt x="1392079" y="1834039"/>
                  <a:pt x="1391126" y="1828324"/>
                </a:cubicBezTo>
                <a:cubicBezTo>
                  <a:pt x="1400651" y="1825466"/>
                  <a:pt x="1403509" y="1831181"/>
                  <a:pt x="1413986" y="1828324"/>
                </a:cubicBezTo>
                <a:close/>
                <a:moveTo>
                  <a:pt x="1412081" y="1843564"/>
                </a:moveTo>
                <a:cubicBezTo>
                  <a:pt x="1414939" y="1844516"/>
                  <a:pt x="1414939" y="1846421"/>
                  <a:pt x="1413034" y="1847374"/>
                </a:cubicBezTo>
                <a:cubicBezTo>
                  <a:pt x="1411129" y="1848326"/>
                  <a:pt x="1408271" y="1849279"/>
                  <a:pt x="1405414" y="1849279"/>
                </a:cubicBezTo>
                <a:cubicBezTo>
                  <a:pt x="1406366" y="1847374"/>
                  <a:pt x="1408271" y="1844516"/>
                  <a:pt x="1412081" y="1843564"/>
                </a:cubicBezTo>
                <a:close/>
                <a:moveTo>
                  <a:pt x="1393984" y="1701641"/>
                </a:moveTo>
                <a:cubicBezTo>
                  <a:pt x="1398746" y="1700689"/>
                  <a:pt x="1404461" y="1696879"/>
                  <a:pt x="1409224" y="1699736"/>
                </a:cubicBezTo>
                <a:cubicBezTo>
                  <a:pt x="1409224" y="1703546"/>
                  <a:pt x="1395889" y="1702594"/>
                  <a:pt x="1393984" y="1701641"/>
                </a:cubicBezTo>
                <a:close/>
                <a:moveTo>
                  <a:pt x="1395889" y="1706404"/>
                </a:moveTo>
                <a:cubicBezTo>
                  <a:pt x="1395889" y="1711166"/>
                  <a:pt x="1383506" y="1710214"/>
                  <a:pt x="1377791" y="1710214"/>
                </a:cubicBezTo>
                <a:cubicBezTo>
                  <a:pt x="1380649" y="1707356"/>
                  <a:pt x="1388269" y="1706404"/>
                  <a:pt x="1395889" y="1706404"/>
                </a:cubicBezTo>
                <a:close/>
                <a:moveTo>
                  <a:pt x="1377791" y="1804511"/>
                </a:moveTo>
                <a:cubicBezTo>
                  <a:pt x="1371124" y="1803559"/>
                  <a:pt x="1369219" y="1807369"/>
                  <a:pt x="1364456" y="1804511"/>
                </a:cubicBezTo>
                <a:cubicBezTo>
                  <a:pt x="1365409" y="1802606"/>
                  <a:pt x="1370171" y="1803559"/>
                  <a:pt x="1373029" y="1803559"/>
                </a:cubicBezTo>
                <a:cubicBezTo>
                  <a:pt x="1371124" y="1801654"/>
                  <a:pt x="1368266" y="1801654"/>
                  <a:pt x="1364456" y="1801654"/>
                </a:cubicBezTo>
                <a:cubicBezTo>
                  <a:pt x="1366361" y="1800701"/>
                  <a:pt x="1367314" y="1798796"/>
                  <a:pt x="1366361" y="1795939"/>
                </a:cubicBezTo>
                <a:cubicBezTo>
                  <a:pt x="1373029" y="1796891"/>
                  <a:pt x="1374934" y="1794986"/>
                  <a:pt x="1379696" y="1794986"/>
                </a:cubicBezTo>
                <a:cubicBezTo>
                  <a:pt x="1386364" y="1799749"/>
                  <a:pt x="1376839" y="1799749"/>
                  <a:pt x="1377791" y="1804511"/>
                </a:cubicBezTo>
                <a:close/>
                <a:moveTo>
                  <a:pt x="1364456" y="1739741"/>
                </a:moveTo>
                <a:cubicBezTo>
                  <a:pt x="1372076" y="1740694"/>
                  <a:pt x="1367314" y="1734979"/>
                  <a:pt x="1375886" y="1735931"/>
                </a:cubicBezTo>
                <a:cubicBezTo>
                  <a:pt x="1374934" y="1738789"/>
                  <a:pt x="1379696" y="1738789"/>
                  <a:pt x="1377791" y="1741646"/>
                </a:cubicBezTo>
                <a:cubicBezTo>
                  <a:pt x="1364456" y="1742599"/>
                  <a:pt x="1353979" y="1742599"/>
                  <a:pt x="1334929" y="1740694"/>
                </a:cubicBezTo>
                <a:cubicBezTo>
                  <a:pt x="1338739" y="1738789"/>
                  <a:pt x="1334929" y="1737836"/>
                  <a:pt x="1334929" y="1734979"/>
                </a:cubicBezTo>
                <a:cubicBezTo>
                  <a:pt x="1352074" y="1736884"/>
                  <a:pt x="1355884" y="1734979"/>
                  <a:pt x="1371124" y="1734026"/>
                </a:cubicBezTo>
                <a:cubicBezTo>
                  <a:pt x="1371124" y="1736884"/>
                  <a:pt x="1363504" y="1735931"/>
                  <a:pt x="1364456" y="1739741"/>
                </a:cubicBezTo>
                <a:close/>
                <a:moveTo>
                  <a:pt x="1353979" y="1738789"/>
                </a:moveTo>
                <a:cubicBezTo>
                  <a:pt x="1350169" y="1738789"/>
                  <a:pt x="1342549" y="1735931"/>
                  <a:pt x="1340644" y="1738789"/>
                </a:cubicBezTo>
                <a:cubicBezTo>
                  <a:pt x="1344454" y="1739741"/>
                  <a:pt x="1352074" y="1742599"/>
                  <a:pt x="1353979" y="1738789"/>
                </a:cubicBezTo>
                <a:close/>
                <a:moveTo>
                  <a:pt x="1355884" y="1810226"/>
                </a:moveTo>
                <a:cubicBezTo>
                  <a:pt x="1350169" y="1809274"/>
                  <a:pt x="1344454" y="1803559"/>
                  <a:pt x="1340644" y="1805464"/>
                </a:cubicBezTo>
                <a:cubicBezTo>
                  <a:pt x="1334929" y="1805464"/>
                  <a:pt x="1341596" y="1800701"/>
                  <a:pt x="1333976" y="1801654"/>
                </a:cubicBezTo>
                <a:cubicBezTo>
                  <a:pt x="1335881" y="1799749"/>
                  <a:pt x="1340644" y="1798796"/>
                  <a:pt x="1347311" y="1799749"/>
                </a:cubicBezTo>
                <a:cubicBezTo>
                  <a:pt x="1352074" y="1803559"/>
                  <a:pt x="1351121" y="1804511"/>
                  <a:pt x="1362551" y="1803559"/>
                </a:cubicBezTo>
                <a:cubicBezTo>
                  <a:pt x="1359694" y="1806416"/>
                  <a:pt x="1360646" y="1811179"/>
                  <a:pt x="1353979" y="1811179"/>
                </a:cubicBezTo>
                <a:cubicBezTo>
                  <a:pt x="1353026" y="1810226"/>
                  <a:pt x="1354931" y="1810226"/>
                  <a:pt x="1355884" y="1810226"/>
                </a:cubicBezTo>
                <a:close/>
                <a:moveTo>
                  <a:pt x="1360646" y="1715929"/>
                </a:moveTo>
                <a:cubicBezTo>
                  <a:pt x="1355884" y="1714976"/>
                  <a:pt x="1346359" y="1710214"/>
                  <a:pt x="1358741" y="1710214"/>
                </a:cubicBezTo>
                <a:cubicBezTo>
                  <a:pt x="1355884" y="1713071"/>
                  <a:pt x="1361599" y="1713071"/>
                  <a:pt x="1360646" y="1715929"/>
                </a:cubicBezTo>
                <a:close/>
                <a:moveTo>
                  <a:pt x="1340644" y="1858804"/>
                </a:moveTo>
                <a:cubicBezTo>
                  <a:pt x="1346359" y="1855946"/>
                  <a:pt x="1347311" y="1857851"/>
                  <a:pt x="1355884" y="1856899"/>
                </a:cubicBezTo>
                <a:cubicBezTo>
                  <a:pt x="1353979" y="1860709"/>
                  <a:pt x="1346359" y="1859756"/>
                  <a:pt x="1340644" y="1858804"/>
                </a:cubicBezTo>
                <a:close/>
                <a:moveTo>
                  <a:pt x="1331119" y="1894046"/>
                </a:moveTo>
                <a:cubicBezTo>
                  <a:pt x="1334929" y="1890236"/>
                  <a:pt x="1342549" y="1893094"/>
                  <a:pt x="1350169" y="1892141"/>
                </a:cubicBezTo>
                <a:cubicBezTo>
                  <a:pt x="1341596" y="1889284"/>
                  <a:pt x="1329214" y="1888331"/>
                  <a:pt x="1319689" y="1891189"/>
                </a:cubicBezTo>
                <a:cubicBezTo>
                  <a:pt x="1321594" y="1886426"/>
                  <a:pt x="1310164" y="1888331"/>
                  <a:pt x="1311116" y="1884521"/>
                </a:cubicBezTo>
                <a:cubicBezTo>
                  <a:pt x="1316831" y="1884521"/>
                  <a:pt x="1317784" y="1886426"/>
                  <a:pt x="1322546" y="1886426"/>
                </a:cubicBezTo>
                <a:cubicBezTo>
                  <a:pt x="1323499" y="1884521"/>
                  <a:pt x="1322546" y="1882616"/>
                  <a:pt x="1317784" y="1882616"/>
                </a:cubicBezTo>
                <a:cubicBezTo>
                  <a:pt x="1334929" y="1881664"/>
                  <a:pt x="1341596" y="1881664"/>
                  <a:pt x="1355884" y="1884521"/>
                </a:cubicBezTo>
                <a:cubicBezTo>
                  <a:pt x="1346359" y="1882616"/>
                  <a:pt x="1358741" y="1893094"/>
                  <a:pt x="1367314" y="1888331"/>
                </a:cubicBezTo>
                <a:cubicBezTo>
                  <a:pt x="1365409" y="1887379"/>
                  <a:pt x="1362551" y="1887379"/>
                  <a:pt x="1362551" y="1884521"/>
                </a:cubicBezTo>
                <a:cubicBezTo>
                  <a:pt x="1375886" y="1884521"/>
                  <a:pt x="1383506" y="1886426"/>
                  <a:pt x="1398746" y="1885474"/>
                </a:cubicBezTo>
                <a:cubicBezTo>
                  <a:pt x="1393984" y="1887379"/>
                  <a:pt x="1399699" y="1888331"/>
                  <a:pt x="1408271" y="1888331"/>
                </a:cubicBezTo>
                <a:cubicBezTo>
                  <a:pt x="1410176" y="1888331"/>
                  <a:pt x="1413034" y="1888331"/>
                  <a:pt x="1414939" y="1888331"/>
                </a:cubicBezTo>
                <a:cubicBezTo>
                  <a:pt x="1417796" y="1888331"/>
                  <a:pt x="1420654" y="1888331"/>
                  <a:pt x="1423511" y="1888331"/>
                </a:cubicBezTo>
                <a:cubicBezTo>
                  <a:pt x="1429226" y="1888331"/>
                  <a:pt x="1433989" y="1888331"/>
                  <a:pt x="1436846" y="1888331"/>
                </a:cubicBezTo>
                <a:lnTo>
                  <a:pt x="1436846" y="1893094"/>
                </a:lnTo>
                <a:cubicBezTo>
                  <a:pt x="1432084" y="1893094"/>
                  <a:pt x="1427321" y="1892141"/>
                  <a:pt x="1422559" y="1892141"/>
                </a:cubicBezTo>
                <a:cubicBezTo>
                  <a:pt x="1418749" y="1892141"/>
                  <a:pt x="1413986" y="1892141"/>
                  <a:pt x="1410176" y="1892141"/>
                </a:cubicBezTo>
                <a:cubicBezTo>
                  <a:pt x="1404461" y="1892141"/>
                  <a:pt x="1397794" y="1892141"/>
                  <a:pt x="1392079" y="1892141"/>
                </a:cubicBezTo>
                <a:cubicBezTo>
                  <a:pt x="1380649" y="1893094"/>
                  <a:pt x="1368266" y="1893094"/>
                  <a:pt x="1353979" y="1893094"/>
                </a:cubicBezTo>
                <a:cubicBezTo>
                  <a:pt x="1353026" y="1893094"/>
                  <a:pt x="1352074" y="1893094"/>
                  <a:pt x="1351121" y="1892141"/>
                </a:cubicBezTo>
                <a:cubicBezTo>
                  <a:pt x="1350169" y="1894999"/>
                  <a:pt x="1347311" y="1895951"/>
                  <a:pt x="1344454" y="1897856"/>
                </a:cubicBezTo>
                <a:cubicBezTo>
                  <a:pt x="1336834" y="1897856"/>
                  <a:pt x="1342549" y="1891189"/>
                  <a:pt x="1331119" y="1894046"/>
                </a:cubicBezTo>
                <a:close/>
                <a:moveTo>
                  <a:pt x="1322546" y="1706404"/>
                </a:moveTo>
                <a:lnTo>
                  <a:pt x="1335881" y="1706404"/>
                </a:lnTo>
                <a:cubicBezTo>
                  <a:pt x="1331119" y="1714976"/>
                  <a:pt x="1343501" y="1709261"/>
                  <a:pt x="1349216" y="1711166"/>
                </a:cubicBezTo>
                <a:cubicBezTo>
                  <a:pt x="1344454" y="1716881"/>
                  <a:pt x="1331119" y="1712119"/>
                  <a:pt x="1322546" y="1714976"/>
                </a:cubicBezTo>
                <a:cubicBezTo>
                  <a:pt x="1325404" y="1710214"/>
                  <a:pt x="1327309" y="1710214"/>
                  <a:pt x="1322546" y="1706404"/>
                </a:cubicBezTo>
                <a:close/>
                <a:moveTo>
                  <a:pt x="1340644" y="1814989"/>
                </a:moveTo>
                <a:cubicBezTo>
                  <a:pt x="1346359" y="1814989"/>
                  <a:pt x="1350169" y="1814989"/>
                  <a:pt x="1349216" y="1818799"/>
                </a:cubicBezTo>
                <a:cubicBezTo>
                  <a:pt x="1343501" y="1818799"/>
                  <a:pt x="1339691" y="1817846"/>
                  <a:pt x="1340644" y="1814989"/>
                </a:cubicBezTo>
                <a:close/>
                <a:moveTo>
                  <a:pt x="1326356" y="1682591"/>
                </a:moveTo>
                <a:cubicBezTo>
                  <a:pt x="1334929" y="1680686"/>
                  <a:pt x="1331119" y="1685449"/>
                  <a:pt x="1337786" y="1684496"/>
                </a:cubicBezTo>
                <a:cubicBezTo>
                  <a:pt x="1335881" y="1687354"/>
                  <a:pt x="1324451" y="1685449"/>
                  <a:pt x="1326356" y="1682591"/>
                </a:cubicBezTo>
                <a:close/>
                <a:moveTo>
                  <a:pt x="1329214" y="1698784"/>
                </a:moveTo>
                <a:cubicBezTo>
                  <a:pt x="1333976" y="1692116"/>
                  <a:pt x="1305401" y="1699736"/>
                  <a:pt x="1304449" y="1693069"/>
                </a:cubicBezTo>
                <a:cubicBezTo>
                  <a:pt x="1314926" y="1694021"/>
                  <a:pt x="1325404" y="1694974"/>
                  <a:pt x="1337786" y="1693069"/>
                </a:cubicBezTo>
                <a:cubicBezTo>
                  <a:pt x="1334929" y="1694021"/>
                  <a:pt x="1337786" y="1698784"/>
                  <a:pt x="1329214" y="1698784"/>
                </a:cubicBezTo>
                <a:close/>
                <a:moveTo>
                  <a:pt x="1329214" y="1811179"/>
                </a:moveTo>
                <a:cubicBezTo>
                  <a:pt x="1333976" y="1812131"/>
                  <a:pt x="1333976" y="1816894"/>
                  <a:pt x="1333976" y="1820704"/>
                </a:cubicBezTo>
                <a:cubicBezTo>
                  <a:pt x="1325404" y="1818799"/>
                  <a:pt x="1322546" y="1814989"/>
                  <a:pt x="1329214" y="1811179"/>
                </a:cubicBezTo>
                <a:close/>
                <a:moveTo>
                  <a:pt x="1313021" y="1780699"/>
                </a:moveTo>
                <a:cubicBezTo>
                  <a:pt x="1305401" y="1779746"/>
                  <a:pt x="1315879" y="1778794"/>
                  <a:pt x="1314926" y="1776889"/>
                </a:cubicBezTo>
                <a:cubicBezTo>
                  <a:pt x="1310164" y="1773079"/>
                  <a:pt x="1297781" y="1779746"/>
                  <a:pt x="1296829" y="1773079"/>
                </a:cubicBezTo>
                <a:cubicBezTo>
                  <a:pt x="1305401" y="1773079"/>
                  <a:pt x="1311116" y="1772126"/>
                  <a:pt x="1323499" y="1772126"/>
                </a:cubicBezTo>
                <a:cubicBezTo>
                  <a:pt x="1323499" y="1776889"/>
                  <a:pt x="1318736" y="1777841"/>
                  <a:pt x="1321594" y="1783556"/>
                </a:cubicBezTo>
                <a:cubicBezTo>
                  <a:pt x="1314926" y="1785461"/>
                  <a:pt x="1317784" y="1776889"/>
                  <a:pt x="1313021" y="1780699"/>
                </a:cubicBezTo>
                <a:close/>
                <a:moveTo>
                  <a:pt x="1302544" y="1871186"/>
                </a:moveTo>
                <a:cubicBezTo>
                  <a:pt x="1293019" y="1869281"/>
                  <a:pt x="1298734" y="1868329"/>
                  <a:pt x="1309211" y="1869281"/>
                </a:cubicBezTo>
                <a:cubicBezTo>
                  <a:pt x="1307306" y="1868329"/>
                  <a:pt x="1304449" y="1868329"/>
                  <a:pt x="1304449" y="1865471"/>
                </a:cubicBezTo>
                <a:cubicBezTo>
                  <a:pt x="1311116" y="1862614"/>
                  <a:pt x="1316831" y="1866424"/>
                  <a:pt x="1324451" y="1866424"/>
                </a:cubicBezTo>
                <a:cubicBezTo>
                  <a:pt x="1313021" y="1867376"/>
                  <a:pt x="1314926" y="1869281"/>
                  <a:pt x="1311116" y="1873091"/>
                </a:cubicBezTo>
                <a:cubicBezTo>
                  <a:pt x="1296829" y="1871186"/>
                  <a:pt x="1284446" y="1874996"/>
                  <a:pt x="1284446" y="1866424"/>
                </a:cubicBezTo>
                <a:cubicBezTo>
                  <a:pt x="1292066" y="1866424"/>
                  <a:pt x="1290161" y="1872139"/>
                  <a:pt x="1302544" y="1871186"/>
                </a:cubicBezTo>
                <a:close/>
                <a:moveTo>
                  <a:pt x="1304449" y="1813084"/>
                </a:moveTo>
                <a:cubicBezTo>
                  <a:pt x="1312069" y="1813084"/>
                  <a:pt x="1310164" y="1815941"/>
                  <a:pt x="1317784" y="1814036"/>
                </a:cubicBezTo>
                <a:cubicBezTo>
                  <a:pt x="1315879" y="1815941"/>
                  <a:pt x="1313974" y="1817846"/>
                  <a:pt x="1309211" y="1817846"/>
                </a:cubicBezTo>
                <a:cubicBezTo>
                  <a:pt x="1309211" y="1818799"/>
                  <a:pt x="1310164" y="1818799"/>
                  <a:pt x="1311116" y="1818799"/>
                </a:cubicBezTo>
                <a:cubicBezTo>
                  <a:pt x="1307306" y="1821656"/>
                  <a:pt x="1303496" y="1815941"/>
                  <a:pt x="1304449" y="1813084"/>
                </a:cubicBezTo>
                <a:close/>
                <a:moveTo>
                  <a:pt x="1291114" y="1734979"/>
                </a:moveTo>
                <a:cubicBezTo>
                  <a:pt x="1298734" y="1734979"/>
                  <a:pt x="1294924" y="1739741"/>
                  <a:pt x="1302544" y="1739741"/>
                </a:cubicBezTo>
                <a:cubicBezTo>
                  <a:pt x="1301591" y="1741646"/>
                  <a:pt x="1295876" y="1739741"/>
                  <a:pt x="1295876" y="1741646"/>
                </a:cubicBezTo>
                <a:cubicBezTo>
                  <a:pt x="1289209" y="1740694"/>
                  <a:pt x="1288256" y="1737836"/>
                  <a:pt x="1291114" y="1734979"/>
                </a:cubicBezTo>
                <a:close/>
                <a:moveTo>
                  <a:pt x="1279684" y="1693069"/>
                </a:moveTo>
                <a:cubicBezTo>
                  <a:pt x="1286351" y="1694021"/>
                  <a:pt x="1293019" y="1694021"/>
                  <a:pt x="1299686" y="1693069"/>
                </a:cubicBezTo>
                <a:cubicBezTo>
                  <a:pt x="1301591" y="1695926"/>
                  <a:pt x="1277779" y="1695926"/>
                  <a:pt x="1279684" y="1693069"/>
                </a:cubicBezTo>
                <a:close/>
                <a:moveTo>
                  <a:pt x="1282541" y="1739741"/>
                </a:moveTo>
                <a:lnTo>
                  <a:pt x="1282541" y="1745456"/>
                </a:lnTo>
                <a:cubicBezTo>
                  <a:pt x="1273016" y="1746409"/>
                  <a:pt x="1273016" y="1738789"/>
                  <a:pt x="1282541" y="1739741"/>
                </a:cubicBezTo>
                <a:close/>
                <a:moveTo>
                  <a:pt x="1241584" y="1814989"/>
                </a:moveTo>
                <a:cubicBezTo>
                  <a:pt x="1251109" y="1815941"/>
                  <a:pt x="1258729" y="1812131"/>
                  <a:pt x="1273016" y="1814989"/>
                </a:cubicBezTo>
                <a:cubicBezTo>
                  <a:pt x="1270159" y="1816894"/>
                  <a:pt x="1265396" y="1818799"/>
                  <a:pt x="1259681" y="1819751"/>
                </a:cubicBezTo>
                <a:cubicBezTo>
                  <a:pt x="1261586" y="1821656"/>
                  <a:pt x="1263491" y="1823561"/>
                  <a:pt x="1268254" y="1823561"/>
                </a:cubicBezTo>
                <a:cubicBezTo>
                  <a:pt x="1266349" y="1829276"/>
                  <a:pt x="1257776" y="1821656"/>
                  <a:pt x="1256824" y="1824514"/>
                </a:cubicBezTo>
                <a:cubicBezTo>
                  <a:pt x="1256824" y="1818799"/>
                  <a:pt x="1244441" y="1819751"/>
                  <a:pt x="1241584" y="1814989"/>
                </a:cubicBezTo>
                <a:close/>
                <a:moveTo>
                  <a:pt x="1248251" y="1834039"/>
                </a:moveTo>
                <a:cubicBezTo>
                  <a:pt x="1252061" y="1831181"/>
                  <a:pt x="1265396" y="1834039"/>
                  <a:pt x="1273016" y="1833086"/>
                </a:cubicBezTo>
                <a:cubicBezTo>
                  <a:pt x="1268254" y="1837849"/>
                  <a:pt x="1258729" y="1834039"/>
                  <a:pt x="1248251" y="1834039"/>
                </a:cubicBezTo>
                <a:close/>
                <a:moveTo>
                  <a:pt x="1264444" y="1701641"/>
                </a:moveTo>
                <a:cubicBezTo>
                  <a:pt x="1263491" y="1703546"/>
                  <a:pt x="1260634" y="1703546"/>
                  <a:pt x="1259681" y="1705451"/>
                </a:cubicBezTo>
                <a:cubicBezTo>
                  <a:pt x="1253966" y="1705451"/>
                  <a:pt x="1254919" y="1701641"/>
                  <a:pt x="1254919" y="1698784"/>
                </a:cubicBezTo>
                <a:cubicBezTo>
                  <a:pt x="1262539" y="1697831"/>
                  <a:pt x="1259681" y="1701641"/>
                  <a:pt x="1264444" y="1701641"/>
                </a:cubicBezTo>
                <a:close/>
                <a:moveTo>
                  <a:pt x="1251109" y="1847374"/>
                </a:moveTo>
                <a:cubicBezTo>
                  <a:pt x="1245394" y="1853089"/>
                  <a:pt x="1230154" y="1848326"/>
                  <a:pt x="1222534" y="1851184"/>
                </a:cubicBezTo>
                <a:cubicBezTo>
                  <a:pt x="1216819" y="1846421"/>
                  <a:pt x="1243489" y="1848326"/>
                  <a:pt x="1251109" y="1847374"/>
                </a:cubicBezTo>
                <a:close/>
                <a:moveTo>
                  <a:pt x="1234916" y="1813084"/>
                </a:moveTo>
                <a:cubicBezTo>
                  <a:pt x="1235869" y="1814036"/>
                  <a:pt x="1236821" y="1814989"/>
                  <a:pt x="1239679" y="1814989"/>
                </a:cubicBezTo>
                <a:cubicBezTo>
                  <a:pt x="1230154" y="1819751"/>
                  <a:pt x="1212056" y="1817846"/>
                  <a:pt x="1194911" y="1818799"/>
                </a:cubicBezTo>
                <a:cubicBezTo>
                  <a:pt x="1202531" y="1813084"/>
                  <a:pt x="1230154" y="1818799"/>
                  <a:pt x="1234916" y="1813084"/>
                </a:cubicBezTo>
                <a:close/>
                <a:moveTo>
                  <a:pt x="1217771" y="1751171"/>
                </a:moveTo>
                <a:cubicBezTo>
                  <a:pt x="1216819" y="1745456"/>
                  <a:pt x="1226344" y="1745456"/>
                  <a:pt x="1235869" y="1744504"/>
                </a:cubicBezTo>
                <a:cubicBezTo>
                  <a:pt x="1231106" y="1747361"/>
                  <a:pt x="1224439" y="1749266"/>
                  <a:pt x="1217771" y="1751171"/>
                </a:cubicBezTo>
                <a:close/>
                <a:moveTo>
                  <a:pt x="1196816" y="1862614"/>
                </a:moveTo>
                <a:cubicBezTo>
                  <a:pt x="1203484" y="1857851"/>
                  <a:pt x="1217771" y="1855946"/>
                  <a:pt x="1233011" y="1857851"/>
                </a:cubicBezTo>
                <a:cubicBezTo>
                  <a:pt x="1228249" y="1863566"/>
                  <a:pt x="1207294" y="1868329"/>
                  <a:pt x="1196816" y="1862614"/>
                </a:cubicBezTo>
                <a:close/>
                <a:moveTo>
                  <a:pt x="1211104" y="1871186"/>
                </a:moveTo>
                <a:cubicBezTo>
                  <a:pt x="1211104" y="1870234"/>
                  <a:pt x="1210151" y="1870234"/>
                  <a:pt x="1209199" y="1870234"/>
                </a:cubicBezTo>
                <a:cubicBezTo>
                  <a:pt x="1213961" y="1870234"/>
                  <a:pt x="1222534" y="1870234"/>
                  <a:pt x="1231106" y="1871186"/>
                </a:cubicBezTo>
                <a:cubicBezTo>
                  <a:pt x="1226344" y="1876901"/>
                  <a:pt x="1213961" y="1873091"/>
                  <a:pt x="1204436" y="1872139"/>
                </a:cubicBezTo>
                <a:cubicBezTo>
                  <a:pt x="1204436" y="1871186"/>
                  <a:pt x="1208246" y="1871186"/>
                  <a:pt x="1211104" y="1871186"/>
                </a:cubicBezTo>
                <a:close/>
                <a:moveTo>
                  <a:pt x="1206341" y="1711166"/>
                </a:moveTo>
                <a:cubicBezTo>
                  <a:pt x="1206341" y="1708309"/>
                  <a:pt x="1215866" y="1710214"/>
                  <a:pt x="1219676" y="1710214"/>
                </a:cubicBezTo>
                <a:cubicBezTo>
                  <a:pt x="1218724" y="1712119"/>
                  <a:pt x="1213961" y="1712119"/>
                  <a:pt x="1213009" y="1714976"/>
                </a:cubicBezTo>
                <a:cubicBezTo>
                  <a:pt x="1211104" y="1714024"/>
                  <a:pt x="1209199" y="1714024"/>
                  <a:pt x="1206341" y="1714024"/>
                </a:cubicBezTo>
                <a:cubicBezTo>
                  <a:pt x="1206341" y="1712119"/>
                  <a:pt x="1215866" y="1711166"/>
                  <a:pt x="1206341" y="1711166"/>
                </a:cubicBezTo>
                <a:close/>
                <a:moveTo>
                  <a:pt x="1188244" y="1816894"/>
                </a:moveTo>
                <a:lnTo>
                  <a:pt x="1188244" y="1820704"/>
                </a:lnTo>
                <a:cubicBezTo>
                  <a:pt x="1182529" y="1820704"/>
                  <a:pt x="1181576" y="1818799"/>
                  <a:pt x="1176814" y="1818799"/>
                </a:cubicBezTo>
                <a:cubicBezTo>
                  <a:pt x="1176814" y="1815941"/>
                  <a:pt x="1185386" y="1817846"/>
                  <a:pt x="1188244" y="1816894"/>
                </a:cubicBezTo>
                <a:close/>
                <a:moveTo>
                  <a:pt x="1176814" y="1694974"/>
                </a:moveTo>
                <a:cubicBezTo>
                  <a:pt x="1181576" y="1696879"/>
                  <a:pt x="1163479" y="1695926"/>
                  <a:pt x="1158716" y="1696879"/>
                </a:cubicBezTo>
                <a:cubicBezTo>
                  <a:pt x="1157764" y="1693069"/>
                  <a:pt x="1171099" y="1695926"/>
                  <a:pt x="1176814" y="1694974"/>
                </a:cubicBezTo>
                <a:close/>
                <a:moveTo>
                  <a:pt x="1161574" y="1745456"/>
                </a:moveTo>
                <a:lnTo>
                  <a:pt x="1161574" y="1740694"/>
                </a:lnTo>
                <a:cubicBezTo>
                  <a:pt x="1165384" y="1740694"/>
                  <a:pt x="1166336" y="1741646"/>
                  <a:pt x="1170146" y="1741646"/>
                </a:cubicBezTo>
                <a:cubicBezTo>
                  <a:pt x="1167289" y="1742599"/>
                  <a:pt x="1167289" y="1745456"/>
                  <a:pt x="1161574" y="1745456"/>
                </a:cubicBezTo>
                <a:close/>
                <a:moveTo>
                  <a:pt x="1163479" y="1822609"/>
                </a:moveTo>
                <a:cubicBezTo>
                  <a:pt x="1166336" y="1822609"/>
                  <a:pt x="1137761" y="1827371"/>
                  <a:pt x="1141571" y="1821656"/>
                </a:cubicBezTo>
                <a:cubicBezTo>
                  <a:pt x="1149191" y="1819751"/>
                  <a:pt x="1153001" y="1823561"/>
                  <a:pt x="1163479" y="1822609"/>
                </a:cubicBezTo>
                <a:close/>
                <a:moveTo>
                  <a:pt x="1161574" y="1753076"/>
                </a:moveTo>
                <a:cubicBezTo>
                  <a:pt x="1157764" y="1755934"/>
                  <a:pt x="1147286" y="1756886"/>
                  <a:pt x="1141571" y="1754981"/>
                </a:cubicBezTo>
                <a:cubicBezTo>
                  <a:pt x="1143476" y="1749266"/>
                  <a:pt x="1153954" y="1753076"/>
                  <a:pt x="1161574" y="1753076"/>
                </a:cubicBezTo>
                <a:close/>
                <a:moveTo>
                  <a:pt x="1150144" y="1798796"/>
                </a:moveTo>
                <a:cubicBezTo>
                  <a:pt x="1150144" y="1801654"/>
                  <a:pt x="1139666" y="1801654"/>
                  <a:pt x="1136809" y="1799749"/>
                </a:cubicBezTo>
                <a:cubicBezTo>
                  <a:pt x="1139666" y="1796891"/>
                  <a:pt x="1144429" y="1797844"/>
                  <a:pt x="1150144" y="1798796"/>
                </a:cubicBezTo>
                <a:close/>
                <a:moveTo>
                  <a:pt x="1141571" y="1744504"/>
                </a:moveTo>
                <a:cubicBezTo>
                  <a:pt x="1146334" y="1746409"/>
                  <a:pt x="1141571" y="1748314"/>
                  <a:pt x="1139666" y="1750219"/>
                </a:cubicBezTo>
                <a:cubicBezTo>
                  <a:pt x="1132046" y="1749266"/>
                  <a:pt x="1132999" y="1742599"/>
                  <a:pt x="1141571" y="1744504"/>
                </a:cubicBezTo>
                <a:close/>
                <a:moveTo>
                  <a:pt x="1085374" y="1715929"/>
                </a:moveTo>
                <a:cubicBezTo>
                  <a:pt x="1093946" y="1712119"/>
                  <a:pt x="1101566" y="1709261"/>
                  <a:pt x="1112044" y="1714024"/>
                </a:cubicBezTo>
                <a:cubicBezTo>
                  <a:pt x="1110139" y="1719739"/>
                  <a:pt x="1097756" y="1714024"/>
                  <a:pt x="1085374" y="1715929"/>
                </a:cubicBezTo>
                <a:close/>
                <a:moveTo>
                  <a:pt x="1094899" y="1751171"/>
                </a:moveTo>
                <a:cubicBezTo>
                  <a:pt x="1088231" y="1749266"/>
                  <a:pt x="1087279" y="1751171"/>
                  <a:pt x="1079659" y="1751171"/>
                </a:cubicBezTo>
                <a:cubicBezTo>
                  <a:pt x="1085374" y="1746409"/>
                  <a:pt x="1084421" y="1744504"/>
                  <a:pt x="1086326" y="1739741"/>
                </a:cubicBezTo>
                <a:cubicBezTo>
                  <a:pt x="1088231" y="1741646"/>
                  <a:pt x="1095851" y="1741646"/>
                  <a:pt x="1091089" y="1744504"/>
                </a:cubicBezTo>
                <a:cubicBezTo>
                  <a:pt x="1095851" y="1744504"/>
                  <a:pt x="1093946" y="1741646"/>
                  <a:pt x="1099661" y="1742599"/>
                </a:cubicBezTo>
                <a:cubicBezTo>
                  <a:pt x="1099661" y="1743551"/>
                  <a:pt x="1102519" y="1743551"/>
                  <a:pt x="1104424" y="1743551"/>
                </a:cubicBezTo>
                <a:cubicBezTo>
                  <a:pt x="1106329" y="1747361"/>
                  <a:pt x="1102519" y="1748314"/>
                  <a:pt x="1099661" y="1749266"/>
                </a:cubicBezTo>
                <a:cubicBezTo>
                  <a:pt x="1095851" y="1749266"/>
                  <a:pt x="1094899" y="1748314"/>
                  <a:pt x="1091089" y="1748314"/>
                </a:cubicBezTo>
                <a:cubicBezTo>
                  <a:pt x="1091089" y="1748314"/>
                  <a:pt x="1094899" y="1748314"/>
                  <a:pt x="1094899" y="1751171"/>
                </a:cubicBezTo>
                <a:close/>
                <a:moveTo>
                  <a:pt x="1065371" y="1865471"/>
                </a:moveTo>
                <a:cubicBezTo>
                  <a:pt x="1072991" y="1859756"/>
                  <a:pt x="1084421" y="1867376"/>
                  <a:pt x="1092041" y="1869281"/>
                </a:cubicBezTo>
                <a:cubicBezTo>
                  <a:pt x="1080611" y="1871186"/>
                  <a:pt x="1077754" y="1864519"/>
                  <a:pt x="1065371" y="1865471"/>
                </a:cubicBezTo>
                <a:close/>
                <a:moveTo>
                  <a:pt x="1072039" y="1768316"/>
                </a:moveTo>
                <a:cubicBezTo>
                  <a:pt x="1080611" y="1768316"/>
                  <a:pt x="1072991" y="1769269"/>
                  <a:pt x="1073944" y="1772126"/>
                </a:cubicBezTo>
                <a:cubicBezTo>
                  <a:pt x="1079659" y="1772126"/>
                  <a:pt x="1083469" y="1771174"/>
                  <a:pt x="1085374" y="1770221"/>
                </a:cubicBezTo>
                <a:cubicBezTo>
                  <a:pt x="1090136" y="1770221"/>
                  <a:pt x="1090136" y="1773079"/>
                  <a:pt x="1087279" y="1774984"/>
                </a:cubicBezTo>
                <a:cubicBezTo>
                  <a:pt x="1082516" y="1774984"/>
                  <a:pt x="1078706" y="1773079"/>
                  <a:pt x="1072039" y="1774031"/>
                </a:cubicBezTo>
                <a:cubicBezTo>
                  <a:pt x="1073944" y="1770221"/>
                  <a:pt x="1065371" y="1769269"/>
                  <a:pt x="1072039" y="1768316"/>
                </a:cubicBezTo>
                <a:close/>
                <a:moveTo>
                  <a:pt x="1083469" y="1696879"/>
                </a:moveTo>
                <a:cubicBezTo>
                  <a:pt x="1082516" y="1701641"/>
                  <a:pt x="1072991" y="1698784"/>
                  <a:pt x="1068229" y="1697831"/>
                </a:cubicBezTo>
                <a:cubicBezTo>
                  <a:pt x="1069181" y="1694021"/>
                  <a:pt x="1078706" y="1696879"/>
                  <a:pt x="1083469" y="1696879"/>
                </a:cubicBezTo>
                <a:close/>
                <a:moveTo>
                  <a:pt x="1070134" y="1731169"/>
                </a:moveTo>
                <a:cubicBezTo>
                  <a:pt x="1072991" y="1730216"/>
                  <a:pt x="1069181" y="1728311"/>
                  <a:pt x="1078706" y="1729264"/>
                </a:cubicBezTo>
                <a:cubicBezTo>
                  <a:pt x="1075849" y="1733074"/>
                  <a:pt x="1068229" y="1735931"/>
                  <a:pt x="1050131" y="1734979"/>
                </a:cubicBezTo>
                <a:cubicBezTo>
                  <a:pt x="1052989" y="1731169"/>
                  <a:pt x="1049179" y="1732121"/>
                  <a:pt x="1052036" y="1729264"/>
                </a:cubicBezTo>
                <a:cubicBezTo>
                  <a:pt x="1061561" y="1729264"/>
                  <a:pt x="1065371" y="1727359"/>
                  <a:pt x="1070134" y="1731169"/>
                </a:cubicBezTo>
                <a:close/>
                <a:moveTo>
                  <a:pt x="1060609" y="1828324"/>
                </a:moveTo>
                <a:cubicBezTo>
                  <a:pt x="1058704" y="1824514"/>
                  <a:pt x="1073944" y="1826419"/>
                  <a:pt x="1075849" y="1827371"/>
                </a:cubicBezTo>
                <a:cubicBezTo>
                  <a:pt x="1075849" y="1829276"/>
                  <a:pt x="1063466" y="1831181"/>
                  <a:pt x="1060609" y="1828324"/>
                </a:cubicBezTo>
                <a:close/>
                <a:moveTo>
                  <a:pt x="1063466" y="1750219"/>
                </a:moveTo>
                <a:cubicBezTo>
                  <a:pt x="1051084" y="1747361"/>
                  <a:pt x="1043464" y="1748314"/>
                  <a:pt x="1032034" y="1750219"/>
                </a:cubicBezTo>
                <a:cubicBezTo>
                  <a:pt x="1032034" y="1740694"/>
                  <a:pt x="1061561" y="1744504"/>
                  <a:pt x="1070134" y="1744504"/>
                </a:cubicBezTo>
                <a:cubicBezTo>
                  <a:pt x="1066324" y="1745456"/>
                  <a:pt x="1065371" y="1747361"/>
                  <a:pt x="1063466" y="1750219"/>
                </a:cubicBezTo>
                <a:close/>
                <a:moveTo>
                  <a:pt x="1002506" y="1771174"/>
                </a:moveTo>
                <a:cubicBezTo>
                  <a:pt x="1017746" y="1769269"/>
                  <a:pt x="1043464" y="1772126"/>
                  <a:pt x="1065371" y="1767364"/>
                </a:cubicBezTo>
                <a:cubicBezTo>
                  <a:pt x="1055846" y="1774984"/>
                  <a:pt x="1016794" y="1776889"/>
                  <a:pt x="1002506" y="1771174"/>
                </a:cubicBezTo>
                <a:close/>
                <a:moveTo>
                  <a:pt x="1052036" y="1851184"/>
                </a:moveTo>
                <a:cubicBezTo>
                  <a:pt x="1046321" y="1853089"/>
                  <a:pt x="1040606" y="1854041"/>
                  <a:pt x="1036796" y="1851184"/>
                </a:cubicBezTo>
                <a:cubicBezTo>
                  <a:pt x="1038701" y="1848326"/>
                  <a:pt x="1048226" y="1851184"/>
                  <a:pt x="1052036" y="1851184"/>
                </a:cubicBezTo>
                <a:close/>
                <a:moveTo>
                  <a:pt x="1045369" y="1700689"/>
                </a:moveTo>
                <a:lnTo>
                  <a:pt x="1040606" y="1700689"/>
                </a:lnTo>
                <a:cubicBezTo>
                  <a:pt x="1040606" y="1698784"/>
                  <a:pt x="1044416" y="1697831"/>
                  <a:pt x="1040606" y="1696879"/>
                </a:cubicBezTo>
                <a:cubicBezTo>
                  <a:pt x="1042511" y="1693069"/>
                  <a:pt x="1052989" y="1699736"/>
                  <a:pt x="1045369" y="1700689"/>
                </a:cubicBezTo>
                <a:close/>
                <a:moveTo>
                  <a:pt x="1040606" y="1753076"/>
                </a:moveTo>
                <a:cubicBezTo>
                  <a:pt x="1041559" y="1754981"/>
                  <a:pt x="1038701" y="1754981"/>
                  <a:pt x="1038701" y="1756886"/>
                </a:cubicBezTo>
                <a:lnTo>
                  <a:pt x="1045369" y="1756886"/>
                </a:lnTo>
                <a:cubicBezTo>
                  <a:pt x="1042511" y="1759744"/>
                  <a:pt x="1033939" y="1756886"/>
                  <a:pt x="1032034" y="1755934"/>
                </a:cubicBezTo>
                <a:cubicBezTo>
                  <a:pt x="1032034" y="1753076"/>
                  <a:pt x="1035844" y="1753076"/>
                  <a:pt x="1040606" y="1753076"/>
                </a:cubicBezTo>
                <a:close/>
                <a:moveTo>
                  <a:pt x="1020604" y="1826419"/>
                </a:moveTo>
                <a:lnTo>
                  <a:pt x="1002506" y="1826419"/>
                </a:lnTo>
                <a:lnTo>
                  <a:pt x="1002506" y="1824514"/>
                </a:lnTo>
                <a:cubicBezTo>
                  <a:pt x="1008221" y="1825466"/>
                  <a:pt x="1022509" y="1821656"/>
                  <a:pt x="1020604" y="1826419"/>
                </a:cubicBezTo>
                <a:close/>
                <a:moveTo>
                  <a:pt x="989171" y="1718786"/>
                </a:moveTo>
                <a:cubicBezTo>
                  <a:pt x="987266" y="1714024"/>
                  <a:pt x="1005364" y="1714976"/>
                  <a:pt x="1009174" y="1716881"/>
                </a:cubicBezTo>
                <a:cubicBezTo>
                  <a:pt x="1005364" y="1718786"/>
                  <a:pt x="997744" y="1718786"/>
                  <a:pt x="989171" y="1718786"/>
                </a:cubicBezTo>
                <a:close/>
                <a:moveTo>
                  <a:pt x="993934" y="1965484"/>
                </a:moveTo>
                <a:cubicBezTo>
                  <a:pt x="997744" y="1964531"/>
                  <a:pt x="1001554" y="1961674"/>
                  <a:pt x="992029" y="1961674"/>
                </a:cubicBezTo>
                <a:cubicBezTo>
                  <a:pt x="993934" y="1958816"/>
                  <a:pt x="1004411" y="1961674"/>
                  <a:pt x="1010126" y="1960721"/>
                </a:cubicBezTo>
                <a:cubicBezTo>
                  <a:pt x="1006316" y="1963579"/>
                  <a:pt x="1000601" y="1969294"/>
                  <a:pt x="993934" y="1965484"/>
                </a:cubicBezTo>
                <a:close/>
                <a:moveTo>
                  <a:pt x="1005364" y="1861661"/>
                </a:moveTo>
                <a:cubicBezTo>
                  <a:pt x="1004411" y="1865471"/>
                  <a:pt x="994886" y="1863566"/>
                  <a:pt x="990124" y="1862614"/>
                </a:cubicBezTo>
                <a:cubicBezTo>
                  <a:pt x="990124" y="1860709"/>
                  <a:pt x="1000601" y="1862614"/>
                  <a:pt x="1005364" y="1861661"/>
                </a:cubicBezTo>
                <a:close/>
                <a:moveTo>
                  <a:pt x="982504" y="1938814"/>
                </a:moveTo>
                <a:cubicBezTo>
                  <a:pt x="982504" y="1934051"/>
                  <a:pt x="988219" y="1935956"/>
                  <a:pt x="993934" y="1936909"/>
                </a:cubicBezTo>
                <a:cubicBezTo>
                  <a:pt x="994886" y="1938814"/>
                  <a:pt x="992029" y="1938814"/>
                  <a:pt x="992029" y="1940719"/>
                </a:cubicBezTo>
                <a:cubicBezTo>
                  <a:pt x="987266" y="1939766"/>
                  <a:pt x="987266" y="1937861"/>
                  <a:pt x="982504" y="1938814"/>
                </a:cubicBezTo>
                <a:close/>
                <a:moveTo>
                  <a:pt x="973931" y="1830229"/>
                </a:moveTo>
                <a:cubicBezTo>
                  <a:pt x="971074" y="1829276"/>
                  <a:pt x="971074" y="1826419"/>
                  <a:pt x="969169" y="1824514"/>
                </a:cubicBezTo>
                <a:cubicBezTo>
                  <a:pt x="973931" y="1824514"/>
                  <a:pt x="974884" y="1826419"/>
                  <a:pt x="977741" y="1828324"/>
                </a:cubicBezTo>
                <a:cubicBezTo>
                  <a:pt x="977741" y="1828324"/>
                  <a:pt x="973931" y="1828324"/>
                  <a:pt x="973931" y="1830229"/>
                </a:cubicBezTo>
                <a:close/>
                <a:moveTo>
                  <a:pt x="978694" y="1928336"/>
                </a:moveTo>
                <a:cubicBezTo>
                  <a:pt x="974884" y="1931194"/>
                  <a:pt x="960596" y="1929289"/>
                  <a:pt x="960596" y="1926431"/>
                </a:cubicBezTo>
                <a:cubicBezTo>
                  <a:pt x="968216" y="1923574"/>
                  <a:pt x="971074" y="1926431"/>
                  <a:pt x="978694" y="1928336"/>
                </a:cubicBezTo>
                <a:close/>
                <a:moveTo>
                  <a:pt x="962501" y="1786414"/>
                </a:moveTo>
                <a:cubicBezTo>
                  <a:pt x="968216" y="1786414"/>
                  <a:pt x="969169" y="1784509"/>
                  <a:pt x="975836" y="1785461"/>
                </a:cubicBezTo>
                <a:cubicBezTo>
                  <a:pt x="980599" y="1791176"/>
                  <a:pt x="945356" y="1786414"/>
                  <a:pt x="962501" y="1786414"/>
                </a:cubicBezTo>
                <a:close/>
                <a:moveTo>
                  <a:pt x="960596" y="1727359"/>
                </a:moveTo>
                <a:cubicBezTo>
                  <a:pt x="960596" y="1724501"/>
                  <a:pt x="966311" y="1724501"/>
                  <a:pt x="972026" y="1725454"/>
                </a:cubicBezTo>
                <a:cubicBezTo>
                  <a:pt x="968216" y="1728311"/>
                  <a:pt x="967264" y="1729264"/>
                  <a:pt x="970121" y="1732121"/>
                </a:cubicBezTo>
                <a:cubicBezTo>
                  <a:pt x="959644" y="1734026"/>
                  <a:pt x="965359" y="1727359"/>
                  <a:pt x="960596" y="1727359"/>
                </a:cubicBezTo>
                <a:close/>
                <a:moveTo>
                  <a:pt x="940594" y="1936909"/>
                </a:moveTo>
                <a:lnTo>
                  <a:pt x="947261" y="1936909"/>
                </a:lnTo>
                <a:cubicBezTo>
                  <a:pt x="947261" y="1938814"/>
                  <a:pt x="943451" y="1939766"/>
                  <a:pt x="947261" y="1940719"/>
                </a:cubicBezTo>
                <a:cubicBezTo>
                  <a:pt x="947261" y="1941671"/>
                  <a:pt x="946309" y="1941671"/>
                  <a:pt x="945356" y="1941671"/>
                </a:cubicBezTo>
                <a:lnTo>
                  <a:pt x="940594" y="1941671"/>
                </a:lnTo>
                <a:cubicBezTo>
                  <a:pt x="944404" y="1939766"/>
                  <a:pt x="940594" y="1940719"/>
                  <a:pt x="940594" y="1936909"/>
                </a:cubicBezTo>
                <a:close/>
                <a:moveTo>
                  <a:pt x="904399" y="1718786"/>
                </a:moveTo>
                <a:cubicBezTo>
                  <a:pt x="916781" y="1715929"/>
                  <a:pt x="928211" y="1716881"/>
                  <a:pt x="942499" y="1717834"/>
                </a:cubicBezTo>
                <a:cubicBezTo>
                  <a:pt x="935831" y="1719739"/>
                  <a:pt x="917734" y="1720691"/>
                  <a:pt x="904399" y="1718786"/>
                </a:cubicBezTo>
                <a:close/>
                <a:moveTo>
                  <a:pt x="892969" y="1731169"/>
                </a:moveTo>
                <a:cubicBezTo>
                  <a:pt x="894874" y="1724501"/>
                  <a:pt x="885349" y="1731169"/>
                  <a:pt x="881539" y="1727359"/>
                </a:cubicBezTo>
                <a:cubicBezTo>
                  <a:pt x="886301" y="1725454"/>
                  <a:pt x="892969" y="1725454"/>
                  <a:pt x="899636" y="1723549"/>
                </a:cubicBezTo>
                <a:cubicBezTo>
                  <a:pt x="905351" y="1725454"/>
                  <a:pt x="900589" y="1730216"/>
                  <a:pt x="906304" y="1727359"/>
                </a:cubicBezTo>
                <a:cubicBezTo>
                  <a:pt x="913924" y="1730216"/>
                  <a:pt x="897731" y="1731169"/>
                  <a:pt x="892969" y="1731169"/>
                </a:cubicBezTo>
                <a:close/>
                <a:moveTo>
                  <a:pt x="907256" y="1738789"/>
                </a:moveTo>
                <a:cubicBezTo>
                  <a:pt x="910114" y="1742599"/>
                  <a:pt x="899636" y="1739741"/>
                  <a:pt x="902494" y="1743551"/>
                </a:cubicBezTo>
                <a:cubicBezTo>
                  <a:pt x="900589" y="1742599"/>
                  <a:pt x="897731" y="1742599"/>
                  <a:pt x="893921" y="1742599"/>
                </a:cubicBezTo>
                <a:cubicBezTo>
                  <a:pt x="892969" y="1737836"/>
                  <a:pt x="900589" y="1738789"/>
                  <a:pt x="907256" y="1738789"/>
                </a:cubicBezTo>
                <a:close/>
                <a:moveTo>
                  <a:pt x="872966" y="1725454"/>
                </a:moveTo>
                <a:lnTo>
                  <a:pt x="872966" y="1729264"/>
                </a:lnTo>
                <a:cubicBezTo>
                  <a:pt x="870109" y="1728311"/>
                  <a:pt x="861536" y="1730216"/>
                  <a:pt x="861536" y="1728311"/>
                </a:cubicBezTo>
                <a:cubicBezTo>
                  <a:pt x="859631" y="1724501"/>
                  <a:pt x="869156" y="1726406"/>
                  <a:pt x="872966" y="1725454"/>
                </a:cubicBezTo>
                <a:close/>
                <a:moveTo>
                  <a:pt x="842486" y="1788319"/>
                </a:moveTo>
                <a:cubicBezTo>
                  <a:pt x="846296" y="1785461"/>
                  <a:pt x="860584" y="1784509"/>
                  <a:pt x="864394" y="1786414"/>
                </a:cubicBezTo>
                <a:cubicBezTo>
                  <a:pt x="859631" y="1789271"/>
                  <a:pt x="852011" y="1790224"/>
                  <a:pt x="846296" y="1792129"/>
                </a:cubicBezTo>
                <a:cubicBezTo>
                  <a:pt x="843439" y="1792129"/>
                  <a:pt x="845344" y="1788319"/>
                  <a:pt x="842486" y="1788319"/>
                </a:cubicBezTo>
                <a:close/>
                <a:moveTo>
                  <a:pt x="846296" y="1730216"/>
                </a:moveTo>
                <a:cubicBezTo>
                  <a:pt x="845344" y="1727359"/>
                  <a:pt x="848201" y="1727359"/>
                  <a:pt x="848201" y="1725454"/>
                </a:cubicBezTo>
                <a:cubicBezTo>
                  <a:pt x="852964" y="1725454"/>
                  <a:pt x="852964" y="1728311"/>
                  <a:pt x="856774" y="1729264"/>
                </a:cubicBezTo>
                <a:cubicBezTo>
                  <a:pt x="857726" y="1732121"/>
                  <a:pt x="850106" y="1730216"/>
                  <a:pt x="846296" y="1730216"/>
                </a:cubicBezTo>
                <a:close/>
                <a:moveTo>
                  <a:pt x="839629" y="1833086"/>
                </a:moveTo>
                <a:cubicBezTo>
                  <a:pt x="836771" y="1834039"/>
                  <a:pt x="836771" y="1836896"/>
                  <a:pt x="837724" y="1839754"/>
                </a:cubicBezTo>
                <a:cubicBezTo>
                  <a:pt x="830104" y="1841659"/>
                  <a:pt x="825341" y="1840706"/>
                  <a:pt x="819626" y="1838801"/>
                </a:cubicBezTo>
                <a:cubicBezTo>
                  <a:pt x="825341" y="1836896"/>
                  <a:pt x="832009" y="1834991"/>
                  <a:pt x="839629" y="1833086"/>
                </a:cubicBezTo>
                <a:close/>
                <a:moveTo>
                  <a:pt x="726281" y="1965484"/>
                </a:moveTo>
                <a:cubicBezTo>
                  <a:pt x="720566" y="1963579"/>
                  <a:pt x="707231" y="1965484"/>
                  <a:pt x="701516" y="1963579"/>
                </a:cubicBezTo>
                <a:cubicBezTo>
                  <a:pt x="742474" y="1959769"/>
                  <a:pt x="791051" y="1960721"/>
                  <a:pt x="824389" y="1959769"/>
                </a:cubicBezTo>
                <a:cubicBezTo>
                  <a:pt x="825341" y="1961674"/>
                  <a:pt x="822484" y="1961674"/>
                  <a:pt x="822484" y="1963579"/>
                </a:cubicBezTo>
                <a:cubicBezTo>
                  <a:pt x="788194" y="1959769"/>
                  <a:pt x="753904" y="1968341"/>
                  <a:pt x="724376" y="1962626"/>
                </a:cubicBezTo>
                <a:cubicBezTo>
                  <a:pt x="715804" y="1963579"/>
                  <a:pt x="730091" y="1962626"/>
                  <a:pt x="726281" y="1965484"/>
                </a:cubicBezTo>
                <a:close/>
                <a:moveTo>
                  <a:pt x="779621" y="1762601"/>
                </a:moveTo>
                <a:cubicBezTo>
                  <a:pt x="786289" y="1762601"/>
                  <a:pt x="792004" y="1765459"/>
                  <a:pt x="797719" y="1762601"/>
                </a:cubicBezTo>
                <a:cubicBezTo>
                  <a:pt x="792956" y="1760696"/>
                  <a:pt x="776764" y="1757839"/>
                  <a:pt x="772954" y="1761649"/>
                </a:cubicBezTo>
                <a:cubicBezTo>
                  <a:pt x="771049" y="1761649"/>
                  <a:pt x="771049" y="1761649"/>
                  <a:pt x="771049" y="1760696"/>
                </a:cubicBezTo>
                <a:cubicBezTo>
                  <a:pt x="771049" y="1759744"/>
                  <a:pt x="770096" y="1759744"/>
                  <a:pt x="769144" y="1759744"/>
                </a:cubicBezTo>
                <a:cubicBezTo>
                  <a:pt x="779621" y="1757839"/>
                  <a:pt x="790099" y="1754981"/>
                  <a:pt x="807244" y="1754029"/>
                </a:cubicBezTo>
                <a:cubicBezTo>
                  <a:pt x="805339" y="1757839"/>
                  <a:pt x="811054" y="1757839"/>
                  <a:pt x="813911" y="1758791"/>
                </a:cubicBezTo>
                <a:cubicBezTo>
                  <a:pt x="812006" y="1760696"/>
                  <a:pt x="808196" y="1762601"/>
                  <a:pt x="805339" y="1764506"/>
                </a:cubicBezTo>
                <a:cubicBezTo>
                  <a:pt x="810101" y="1768316"/>
                  <a:pt x="811054" y="1761649"/>
                  <a:pt x="818674" y="1763554"/>
                </a:cubicBezTo>
                <a:cubicBezTo>
                  <a:pt x="812006" y="1770221"/>
                  <a:pt x="784384" y="1769269"/>
                  <a:pt x="779621" y="1762601"/>
                </a:cubicBezTo>
                <a:close/>
                <a:moveTo>
                  <a:pt x="754856" y="1757839"/>
                </a:moveTo>
                <a:cubicBezTo>
                  <a:pt x="753904" y="1755934"/>
                  <a:pt x="756761" y="1755934"/>
                  <a:pt x="756761" y="1754029"/>
                </a:cubicBezTo>
                <a:cubicBezTo>
                  <a:pt x="739616" y="1756886"/>
                  <a:pt x="727234" y="1756886"/>
                  <a:pt x="711994" y="1754981"/>
                </a:cubicBezTo>
                <a:cubicBezTo>
                  <a:pt x="715804" y="1751171"/>
                  <a:pt x="726281" y="1754981"/>
                  <a:pt x="720566" y="1748314"/>
                </a:cubicBezTo>
                <a:cubicBezTo>
                  <a:pt x="723424" y="1749266"/>
                  <a:pt x="729139" y="1749266"/>
                  <a:pt x="727234" y="1753076"/>
                </a:cubicBezTo>
                <a:cubicBezTo>
                  <a:pt x="738664" y="1753076"/>
                  <a:pt x="751999" y="1749266"/>
                  <a:pt x="765334" y="1752124"/>
                </a:cubicBezTo>
                <a:cubicBezTo>
                  <a:pt x="759619" y="1754981"/>
                  <a:pt x="757714" y="1754981"/>
                  <a:pt x="765334" y="1757839"/>
                </a:cubicBezTo>
                <a:cubicBezTo>
                  <a:pt x="764381" y="1761649"/>
                  <a:pt x="759619" y="1758791"/>
                  <a:pt x="754856" y="1757839"/>
                </a:cubicBezTo>
                <a:close/>
                <a:moveTo>
                  <a:pt x="756761" y="1826419"/>
                </a:moveTo>
                <a:cubicBezTo>
                  <a:pt x="764381" y="1829276"/>
                  <a:pt x="751999" y="1832134"/>
                  <a:pt x="750094" y="1833086"/>
                </a:cubicBezTo>
                <a:cubicBezTo>
                  <a:pt x="744379" y="1828324"/>
                  <a:pt x="737711" y="1831181"/>
                  <a:pt x="730091" y="1827371"/>
                </a:cubicBezTo>
                <a:cubicBezTo>
                  <a:pt x="734854" y="1822609"/>
                  <a:pt x="751046" y="1827371"/>
                  <a:pt x="756761" y="1826419"/>
                </a:cubicBezTo>
                <a:close/>
                <a:moveTo>
                  <a:pt x="754856" y="1765459"/>
                </a:moveTo>
                <a:lnTo>
                  <a:pt x="748189" y="1765459"/>
                </a:lnTo>
                <a:cubicBezTo>
                  <a:pt x="748189" y="1761649"/>
                  <a:pt x="743426" y="1759744"/>
                  <a:pt x="752951" y="1759744"/>
                </a:cubicBezTo>
                <a:cubicBezTo>
                  <a:pt x="751046" y="1763554"/>
                  <a:pt x="755809" y="1762601"/>
                  <a:pt x="754856" y="1765459"/>
                </a:cubicBezTo>
                <a:close/>
                <a:moveTo>
                  <a:pt x="732949" y="1746409"/>
                </a:moveTo>
                <a:cubicBezTo>
                  <a:pt x="726281" y="1743551"/>
                  <a:pt x="741521" y="1742599"/>
                  <a:pt x="744379" y="1740694"/>
                </a:cubicBezTo>
                <a:cubicBezTo>
                  <a:pt x="752951" y="1744504"/>
                  <a:pt x="735806" y="1744504"/>
                  <a:pt x="732949" y="1746409"/>
                </a:cubicBezTo>
                <a:close/>
                <a:moveTo>
                  <a:pt x="728186" y="1735931"/>
                </a:moveTo>
                <a:cubicBezTo>
                  <a:pt x="734854" y="1734979"/>
                  <a:pt x="736759" y="1736884"/>
                  <a:pt x="741521" y="1736884"/>
                </a:cubicBezTo>
                <a:cubicBezTo>
                  <a:pt x="741521" y="1738789"/>
                  <a:pt x="725329" y="1739741"/>
                  <a:pt x="728186" y="1735931"/>
                </a:cubicBezTo>
                <a:close/>
                <a:moveTo>
                  <a:pt x="701516" y="1819751"/>
                </a:moveTo>
                <a:cubicBezTo>
                  <a:pt x="699611" y="1820704"/>
                  <a:pt x="696754" y="1820704"/>
                  <a:pt x="692944" y="1820704"/>
                </a:cubicBezTo>
                <a:cubicBezTo>
                  <a:pt x="692944" y="1816894"/>
                  <a:pt x="709136" y="1817846"/>
                  <a:pt x="706279" y="1821656"/>
                </a:cubicBezTo>
                <a:cubicBezTo>
                  <a:pt x="701516" y="1822609"/>
                  <a:pt x="701516" y="1820704"/>
                  <a:pt x="701516" y="1819751"/>
                </a:cubicBezTo>
                <a:close/>
                <a:moveTo>
                  <a:pt x="683419" y="1728311"/>
                </a:moveTo>
                <a:cubicBezTo>
                  <a:pt x="686276" y="1727359"/>
                  <a:pt x="696754" y="1728311"/>
                  <a:pt x="701516" y="1729264"/>
                </a:cubicBezTo>
                <a:cubicBezTo>
                  <a:pt x="702469" y="1732121"/>
                  <a:pt x="683419" y="1731169"/>
                  <a:pt x="683419" y="1728311"/>
                </a:cubicBezTo>
                <a:close/>
                <a:moveTo>
                  <a:pt x="690086" y="1770221"/>
                </a:moveTo>
                <a:lnTo>
                  <a:pt x="690086" y="1766411"/>
                </a:lnTo>
                <a:cubicBezTo>
                  <a:pt x="694849" y="1765459"/>
                  <a:pt x="695801" y="1767364"/>
                  <a:pt x="698659" y="1767364"/>
                </a:cubicBezTo>
                <a:cubicBezTo>
                  <a:pt x="698659" y="1770221"/>
                  <a:pt x="694849" y="1771174"/>
                  <a:pt x="690086" y="1770221"/>
                </a:cubicBezTo>
                <a:close/>
                <a:moveTo>
                  <a:pt x="681514" y="1730216"/>
                </a:moveTo>
                <a:cubicBezTo>
                  <a:pt x="667226" y="1728311"/>
                  <a:pt x="652939" y="1731169"/>
                  <a:pt x="645319" y="1729264"/>
                </a:cubicBezTo>
                <a:cubicBezTo>
                  <a:pt x="651986" y="1723549"/>
                  <a:pt x="671036" y="1730216"/>
                  <a:pt x="676751" y="1723549"/>
                </a:cubicBezTo>
                <a:lnTo>
                  <a:pt x="691991" y="1723549"/>
                </a:lnTo>
                <a:cubicBezTo>
                  <a:pt x="691039" y="1728311"/>
                  <a:pt x="679609" y="1725454"/>
                  <a:pt x="676751" y="1727359"/>
                </a:cubicBezTo>
                <a:cubicBezTo>
                  <a:pt x="677704" y="1728311"/>
                  <a:pt x="681514" y="1728311"/>
                  <a:pt x="681514" y="1730216"/>
                </a:cubicBezTo>
                <a:close/>
                <a:moveTo>
                  <a:pt x="670084" y="1740694"/>
                </a:moveTo>
                <a:cubicBezTo>
                  <a:pt x="676751" y="1737836"/>
                  <a:pt x="680561" y="1739741"/>
                  <a:pt x="690086" y="1739741"/>
                </a:cubicBezTo>
                <a:cubicBezTo>
                  <a:pt x="688181" y="1742599"/>
                  <a:pt x="676751" y="1741646"/>
                  <a:pt x="670084" y="1740694"/>
                </a:cubicBezTo>
                <a:close/>
                <a:moveTo>
                  <a:pt x="668179" y="1834039"/>
                </a:moveTo>
                <a:cubicBezTo>
                  <a:pt x="657701" y="1834991"/>
                  <a:pt x="629126" y="1834991"/>
                  <a:pt x="618649" y="1832134"/>
                </a:cubicBezTo>
                <a:cubicBezTo>
                  <a:pt x="631031" y="1826419"/>
                  <a:pt x="651034" y="1834039"/>
                  <a:pt x="670084" y="1832134"/>
                </a:cubicBezTo>
                <a:cubicBezTo>
                  <a:pt x="670084" y="1833086"/>
                  <a:pt x="669131" y="1834039"/>
                  <a:pt x="668179" y="1834039"/>
                </a:cubicBezTo>
                <a:close/>
                <a:moveTo>
                  <a:pt x="645319" y="1801654"/>
                </a:moveTo>
                <a:cubicBezTo>
                  <a:pt x="650081" y="1797844"/>
                  <a:pt x="656749" y="1798796"/>
                  <a:pt x="650081" y="1794986"/>
                </a:cubicBezTo>
                <a:cubicBezTo>
                  <a:pt x="657701" y="1794034"/>
                  <a:pt x="656749" y="1798796"/>
                  <a:pt x="661511" y="1799749"/>
                </a:cubicBezTo>
                <a:cubicBezTo>
                  <a:pt x="657701" y="1801654"/>
                  <a:pt x="652939" y="1803559"/>
                  <a:pt x="646271" y="1804511"/>
                </a:cubicBezTo>
                <a:cubicBezTo>
                  <a:pt x="647224" y="1802606"/>
                  <a:pt x="648176" y="1801654"/>
                  <a:pt x="645319" y="1801654"/>
                </a:cubicBezTo>
                <a:close/>
                <a:moveTo>
                  <a:pt x="631984" y="1787366"/>
                </a:moveTo>
                <a:cubicBezTo>
                  <a:pt x="639604" y="1786414"/>
                  <a:pt x="651034" y="1787366"/>
                  <a:pt x="658654" y="1783556"/>
                </a:cubicBezTo>
                <a:lnTo>
                  <a:pt x="658654" y="1787366"/>
                </a:lnTo>
                <a:cubicBezTo>
                  <a:pt x="649129" y="1789271"/>
                  <a:pt x="641509" y="1790224"/>
                  <a:pt x="631984" y="1787366"/>
                </a:cubicBezTo>
                <a:close/>
                <a:moveTo>
                  <a:pt x="647224" y="1776889"/>
                </a:moveTo>
                <a:cubicBezTo>
                  <a:pt x="642461" y="1779746"/>
                  <a:pt x="630079" y="1778794"/>
                  <a:pt x="622459" y="1777841"/>
                </a:cubicBezTo>
                <a:cubicBezTo>
                  <a:pt x="627221" y="1775936"/>
                  <a:pt x="640556" y="1777841"/>
                  <a:pt x="647224" y="1776889"/>
                </a:cubicBezTo>
                <a:close/>
                <a:moveTo>
                  <a:pt x="605314" y="1782604"/>
                </a:moveTo>
                <a:cubicBezTo>
                  <a:pt x="609124" y="1779746"/>
                  <a:pt x="610076" y="1778794"/>
                  <a:pt x="603409" y="1777841"/>
                </a:cubicBezTo>
                <a:cubicBezTo>
                  <a:pt x="606266" y="1773079"/>
                  <a:pt x="609124" y="1779746"/>
                  <a:pt x="618649" y="1777841"/>
                </a:cubicBezTo>
                <a:cubicBezTo>
                  <a:pt x="615791" y="1780699"/>
                  <a:pt x="611981" y="1782604"/>
                  <a:pt x="605314" y="1782604"/>
                </a:cubicBezTo>
                <a:close/>
                <a:moveTo>
                  <a:pt x="605314" y="1807369"/>
                </a:moveTo>
                <a:cubicBezTo>
                  <a:pt x="599599" y="1807369"/>
                  <a:pt x="608171" y="1809274"/>
                  <a:pt x="605314" y="1812131"/>
                </a:cubicBezTo>
                <a:cubicBezTo>
                  <a:pt x="602456" y="1812131"/>
                  <a:pt x="598646" y="1812131"/>
                  <a:pt x="598646" y="1813084"/>
                </a:cubicBezTo>
                <a:cubicBezTo>
                  <a:pt x="590074" y="1811179"/>
                  <a:pt x="603409" y="1811179"/>
                  <a:pt x="600551" y="1808321"/>
                </a:cubicBezTo>
                <a:cubicBezTo>
                  <a:pt x="584359" y="1808321"/>
                  <a:pt x="554831" y="1804511"/>
                  <a:pt x="541496" y="1813084"/>
                </a:cubicBezTo>
                <a:cubicBezTo>
                  <a:pt x="535781" y="1807369"/>
                  <a:pt x="511016" y="1813084"/>
                  <a:pt x="503396" y="1810226"/>
                </a:cubicBezTo>
                <a:cubicBezTo>
                  <a:pt x="522446" y="1806416"/>
                  <a:pt x="541496" y="1804511"/>
                  <a:pt x="560546" y="1804511"/>
                </a:cubicBezTo>
                <a:cubicBezTo>
                  <a:pt x="579596" y="1804511"/>
                  <a:pt x="599599" y="1804511"/>
                  <a:pt x="617696" y="1805464"/>
                </a:cubicBezTo>
                <a:cubicBezTo>
                  <a:pt x="617696" y="1812131"/>
                  <a:pt x="611981" y="1807369"/>
                  <a:pt x="605314" y="1807369"/>
                </a:cubicBezTo>
                <a:close/>
                <a:moveTo>
                  <a:pt x="616744" y="1728311"/>
                </a:moveTo>
                <a:cubicBezTo>
                  <a:pt x="610076" y="1728311"/>
                  <a:pt x="610076" y="1731169"/>
                  <a:pt x="598646" y="1730216"/>
                </a:cubicBezTo>
                <a:cubicBezTo>
                  <a:pt x="600551" y="1723549"/>
                  <a:pt x="591979" y="1728311"/>
                  <a:pt x="591979" y="1722596"/>
                </a:cubicBezTo>
                <a:cubicBezTo>
                  <a:pt x="604361" y="1725454"/>
                  <a:pt x="604361" y="1720691"/>
                  <a:pt x="616744" y="1720691"/>
                </a:cubicBezTo>
                <a:cubicBezTo>
                  <a:pt x="613886" y="1725454"/>
                  <a:pt x="611981" y="1723549"/>
                  <a:pt x="616744" y="1728311"/>
                </a:cubicBezTo>
                <a:close/>
                <a:moveTo>
                  <a:pt x="591979" y="1791176"/>
                </a:moveTo>
                <a:cubicBezTo>
                  <a:pt x="604361" y="1793081"/>
                  <a:pt x="607219" y="1787366"/>
                  <a:pt x="613886" y="1790224"/>
                </a:cubicBezTo>
                <a:cubicBezTo>
                  <a:pt x="614839" y="1794034"/>
                  <a:pt x="595789" y="1794986"/>
                  <a:pt x="591979" y="1791176"/>
                </a:cubicBezTo>
                <a:close/>
                <a:moveTo>
                  <a:pt x="605314" y="1744504"/>
                </a:moveTo>
                <a:cubicBezTo>
                  <a:pt x="605314" y="1745456"/>
                  <a:pt x="603409" y="1745456"/>
                  <a:pt x="603409" y="1746409"/>
                </a:cubicBezTo>
                <a:lnTo>
                  <a:pt x="598646" y="1746409"/>
                </a:lnTo>
                <a:cubicBezTo>
                  <a:pt x="598646" y="1744504"/>
                  <a:pt x="598646" y="1743551"/>
                  <a:pt x="596741" y="1742599"/>
                </a:cubicBezTo>
                <a:cubicBezTo>
                  <a:pt x="598646" y="1739741"/>
                  <a:pt x="603409" y="1743551"/>
                  <a:pt x="605314" y="1744504"/>
                </a:cubicBezTo>
                <a:close/>
                <a:moveTo>
                  <a:pt x="589121" y="1731169"/>
                </a:moveTo>
                <a:cubicBezTo>
                  <a:pt x="597694" y="1731169"/>
                  <a:pt x="595789" y="1732121"/>
                  <a:pt x="602456" y="1731169"/>
                </a:cubicBezTo>
                <a:cubicBezTo>
                  <a:pt x="604361" y="1734026"/>
                  <a:pt x="587216" y="1735931"/>
                  <a:pt x="589121" y="1731169"/>
                </a:cubicBezTo>
                <a:close/>
                <a:moveTo>
                  <a:pt x="603409" y="1873091"/>
                </a:moveTo>
                <a:cubicBezTo>
                  <a:pt x="600551" y="1874044"/>
                  <a:pt x="595789" y="1874996"/>
                  <a:pt x="590074" y="1874996"/>
                </a:cubicBezTo>
                <a:cubicBezTo>
                  <a:pt x="587216" y="1874996"/>
                  <a:pt x="584359" y="1874996"/>
                  <a:pt x="580549" y="1874996"/>
                </a:cubicBezTo>
                <a:cubicBezTo>
                  <a:pt x="576739" y="1874996"/>
                  <a:pt x="571976" y="1874044"/>
                  <a:pt x="568166" y="1874044"/>
                </a:cubicBezTo>
                <a:cubicBezTo>
                  <a:pt x="570071" y="1873091"/>
                  <a:pt x="575786" y="1873091"/>
                  <a:pt x="580549" y="1872139"/>
                </a:cubicBezTo>
                <a:cubicBezTo>
                  <a:pt x="585311" y="1872139"/>
                  <a:pt x="588169" y="1872139"/>
                  <a:pt x="589121" y="1870234"/>
                </a:cubicBezTo>
                <a:cubicBezTo>
                  <a:pt x="591979" y="1873091"/>
                  <a:pt x="595789" y="1874044"/>
                  <a:pt x="603409" y="1873091"/>
                </a:cubicBezTo>
                <a:close/>
                <a:moveTo>
                  <a:pt x="595789" y="1835944"/>
                </a:moveTo>
                <a:cubicBezTo>
                  <a:pt x="588169" y="1836896"/>
                  <a:pt x="591026" y="1833086"/>
                  <a:pt x="587216" y="1832134"/>
                </a:cubicBezTo>
                <a:cubicBezTo>
                  <a:pt x="591026" y="1829276"/>
                  <a:pt x="592931" y="1830229"/>
                  <a:pt x="598646" y="1831181"/>
                </a:cubicBezTo>
                <a:cubicBezTo>
                  <a:pt x="599599" y="1833086"/>
                  <a:pt x="596741" y="1834039"/>
                  <a:pt x="595789" y="1835944"/>
                </a:cubicBezTo>
                <a:close/>
                <a:moveTo>
                  <a:pt x="577691" y="1724501"/>
                </a:moveTo>
                <a:lnTo>
                  <a:pt x="590074" y="1724501"/>
                </a:lnTo>
                <a:cubicBezTo>
                  <a:pt x="591979" y="1726406"/>
                  <a:pt x="587216" y="1727359"/>
                  <a:pt x="582454" y="1727359"/>
                </a:cubicBezTo>
                <a:cubicBezTo>
                  <a:pt x="579596" y="1727359"/>
                  <a:pt x="576739" y="1726406"/>
                  <a:pt x="577691" y="1724501"/>
                </a:cubicBezTo>
                <a:close/>
                <a:moveTo>
                  <a:pt x="585311" y="1782604"/>
                </a:moveTo>
                <a:cubicBezTo>
                  <a:pt x="585311" y="1787366"/>
                  <a:pt x="572929" y="1783556"/>
                  <a:pt x="569119" y="1786414"/>
                </a:cubicBezTo>
                <a:cubicBezTo>
                  <a:pt x="568166" y="1785461"/>
                  <a:pt x="567214" y="1784509"/>
                  <a:pt x="567214" y="1782604"/>
                </a:cubicBezTo>
                <a:cubicBezTo>
                  <a:pt x="571976" y="1780699"/>
                  <a:pt x="575786" y="1784509"/>
                  <a:pt x="585311" y="1782604"/>
                </a:cubicBezTo>
                <a:close/>
                <a:moveTo>
                  <a:pt x="553879" y="1753076"/>
                </a:moveTo>
                <a:cubicBezTo>
                  <a:pt x="556736" y="1751171"/>
                  <a:pt x="567214" y="1752124"/>
                  <a:pt x="570071" y="1753076"/>
                </a:cubicBezTo>
                <a:cubicBezTo>
                  <a:pt x="565309" y="1754981"/>
                  <a:pt x="558641" y="1754029"/>
                  <a:pt x="553879" y="1753076"/>
                </a:cubicBezTo>
                <a:close/>
                <a:moveTo>
                  <a:pt x="560546" y="1832134"/>
                </a:moveTo>
                <a:lnTo>
                  <a:pt x="560546" y="1836896"/>
                </a:lnTo>
                <a:cubicBezTo>
                  <a:pt x="552926" y="1835944"/>
                  <a:pt x="550069" y="1834039"/>
                  <a:pt x="543401" y="1833086"/>
                </a:cubicBezTo>
                <a:cubicBezTo>
                  <a:pt x="543401" y="1830229"/>
                  <a:pt x="557689" y="1830229"/>
                  <a:pt x="560546" y="1832134"/>
                </a:cubicBezTo>
                <a:close/>
                <a:moveTo>
                  <a:pt x="547211" y="1872139"/>
                </a:moveTo>
                <a:cubicBezTo>
                  <a:pt x="546259" y="1874044"/>
                  <a:pt x="538639" y="1874044"/>
                  <a:pt x="537686" y="1876901"/>
                </a:cubicBezTo>
                <a:cubicBezTo>
                  <a:pt x="528161" y="1874044"/>
                  <a:pt x="537686" y="1868329"/>
                  <a:pt x="547211" y="1872139"/>
                </a:cubicBezTo>
                <a:close/>
                <a:moveTo>
                  <a:pt x="505301" y="1772126"/>
                </a:moveTo>
                <a:cubicBezTo>
                  <a:pt x="506254" y="1768316"/>
                  <a:pt x="510064" y="1767364"/>
                  <a:pt x="514826" y="1767364"/>
                </a:cubicBezTo>
                <a:cubicBezTo>
                  <a:pt x="513874" y="1771174"/>
                  <a:pt x="511016" y="1773079"/>
                  <a:pt x="505301" y="1772126"/>
                </a:cubicBezTo>
                <a:close/>
                <a:moveTo>
                  <a:pt x="449104" y="1871186"/>
                </a:moveTo>
                <a:cubicBezTo>
                  <a:pt x="450056" y="1870234"/>
                  <a:pt x="468154" y="1875949"/>
                  <a:pt x="465296" y="1878806"/>
                </a:cubicBezTo>
                <a:cubicBezTo>
                  <a:pt x="454819" y="1874044"/>
                  <a:pt x="454819" y="1875949"/>
                  <a:pt x="449104" y="1871186"/>
                </a:cubicBezTo>
                <a:close/>
                <a:moveTo>
                  <a:pt x="442436" y="1857851"/>
                </a:moveTo>
                <a:lnTo>
                  <a:pt x="440531" y="1860709"/>
                </a:lnTo>
                <a:cubicBezTo>
                  <a:pt x="429101" y="1854041"/>
                  <a:pt x="431959" y="1849279"/>
                  <a:pt x="442436" y="1857851"/>
                </a:cubicBezTo>
                <a:close/>
                <a:moveTo>
                  <a:pt x="407194" y="1812131"/>
                </a:moveTo>
                <a:cubicBezTo>
                  <a:pt x="411956" y="1812131"/>
                  <a:pt x="414814" y="1821656"/>
                  <a:pt x="418624" y="1824514"/>
                </a:cubicBezTo>
                <a:cubicBezTo>
                  <a:pt x="413861" y="1823561"/>
                  <a:pt x="410051" y="1814989"/>
                  <a:pt x="407194" y="1812131"/>
                </a:cubicBezTo>
                <a:close/>
                <a:moveTo>
                  <a:pt x="458629" y="1758791"/>
                </a:moveTo>
                <a:cubicBezTo>
                  <a:pt x="456724" y="1760696"/>
                  <a:pt x="452914" y="1753076"/>
                  <a:pt x="450056" y="1751171"/>
                </a:cubicBezTo>
                <a:cubicBezTo>
                  <a:pt x="455771" y="1746409"/>
                  <a:pt x="452914" y="1754029"/>
                  <a:pt x="458629" y="1758791"/>
                </a:cubicBezTo>
                <a:close/>
                <a:moveTo>
                  <a:pt x="330041" y="1772126"/>
                </a:moveTo>
                <a:cubicBezTo>
                  <a:pt x="330041" y="1784509"/>
                  <a:pt x="345281" y="1809274"/>
                  <a:pt x="353854" y="1819751"/>
                </a:cubicBezTo>
                <a:cubicBezTo>
                  <a:pt x="355759" y="1825466"/>
                  <a:pt x="352901" y="1822609"/>
                  <a:pt x="349091" y="1816894"/>
                </a:cubicBezTo>
                <a:cubicBezTo>
                  <a:pt x="345281" y="1811179"/>
                  <a:pt x="341471" y="1802606"/>
                  <a:pt x="339566" y="1799749"/>
                </a:cubicBezTo>
                <a:cubicBezTo>
                  <a:pt x="337661" y="1800701"/>
                  <a:pt x="341471" y="1810226"/>
                  <a:pt x="346234" y="1817846"/>
                </a:cubicBezTo>
                <a:cubicBezTo>
                  <a:pt x="350996" y="1825466"/>
                  <a:pt x="357664" y="1832134"/>
                  <a:pt x="357664" y="1828324"/>
                </a:cubicBezTo>
                <a:cubicBezTo>
                  <a:pt x="368141" y="1841659"/>
                  <a:pt x="374809" y="1850231"/>
                  <a:pt x="374809" y="1855946"/>
                </a:cubicBezTo>
                <a:cubicBezTo>
                  <a:pt x="368141" y="1854041"/>
                  <a:pt x="355759" y="1836896"/>
                  <a:pt x="349091" y="1827371"/>
                </a:cubicBezTo>
                <a:cubicBezTo>
                  <a:pt x="346234" y="1823561"/>
                  <a:pt x="349091" y="1829276"/>
                  <a:pt x="346234" y="1829276"/>
                </a:cubicBezTo>
                <a:cubicBezTo>
                  <a:pt x="343376" y="1825466"/>
                  <a:pt x="337661" y="1814036"/>
                  <a:pt x="336709" y="1815941"/>
                </a:cubicBezTo>
                <a:cubicBezTo>
                  <a:pt x="339566" y="1816894"/>
                  <a:pt x="338614" y="1813084"/>
                  <a:pt x="336709" y="1806416"/>
                </a:cubicBezTo>
                <a:cubicBezTo>
                  <a:pt x="334804" y="1799749"/>
                  <a:pt x="330994" y="1792129"/>
                  <a:pt x="326231" y="1787366"/>
                </a:cubicBezTo>
                <a:cubicBezTo>
                  <a:pt x="329089" y="1784509"/>
                  <a:pt x="326231" y="1777841"/>
                  <a:pt x="323374" y="1772126"/>
                </a:cubicBezTo>
                <a:cubicBezTo>
                  <a:pt x="320516" y="1765459"/>
                  <a:pt x="318611" y="1758791"/>
                  <a:pt x="319564" y="1756886"/>
                </a:cubicBezTo>
                <a:cubicBezTo>
                  <a:pt x="318611" y="1755934"/>
                  <a:pt x="317659" y="1754981"/>
                  <a:pt x="316706" y="1754029"/>
                </a:cubicBezTo>
                <a:cubicBezTo>
                  <a:pt x="312896" y="1750219"/>
                  <a:pt x="308134" y="1746409"/>
                  <a:pt x="308134" y="1733074"/>
                </a:cubicBezTo>
                <a:cubicBezTo>
                  <a:pt x="313849" y="1743551"/>
                  <a:pt x="313849" y="1750219"/>
                  <a:pt x="318611" y="1746409"/>
                </a:cubicBezTo>
                <a:cubicBezTo>
                  <a:pt x="318611" y="1748314"/>
                  <a:pt x="318611" y="1750219"/>
                  <a:pt x="319564" y="1753076"/>
                </a:cubicBezTo>
                <a:cubicBezTo>
                  <a:pt x="320516" y="1755934"/>
                  <a:pt x="321469" y="1758791"/>
                  <a:pt x="322421" y="1762601"/>
                </a:cubicBezTo>
                <a:cubicBezTo>
                  <a:pt x="325279" y="1764506"/>
                  <a:pt x="327184" y="1761649"/>
                  <a:pt x="332899" y="1774984"/>
                </a:cubicBezTo>
                <a:cubicBezTo>
                  <a:pt x="333851" y="1774031"/>
                  <a:pt x="331946" y="1775936"/>
                  <a:pt x="330041" y="1772126"/>
                </a:cubicBezTo>
                <a:close/>
                <a:moveTo>
                  <a:pt x="404336" y="1806416"/>
                </a:moveTo>
                <a:cubicBezTo>
                  <a:pt x="400526" y="1804511"/>
                  <a:pt x="388144" y="1794986"/>
                  <a:pt x="392906" y="1791176"/>
                </a:cubicBezTo>
                <a:cubicBezTo>
                  <a:pt x="396716" y="1796891"/>
                  <a:pt x="400526" y="1802606"/>
                  <a:pt x="404336" y="1806416"/>
                </a:cubicBezTo>
                <a:close/>
                <a:moveTo>
                  <a:pt x="363379" y="1781651"/>
                </a:moveTo>
                <a:cubicBezTo>
                  <a:pt x="366236" y="1780699"/>
                  <a:pt x="370046" y="1787366"/>
                  <a:pt x="372904" y="1791176"/>
                </a:cubicBezTo>
                <a:cubicBezTo>
                  <a:pt x="370999" y="1792129"/>
                  <a:pt x="372904" y="1796891"/>
                  <a:pt x="376714" y="1802606"/>
                </a:cubicBezTo>
                <a:cubicBezTo>
                  <a:pt x="380524" y="1807369"/>
                  <a:pt x="384334" y="1813084"/>
                  <a:pt x="384334" y="1814989"/>
                </a:cubicBezTo>
                <a:cubicBezTo>
                  <a:pt x="384334" y="1815941"/>
                  <a:pt x="380524" y="1813084"/>
                  <a:pt x="378619" y="1810226"/>
                </a:cubicBezTo>
                <a:cubicBezTo>
                  <a:pt x="376714" y="1807369"/>
                  <a:pt x="374809" y="1806416"/>
                  <a:pt x="376714" y="1810226"/>
                </a:cubicBezTo>
                <a:cubicBezTo>
                  <a:pt x="369094" y="1805464"/>
                  <a:pt x="371951" y="1794986"/>
                  <a:pt x="363379" y="1781651"/>
                </a:cubicBezTo>
                <a:close/>
                <a:moveTo>
                  <a:pt x="369094" y="1827371"/>
                </a:moveTo>
                <a:cubicBezTo>
                  <a:pt x="362426" y="1825466"/>
                  <a:pt x="357664" y="1813084"/>
                  <a:pt x="351949" y="1802606"/>
                </a:cubicBezTo>
                <a:cubicBezTo>
                  <a:pt x="356711" y="1808321"/>
                  <a:pt x="364331" y="1818799"/>
                  <a:pt x="369094" y="1827371"/>
                </a:cubicBezTo>
                <a:close/>
                <a:moveTo>
                  <a:pt x="367189" y="1829276"/>
                </a:moveTo>
                <a:cubicBezTo>
                  <a:pt x="362426" y="1828324"/>
                  <a:pt x="359569" y="1820704"/>
                  <a:pt x="350996" y="1810226"/>
                </a:cubicBezTo>
                <a:cubicBezTo>
                  <a:pt x="351949" y="1808321"/>
                  <a:pt x="354806" y="1811179"/>
                  <a:pt x="357664" y="1815941"/>
                </a:cubicBezTo>
                <a:cubicBezTo>
                  <a:pt x="360521" y="1820704"/>
                  <a:pt x="364331" y="1827371"/>
                  <a:pt x="367189" y="1829276"/>
                </a:cubicBezTo>
                <a:close/>
                <a:moveTo>
                  <a:pt x="324326" y="1838801"/>
                </a:moveTo>
                <a:cubicBezTo>
                  <a:pt x="328136" y="1841659"/>
                  <a:pt x="336709" y="1851184"/>
                  <a:pt x="339566" y="1857851"/>
                </a:cubicBezTo>
                <a:cubicBezTo>
                  <a:pt x="338614" y="1860709"/>
                  <a:pt x="331946" y="1851184"/>
                  <a:pt x="330994" y="1852136"/>
                </a:cubicBezTo>
                <a:cubicBezTo>
                  <a:pt x="327184" y="1846421"/>
                  <a:pt x="330994" y="1846421"/>
                  <a:pt x="324326" y="1838801"/>
                </a:cubicBezTo>
                <a:close/>
                <a:moveTo>
                  <a:pt x="320516" y="1851184"/>
                </a:moveTo>
                <a:cubicBezTo>
                  <a:pt x="318611" y="1848326"/>
                  <a:pt x="317659" y="1850231"/>
                  <a:pt x="316706" y="1850231"/>
                </a:cubicBezTo>
                <a:cubicBezTo>
                  <a:pt x="315754" y="1847374"/>
                  <a:pt x="313849" y="1844516"/>
                  <a:pt x="311944" y="1840706"/>
                </a:cubicBezTo>
                <a:cubicBezTo>
                  <a:pt x="314801" y="1841659"/>
                  <a:pt x="324326" y="1854041"/>
                  <a:pt x="327184" y="1860709"/>
                </a:cubicBezTo>
                <a:cubicBezTo>
                  <a:pt x="323374" y="1858804"/>
                  <a:pt x="322421" y="1854994"/>
                  <a:pt x="320516" y="1851184"/>
                </a:cubicBezTo>
                <a:close/>
                <a:moveTo>
                  <a:pt x="422434" y="1720691"/>
                </a:moveTo>
                <a:cubicBezTo>
                  <a:pt x="425291" y="1721644"/>
                  <a:pt x="428149" y="1727359"/>
                  <a:pt x="429101" y="1734026"/>
                </a:cubicBezTo>
                <a:cubicBezTo>
                  <a:pt x="431006" y="1740694"/>
                  <a:pt x="432911" y="1748314"/>
                  <a:pt x="431959" y="1750219"/>
                </a:cubicBezTo>
                <a:cubicBezTo>
                  <a:pt x="429101" y="1750219"/>
                  <a:pt x="428149" y="1745456"/>
                  <a:pt x="427196" y="1739741"/>
                </a:cubicBezTo>
                <a:cubicBezTo>
                  <a:pt x="427196" y="1734979"/>
                  <a:pt x="426244" y="1727359"/>
                  <a:pt x="422434" y="1720691"/>
                </a:cubicBezTo>
                <a:close/>
                <a:moveTo>
                  <a:pt x="349091" y="1808321"/>
                </a:moveTo>
                <a:cubicBezTo>
                  <a:pt x="345281" y="1801654"/>
                  <a:pt x="347186" y="1801654"/>
                  <a:pt x="343376" y="1794034"/>
                </a:cubicBezTo>
                <a:cubicBezTo>
                  <a:pt x="346234" y="1794986"/>
                  <a:pt x="349091" y="1799749"/>
                  <a:pt x="351949" y="1806416"/>
                </a:cubicBezTo>
                <a:lnTo>
                  <a:pt x="349091" y="1808321"/>
                </a:lnTo>
                <a:close/>
                <a:moveTo>
                  <a:pt x="369094" y="1784509"/>
                </a:moveTo>
                <a:cubicBezTo>
                  <a:pt x="364331" y="1779746"/>
                  <a:pt x="360521" y="1772126"/>
                  <a:pt x="359569" y="1764506"/>
                </a:cubicBezTo>
                <a:cubicBezTo>
                  <a:pt x="363379" y="1765459"/>
                  <a:pt x="367189" y="1777841"/>
                  <a:pt x="369094" y="1784509"/>
                </a:cubicBezTo>
                <a:close/>
                <a:moveTo>
                  <a:pt x="488156" y="1671161"/>
                </a:moveTo>
                <a:cubicBezTo>
                  <a:pt x="488156" y="1667351"/>
                  <a:pt x="494824" y="1666399"/>
                  <a:pt x="493871" y="1671161"/>
                </a:cubicBezTo>
                <a:cubicBezTo>
                  <a:pt x="491014" y="1674019"/>
                  <a:pt x="490061" y="1670209"/>
                  <a:pt x="488156" y="1671161"/>
                </a:cubicBezTo>
                <a:close/>
                <a:moveTo>
                  <a:pt x="412909" y="1714976"/>
                </a:moveTo>
                <a:cubicBezTo>
                  <a:pt x="413861" y="1723549"/>
                  <a:pt x="411956" y="1721644"/>
                  <a:pt x="408146" y="1725454"/>
                </a:cubicBezTo>
                <a:lnTo>
                  <a:pt x="405289" y="1716881"/>
                </a:lnTo>
                <a:cubicBezTo>
                  <a:pt x="410051" y="1719739"/>
                  <a:pt x="409099" y="1713071"/>
                  <a:pt x="412909" y="1714976"/>
                </a:cubicBezTo>
                <a:close/>
                <a:moveTo>
                  <a:pt x="484346" y="1656874"/>
                </a:moveTo>
                <a:cubicBezTo>
                  <a:pt x="487204" y="1655921"/>
                  <a:pt x="489109" y="1660684"/>
                  <a:pt x="489109" y="1663541"/>
                </a:cubicBezTo>
                <a:cubicBezTo>
                  <a:pt x="489109" y="1664494"/>
                  <a:pt x="489109" y="1665446"/>
                  <a:pt x="489109" y="1666399"/>
                </a:cubicBezTo>
                <a:cubicBezTo>
                  <a:pt x="488156" y="1667351"/>
                  <a:pt x="487204" y="1666399"/>
                  <a:pt x="486251" y="1665446"/>
                </a:cubicBezTo>
                <a:cubicBezTo>
                  <a:pt x="486251" y="1662589"/>
                  <a:pt x="485299" y="1658779"/>
                  <a:pt x="484346" y="1656874"/>
                </a:cubicBezTo>
                <a:close/>
                <a:moveTo>
                  <a:pt x="355759" y="1699736"/>
                </a:moveTo>
                <a:cubicBezTo>
                  <a:pt x="354806" y="1714976"/>
                  <a:pt x="362426" y="1709261"/>
                  <a:pt x="366236" y="1715929"/>
                </a:cubicBezTo>
                <a:cubicBezTo>
                  <a:pt x="359569" y="1714976"/>
                  <a:pt x="359569" y="1717834"/>
                  <a:pt x="362426" y="1726406"/>
                </a:cubicBezTo>
                <a:cubicBezTo>
                  <a:pt x="361474" y="1728311"/>
                  <a:pt x="359569" y="1724501"/>
                  <a:pt x="358616" y="1725454"/>
                </a:cubicBezTo>
                <a:cubicBezTo>
                  <a:pt x="358616" y="1716881"/>
                  <a:pt x="354806" y="1705451"/>
                  <a:pt x="350044" y="1695926"/>
                </a:cubicBezTo>
                <a:cubicBezTo>
                  <a:pt x="350996" y="1695926"/>
                  <a:pt x="352901" y="1698784"/>
                  <a:pt x="355759" y="1699736"/>
                </a:cubicBezTo>
                <a:close/>
                <a:moveTo>
                  <a:pt x="285274" y="1741646"/>
                </a:moveTo>
                <a:cubicBezTo>
                  <a:pt x="283369" y="1734026"/>
                  <a:pt x="281464" y="1731169"/>
                  <a:pt x="279559" y="1732121"/>
                </a:cubicBezTo>
                <a:cubicBezTo>
                  <a:pt x="279559" y="1726406"/>
                  <a:pt x="282416" y="1725454"/>
                  <a:pt x="279559" y="1716881"/>
                </a:cubicBezTo>
                <a:cubicBezTo>
                  <a:pt x="282416" y="1718786"/>
                  <a:pt x="285274" y="1725454"/>
                  <a:pt x="288131" y="1733074"/>
                </a:cubicBezTo>
                <a:cubicBezTo>
                  <a:pt x="284321" y="1731169"/>
                  <a:pt x="289084" y="1742599"/>
                  <a:pt x="285274" y="1741646"/>
                </a:cubicBezTo>
                <a:close/>
                <a:moveTo>
                  <a:pt x="364331" y="1687354"/>
                </a:moveTo>
                <a:cubicBezTo>
                  <a:pt x="364331" y="1689259"/>
                  <a:pt x="363379" y="1690211"/>
                  <a:pt x="361474" y="1691164"/>
                </a:cubicBezTo>
                <a:cubicBezTo>
                  <a:pt x="359569" y="1685449"/>
                  <a:pt x="362426" y="1684496"/>
                  <a:pt x="365284" y="1684496"/>
                </a:cubicBezTo>
                <a:cubicBezTo>
                  <a:pt x="367189" y="1692116"/>
                  <a:pt x="369094" y="1691164"/>
                  <a:pt x="370999" y="1698784"/>
                </a:cubicBezTo>
                <a:cubicBezTo>
                  <a:pt x="369094" y="1700689"/>
                  <a:pt x="367189" y="1694974"/>
                  <a:pt x="364331" y="1687354"/>
                </a:cubicBezTo>
                <a:close/>
                <a:moveTo>
                  <a:pt x="282416" y="1701641"/>
                </a:moveTo>
                <a:cubicBezTo>
                  <a:pt x="281464" y="1698784"/>
                  <a:pt x="279559" y="1700689"/>
                  <a:pt x="278606" y="1700689"/>
                </a:cubicBezTo>
                <a:cubicBezTo>
                  <a:pt x="278606" y="1696879"/>
                  <a:pt x="279559" y="1694021"/>
                  <a:pt x="276701" y="1687354"/>
                </a:cubicBezTo>
                <a:cubicBezTo>
                  <a:pt x="277654" y="1687354"/>
                  <a:pt x="278606" y="1686401"/>
                  <a:pt x="278606" y="1684496"/>
                </a:cubicBezTo>
                <a:cubicBezTo>
                  <a:pt x="278606" y="1689259"/>
                  <a:pt x="287179" y="1699736"/>
                  <a:pt x="285274" y="1708309"/>
                </a:cubicBezTo>
                <a:cubicBezTo>
                  <a:pt x="286226" y="1709261"/>
                  <a:pt x="287179" y="1710214"/>
                  <a:pt x="288131" y="1711166"/>
                </a:cubicBezTo>
                <a:cubicBezTo>
                  <a:pt x="289084" y="1712119"/>
                  <a:pt x="290036" y="1714024"/>
                  <a:pt x="290036" y="1714976"/>
                </a:cubicBezTo>
                <a:cubicBezTo>
                  <a:pt x="290989" y="1717834"/>
                  <a:pt x="292894" y="1720691"/>
                  <a:pt x="293846" y="1726406"/>
                </a:cubicBezTo>
                <a:cubicBezTo>
                  <a:pt x="291941" y="1724501"/>
                  <a:pt x="289084" y="1721644"/>
                  <a:pt x="287179" y="1716881"/>
                </a:cubicBezTo>
                <a:cubicBezTo>
                  <a:pt x="285274" y="1713071"/>
                  <a:pt x="283369" y="1709261"/>
                  <a:pt x="281464" y="1704499"/>
                </a:cubicBezTo>
                <a:cubicBezTo>
                  <a:pt x="286226" y="1708309"/>
                  <a:pt x="277654" y="1701641"/>
                  <a:pt x="282416" y="1701641"/>
                </a:cubicBezTo>
                <a:close/>
                <a:moveTo>
                  <a:pt x="262414" y="1713071"/>
                </a:moveTo>
                <a:cubicBezTo>
                  <a:pt x="263366" y="1713071"/>
                  <a:pt x="263366" y="1713071"/>
                  <a:pt x="264319" y="1714024"/>
                </a:cubicBezTo>
                <a:cubicBezTo>
                  <a:pt x="264319" y="1714024"/>
                  <a:pt x="264319" y="1714976"/>
                  <a:pt x="265271" y="1715929"/>
                </a:cubicBezTo>
                <a:cubicBezTo>
                  <a:pt x="265271" y="1716881"/>
                  <a:pt x="266224" y="1717834"/>
                  <a:pt x="266224" y="1718786"/>
                </a:cubicBezTo>
                <a:cubicBezTo>
                  <a:pt x="267176" y="1723549"/>
                  <a:pt x="269081" y="1729264"/>
                  <a:pt x="270034" y="1732121"/>
                </a:cubicBezTo>
                <a:cubicBezTo>
                  <a:pt x="268129" y="1732121"/>
                  <a:pt x="268129" y="1734026"/>
                  <a:pt x="269081" y="1736884"/>
                </a:cubicBezTo>
                <a:cubicBezTo>
                  <a:pt x="265271" y="1734026"/>
                  <a:pt x="264319" y="1730216"/>
                  <a:pt x="264319" y="1726406"/>
                </a:cubicBezTo>
                <a:cubicBezTo>
                  <a:pt x="264319" y="1724501"/>
                  <a:pt x="264319" y="1722596"/>
                  <a:pt x="264319" y="1719739"/>
                </a:cubicBezTo>
                <a:cubicBezTo>
                  <a:pt x="264319" y="1718786"/>
                  <a:pt x="264319" y="1716881"/>
                  <a:pt x="263366" y="1715929"/>
                </a:cubicBezTo>
                <a:cubicBezTo>
                  <a:pt x="263366" y="1714976"/>
                  <a:pt x="263366" y="1714024"/>
                  <a:pt x="262414" y="1713071"/>
                </a:cubicBezTo>
                <a:close/>
                <a:moveTo>
                  <a:pt x="300514" y="1709261"/>
                </a:moveTo>
                <a:cubicBezTo>
                  <a:pt x="301466" y="1712119"/>
                  <a:pt x="302419" y="1711166"/>
                  <a:pt x="303371" y="1712119"/>
                </a:cubicBezTo>
                <a:cubicBezTo>
                  <a:pt x="305276" y="1721644"/>
                  <a:pt x="303371" y="1715929"/>
                  <a:pt x="300514" y="1716881"/>
                </a:cubicBezTo>
                <a:cubicBezTo>
                  <a:pt x="298609" y="1712119"/>
                  <a:pt x="297656" y="1709261"/>
                  <a:pt x="297656" y="1706404"/>
                </a:cubicBezTo>
                <a:cubicBezTo>
                  <a:pt x="297656" y="1704499"/>
                  <a:pt x="297656" y="1702594"/>
                  <a:pt x="296704" y="1699736"/>
                </a:cubicBezTo>
                <a:cubicBezTo>
                  <a:pt x="298609" y="1699736"/>
                  <a:pt x="298609" y="1703546"/>
                  <a:pt x="300514" y="1709261"/>
                </a:cubicBezTo>
                <a:close/>
                <a:moveTo>
                  <a:pt x="385286" y="1654016"/>
                </a:moveTo>
                <a:lnTo>
                  <a:pt x="390049" y="1653064"/>
                </a:lnTo>
                <a:cubicBezTo>
                  <a:pt x="393859" y="1660684"/>
                  <a:pt x="391954" y="1669256"/>
                  <a:pt x="396716" y="1669256"/>
                </a:cubicBezTo>
                <a:cubicBezTo>
                  <a:pt x="398621" y="1673066"/>
                  <a:pt x="392906" y="1674971"/>
                  <a:pt x="396716" y="1675924"/>
                </a:cubicBezTo>
                <a:cubicBezTo>
                  <a:pt x="391001" y="1680686"/>
                  <a:pt x="389096" y="1661636"/>
                  <a:pt x="385286" y="1654016"/>
                </a:cubicBezTo>
                <a:close/>
                <a:moveTo>
                  <a:pt x="314801" y="1695926"/>
                </a:moveTo>
                <a:cubicBezTo>
                  <a:pt x="310991" y="1695926"/>
                  <a:pt x="310039" y="1685449"/>
                  <a:pt x="309086" y="1681639"/>
                </a:cubicBezTo>
                <a:cubicBezTo>
                  <a:pt x="311944" y="1681639"/>
                  <a:pt x="312896" y="1692116"/>
                  <a:pt x="314801" y="1695926"/>
                </a:cubicBezTo>
                <a:close/>
                <a:moveTo>
                  <a:pt x="296704" y="1694974"/>
                </a:moveTo>
                <a:cubicBezTo>
                  <a:pt x="289084" y="1684496"/>
                  <a:pt x="296704" y="1677829"/>
                  <a:pt x="291941" y="1666399"/>
                </a:cubicBezTo>
                <a:cubicBezTo>
                  <a:pt x="297656" y="1674971"/>
                  <a:pt x="295751" y="1686401"/>
                  <a:pt x="296704" y="1694974"/>
                </a:cubicBezTo>
                <a:close/>
                <a:moveTo>
                  <a:pt x="347186" y="1652111"/>
                </a:moveTo>
                <a:cubicBezTo>
                  <a:pt x="344329" y="1645444"/>
                  <a:pt x="350044" y="1647349"/>
                  <a:pt x="349091" y="1642586"/>
                </a:cubicBezTo>
                <a:cubicBezTo>
                  <a:pt x="346234" y="1640681"/>
                  <a:pt x="344329" y="1637824"/>
                  <a:pt x="342424" y="1630204"/>
                </a:cubicBezTo>
                <a:cubicBezTo>
                  <a:pt x="341471" y="1623536"/>
                  <a:pt x="345281" y="1633061"/>
                  <a:pt x="345281" y="1635919"/>
                </a:cubicBezTo>
                <a:cubicBezTo>
                  <a:pt x="347186" y="1634966"/>
                  <a:pt x="346234" y="1631156"/>
                  <a:pt x="344329" y="1626394"/>
                </a:cubicBezTo>
                <a:cubicBezTo>
                  <a:pt x="346234" y="1626394"/>
                  <a:pt x="347186" y="1631156"/>
                  <a:pt x="348139" y="1634966"/>
                </a:cubicBezTo>
                <a:cubicBezTo>
                  <a:pt x="348139" y="1627346"/>
                  <a:pt x="345281" y="1618774"/>
                  <a:pt x="341471" y="1611154"/>
                </a:cubicBezTo>
                <a:cubicBezTo>
                  <a:pt x="344329" y="1611154"/>
                  <a:pt x="347186" y="1616869"/>
                  <a:pt x="349091" y="1620679"/>
                </a:cubicBezTo>
                <a:cubicBezTo>
                  <a:pt x="346234" y="1620679"/>
                  <a:pt x="348139" y="1626394"/>
                  <a:pt x="348139" y="1630204"/>
                </a:cubicBezTo>
                <a:cubicBezTo>
                  <a:pt x="350996" y="1635919"/>
                  <a:pt x="350044" y="1626394"/>
                  <a:pt x="352901" y="1631156"/>
                </a:cubicBezTo>
                <a:cubicBezTo>
                  <a:pt x="353854" y="1637824"/>
                  <a:pt x="351949" y="1634014"/>
                  <a:pt x="349091" y="1634966"/>
                </a:cubicBezTo>
                <a:cubicBezTo>
                  <a:pt x="351949" y="1642586"/>
                  <a:pt x="351949" y="1640681"/>
                  <a:pt x="352901" y="1647349"/>
                </a:cubicBezTo>
                <a:cubicBezTo>
                  <a:pt x="350996" y="1648301"/>
                  <a:pt x="350044" y="1639729"/>
                  <a:pt x="348139" y="1636871"/>
                </a:cubicBezTo>
                <a:cubicBezTo>
                  <a:pt x="346234" y="1638776"/>
                  <a:pt x="351949" y="1648301"/>
                  <a:pt x="348139" y="1648301"/>
                </a:cubicBezTo>
                <a:cubicBezTo>
                  <a:pt x="352901" y="1649254"/>
                  <a:pt x="357664" y="1661636"/>
                  <a:pt x="358616" y="1668304"/>
                </a:cubicBezTo>
                <a:cubicBezTo>
                  <a:pt x="356711" y="1661636"/>
                  <a:pt x="351949" y="1649254"/>
                  <a:pt x="347186" y="1652111"/>
                </a:cubicBezTo>
                <a:close/>
                <a:moveTo>
                  <a:pt x="275749" y="1628299"/>
                </a:moveTo>
                <a:cubicBezTo>
                  <a:pt x="287179" y="1639729"/>
                  <a:pt x="284321" y="1662589"/>
                  <a:pt x="290989" y="1682591"/>
                </a:cubicBezTo>
                <a:cubicBezTo>
                  <a:pt x="279559" y="1664494"/>
                  <a:pt x="283369" y="1646396"/>
                  <a:pt x="275749" y="1628299"/>
                </a:cubicBezTo>
                <a:close/>
                <a:moveTo>
                  <a:pt x="333851" y="1652111"/>
                </a:moveTo>
                <a:cubicBezTo>
                  <a:pt x="336709" y="1651159"/>
                  <a:pt x="339566" y="1661636"/>
                  <a:pt x="338614" y="1664494"/>
                </a:cubicBezTo>
                <a:cubicBezTo>
                  <a:pt x="335756" y="1662589"/>
                  <a:pt x="334804" y="1657826"/>
                  <a:pt x="333851" y="1652111"/>
                </a:cubicBezTo>
                <a:close/>
                <a:moveTo>
                  <a:pt x="241459" y="1655921"/>
                </a:moveTo>
                <a:cubicBezTo>
                  <a:pt x="247174" y="1662589"/>
                  <a:pt x="248126" y="1671161"/>
                  <a:pt x="249079" y="1679734"/>
                </a:cubicBezTo>
                <a:cubicBezTo>
                  <a:pt x="245269" y="1673066"/>
                  <a:pt x="245269" y="1667351"/>
                  <a:pt x="241459" y="1655921"/>
                </a:cubicBezTo>
                <a:close/>
                <a:moveTo>
                  <a:pt x="338614" y="1610201"/>
                </a:moveTo>
                <a:cubicBezTo>
                  <a:pt x="342424" y="1607344"/>
                  <a:pt x="343376" y="1619726"/>
                  <a:pt x="345281" y="1624489"/>
                </a:cubicBezTo>
                <a:cubicBezTo>
                  <a:pt x="341471" y="1624489"/>
                  <a:pt x="342424" y="1618774"/>
                  <a:pt x="338614" y="1610201"/>
                </a:cubicBezTo>
                <a:close/>
                <a:moveTo>
                  <a:pt x="310991" y="1629251"/>
                </a:moveTo>
                <a:cubicBezTo>
                  <a:pt x="310991" y="1625441"/>
                  <a:pt x="313849" y="1624489"/>
                  <a:pt x="312896" y="1619726"/>
                </a:cubicBezTo>
                <a:cubicBezTo>
                  <a:pt x="314801" y="1619726"/>
                  <a:pt x="315754" y="1626394"/>
                  <a:pt x="318611" y="1625441"/>
                </a:cubicBezTo>
                <a:cubicBezTo>
                  <a:pt x="318611" y="1628299"/>
                  <a:pt x="316706" y="1630204"/>
                  <a:pt x="317659" y="1634966"/>
                </a:cubicBezTo>
                <a:cubicBezTo>
                  <a:pt x="314801" y="1634014"/>
                  <a:pt x="313849" y="1626394"/>
                  <a:pt x="310991" y="1629251"/>
                </a:cubicBezTo>
                <a:close/>
                <a:moveTo>
                  <a:pt x="289084" y="1635919"/>
                </a:moveTo>
                <a:cubicBezTo>
                  <a:pt x="287179" y="1630204"/>
                  <a:pt x="288131" y="1628299"/>
                  <a:pt x="290989" y="1630204"/>
                </a:cubicBezTo>
                <a:cubicBezTo>
                  <a:pt x="291941" y="1628299"/>
                  <a:pt x="291941" y="1625441"/>
                  <a:pt x="290036" y="1620679"/>
                </a:cubicBezTo>
                <a:cubicBezTo>
                  <a:pt x="291941" y="1619726"/>
                  <a:pt x="292894" y="1628299"/>
                  <a:pt x="294799" y="1631156"/>
                </a:cubicBezTo>
                <a:cubicBezTo>
                  <a:pt x="290989" y="1631156"/>
                  <a:pt x="292894" y="1636871"/>
                  <a:pt x="289084" y="1635919"/>
                </a:cubicBezTo>
                <a:close/>
                <a:moveTo>
                  <a:pt x="234791" y="1637824"/>
                </a:moveTo>
                <a:lnTo>
                  <a:pt x="237649" y="1646396"/>
                </a:lnTo>
                <a:cubicBezTo>
                  <a:pt x="234791" y="1649254"/>
                  <a:pt x="233839" y="1639729"/>
                  <a:pt x="230981" y="1641634"/>
                </a:cubicBezTo>
                <a:cubicBezTo>
                  <a:pt x="230029" y="1637824"/>
                  <a:pt x="232886" y="1638776"/>
                  <a:pt x="234791" y="1637824"/>
                </a:cubicBezTo>
                <a:close/>
                <a:moveTo>
                  <a:pt x="237649" y="1632109"/>
                </a:moveTo>
                <a:cubicBezTo>
                  <a:pt x="233839" y="1630204"/>
                  <a:pt x="233839" y="1620679"/>
                  <a:pt x="237649" y="1620679"/>
                </a:cubicBezTo>
                <a:cubicBezTo>
                  <a:pt x="240506" y="1627346"/>
                  <a:pt x="233839" y="1624489"/>
                  <a:pt x="237649" y="1632109"/>
                </a:cubicBezTo>
                <a:close/>
                <a:moveTo>
                  <a:pt x="223361" y="1632109"/>
                </a:moveTo>
                <a:cubicBezTo>
                  <a:pt x="223361" y="1629251"/>
                  <a:pt x="223361" y="1626394"/>
                  <a:pt x="222409" y="1622584"/>
                </a:cubicBezTo>
                <a:cubicBezTo>
                  <a:pt x="224314" y="1621631"/>
                  <a:pt x="225266" y="1630204"/>
                  <a:pt x="227171" y="1633061"/>
                </a:cubicBezTo>
                <a:cubicBezTo>
                  <a:pt x="225266" y="1634014"/>
                  <a:pt x="224314" y="1631156"/>
                  <a:pt x="223361" y="1632109"/>
                </a:cubicBezTo>
                <a:close/>
                <a:moveTo>
                  <a:pt x="368141" y="1565434"/>
                </a:moveTo>
                <a:cubicBezTo>
                  <a:pt x="370999" y="1566386"/>
                  <a:pt x="372904" y="1576864"/>
                  <a:pt x="374809" y="1581626"/>
                </a:cubicBezTo>
                <a:cubicBezTo>
                  <a:pt x="369094" y="1580674"/>
                  <a:pt x="370999" y="1571149"/>
                  <a:pt x="368141" y="1565434"/>
                </a:cubicBezTo>
                <a:close/>
                <a:moveTo>
                  <a:pt x="349091" y="1567339"/>
                </a:moveTo>
                <a:cubicBezTo>
                  <a:pt x="350996" y="1566386"/>
                  <a:pt x="351949" y="1569244"/>
                  <a:pt x="353854" y="1568291"/>
                </a:cubicBezTo>
                <a:cubicBezTo>
                  <a:pt x="355759" y="1573054"/>
                  <a:pt x="352901" y="1574006"/>
                  <a:pt x="355759" y="1579721"/>
                </a:cubicBezTo>
                <a:cubicBezTo>
                  <a:pt x="353854" y="1579721"/>
                  <a:pt x="352901" y="1574959"/>
                  <a:pt x="351949" y="1571149"/>
                </a:cubicBezTo>
                <a:cubicBezTo>
                  <a:pt x="350996" y="1573054"/>
                  <a:pt x="352901" y="1578769"/>
                  <a:pt x="352901" y="1582579"/>
                </a:cubicBezTo>
                <a:cubicBezTo>
                  <a:pt x="350044" y="1580674"/>
                  <a:pt x="350044" y="1571149"/>
                  <a:pt x="349091" y="1567339"/>
                </a:cubicBezTo>
                <a:close/>
                <a:moveTo>
                  <a:pt x="349091" y="1551146"/>
                </a:moveTo>
                <a:cubicBezTo>
                  <a:pt x="351949" y="1551146"/>
                  <a:pt x="361474" y="1575911"/>
                  <a:pt x="353854" y="1568291"/>
                </a:cubicBezTo>
                <a:cubicBezTo>
                  <a:pt x="355759" y="1564481"/>
                  <a:pt x="351949" y="1557814"/>
                  <a:pt x="352901" y="1566386"/>
                </a:cubicBezTo>
                <a:cubicBezTo>
                  <a:pt x="348139" y="1563529"/>
                  <a:pt x="353854" y="1558766"/>
                  <a:pt x="349091" y="1551146"/>
                </a:cubicBezTo>
                <a:close/>
                <a:moveTo>
                  <a:pt x="335756" y="1564481"/>
                </a:moveTo>
                <a:cubicBezTo>
                  <a:pt x="337661" y="1563529"/>
                  <a:pt x="338614" y="1565434"/>
                  <a:pt x="339566" y="1568291"/>
                </a:cubicBezTo>
                <a:cubicBezTo>
                  <a:pt x="339566" y="1566386"/>
                  <a:pt x="341471" y="1565434"/>
                  <a:pt x="343376" y="1564481"/>
                </a:cubicBezTo>
                <a:cubicBezTo>
                  <a:pt x="347186" y="1572101"/>
                  <a:pt x="341471" y="1570196"/>
                  <a:pt x="341471" y="1574006"/>
                </a:cubicBezTo>
                <a:cubicBezTo>
                  <a:pt x="338614" y="1574959"/>
                  <a:pt x="337661" y="1570196"/>
                  <a:pt x="335756" y="1564481"/>
                </a:cubicBezTo>
                <a:close/>
                <a:moveTo>
                  <a:pt x="405289" y="1541621"/>
                </a:moveTo>
                <a:cubicBezTo>
                  <a:pt x="408146" y="1539716"/>
                  <a:pt x="410051" y="1543526"/>
                  <a:pt x="412909" y="1543526"/>
                </a:cubicBezTo>
                <a:cubicBezTo>
                  <a:pt x="413861" y="1549241"/>
                  <a:pt x="406241" y="1549241"/>
                  <a:pt x="405289" y="1541621"/>
                </a:cubicBezTo>
                <a:close/>
                <a:moveTo>
                  <a:pt x="259556" y="1594009"/>
                </a:moveTo>
                <a:cubicBezTo>
                  <a:pt x="256699" y="1596866"/>
                  <a:pt x="250031" y="1582579"/>
                  <a:pt x="253841" y="1595914"/>
                </a:cubicBezTo>
                <a:cubicBezTo>
                  <a:pt x="251936" y="1594961"/>
                  <a:pt x="250031" y="1591151"/>
                  <a:pt x="248126" y="1586389"/>
                </a:cubicBezTo>
                <a:cubicBezTo>
                  <a:pt x="251936" y="1586389"/>
                  <a:pt x="250984" y="1587341"/>
                  <a:pt x="253841" y="1584484"/>
                </a:cubicBezTo>
                <a:cubicBezTo>
                  <a:pt x="255746" y="1591151"/>
                  <a:pt x="258604" y="1585436"/>
                  <a:pt x="259556" y="1594009"/>
                </a:cubicBezTo>
                <a:close/>
                <a:moveTo>
                  <a:pt x="214789" y="1606391"/>
                </a:moveTo>
                <a:cubicBezTo>
                  <a:pt x="214789" y="1593056"/>
                  <a:pt x="208121" y="1590199"/>
                  <a:pt x="208121" y="1575911"/>
                </a:cubicBezTo>
                <a:cubicBezTo>
                  <a:pt x="215741" y="1581626"/>
                  <a:pt x="210979" y="1592104"/>
                  <a:pt x="218599" y="1605439"/>
                </a:cubicBezTo>
                <a:lnTo>
                  <a:pt x="214789" y="1606391"/>
                </a:lnTo>
                <a:close/>
                <a:moveTo>
                  <a:pt x="222409" y="1596866"/>
                </a:moveTo>
                <a:cubicBezTo>
                  <a:pt x="217646" y="1592104"/>
                  <a:pt x="216694" y="1586389"/>
                  <a:pt x="214789" y="1577816"/>
                </a:cubicBezTo>
                <a:cubicBezTo>
                  <a:pt x="219551" y="1583531"/>
                  <a:pt x="220504" y="1589246"/>
                  <a:pt x="222409" y="1596866"/>
                </a:cubicBezTo>
                <a:close/>
                <a:moveTo>
                  <a:pt x="253841" y="1581626"/>
                </a:moveTo>
                <a:cubicBezTo>
                  <a:pt x="249079" y="1582579"/>
                  <a:pt x="247174" y="1565434"/>
                  <a:pt x="246221" y="1560671"/>
                </a:cubicBezTo>
                <a:cubicBezTo>
                  <a:pt x="249079" y="1563529"/>
                  <a:pt x="250984" y="1575911"/>
                  <a:pt x="253841" y="1581626"/>
                </a:cubicBezTo>
                <a:close/>
                <a:moveTo>
                  <a:pt x="224314" y="1576864"/>
                </a:moveTo>
                <a:cubicBezTo>
                  <a:pt x="227171" y="1575911"/>
                  <a:pt x="229076" y="1578769"/>
                  <a:pt x="230981" y="1579721"/>
                </a:cubicBezTo>
                <a:cubicBezTo>
                  <a:pt x="227171" y="1571149"/>
                  <a:pt x="229076" y="1573054"/>
                  <a:pt x="227171" y="1564481"/>
                </a:cubicBezTo>
                <a:cubicBezTo>
                  <a:pt x="231934" y="1572101"/>
                  <a:pt x="234791" y="1575911"/>
                  <a:pt x="236696" y="1587341"/>
                </a:cubicBezTo>
                <a:cubicBezTo>
                  <a:pt x="231934" y="1581626"/>
                  <a:pt x="229076" y="1592104"/>
                  <a:pt x="224314" y="1576864"/>
                </a:cubicBezTo>
                <a:close/>
                <a:moveTo>
                  <a:pt x="323374" y="1495901"/>
                </a:moveTo>
                <a:cubicBezTo>
                  <a:pt x="327184" y="1496854"/>
                  <a:pt x="325279" y="1492091"/>
                  <a:pt x="328136" y="1492091"/>
                </a:cubicBezTo>
                <a:cubicBezTo>
                  <a:pt x="324326" y="1502569"/>
                  <a:pt x="334804" y="1508284"/>
                  <a:pt x="335756" y="1517809"/>
                </a:cubicBezTo>
                <a:cubicBezTo>
                  <a:pt x="331946" y="1519714"/>
                  <a:pt x="331946" y="1503521"/>
                  <a:pt x="330041" y="1512094"/>
                </a:cubicBezTo>
                <a:cubicBezTo>
                  <a:pt x="326231" y="1512094"/>
                  <a:pt x="325279" y="1500664"/>
                  <a:pt x="323374" y="1495901"/>
                </a:cubicBezTo>
                <a:close/>
                <a:moveTo>
                  <a:pt x="319564" y="1487329"/>
                </a:moveTo>
                <a:cubicBezTo>
                  <a:pt x="321469" y="1482566"/>
                  <a:pt x="324326" y="1489234"/>
                  <a:pt x="319564" y="1480661"/>
                </a:cubicBezTo>
                <a:cubicBezTo>
                  <a:pt x="321469" y="1478756"/>
                  <a:pt x="323374" y="1481614"/>
                  <a:pt x="324326" y="1481614"/>
                </a:cubicBezTo>
                <a:cubicBezTo>
                  <a:pt x="328136" y="1489234"/>
                  <a:pt x="321469" y="1487329"/>
                  <a:pt x="323374" y="1493996"/>
                </a:cubicBezTo>
                <a:cubicBezTo>
                  <a:pt x="322421" y="1493996"/>
                  <a:pt x="321469" y="1492091"/>
                  <a:pt x="320516" y="1493044"/>
                </a:cubicBezTo>
                <a:lnTo>
                  <a:pt x="319564" y="1487329"/>
                </a:lnTo>
                <a:close/>
                <a:moveTo>
                  <a:pt x="257651" y="1474946"/>
                </a:moveTo>
                <a:cubicBezTo>
                  <a:pt x="262414" y="1477804"/>
                  <a:pt x="260509" y="1486376"/>
                  <a:pt x="263366" y="1492091"/>
                </a:cubicBezTo>
                <a:cubicBezTo>
                  <a:pt x="257651" y="1493044"/>
                  <a:pt x="259556" y="1480661"/>
                  <a:pt x="257651" y="1474946"/>
                </a:cubicBezTo>
                <a:close/>
                <a:moveTo>
                  <a:pt x="387191" y="1428274"/>
                </a:moveTo>
                <a:cubicBezTo>
                  <a:pt x="390049" y="1433036"/>
                  <a:pt x="388144" y="1439704"/>
                  <a:pt x="391001" y="1438751"/>
                </a:cubicBezTo>
                <a:cubicBezTo>
                  <a:pt x="391954" y="1449229"/>
                  <a:pt x="381476" y="1425416"/>
                  <a:pt x="387191" y="1428274"/>
                </a:cubicBezTo>
                <a:close/>
                <a:moveTo>
                  <a:pt x="309086" y="1453039"/>
                </a:moveTo>
                <a:lnTo>
                  <a:pt x="306229" y="1453991"/>
                </a:lnTo>
                <a:cubicBezTo>
                  <a:pt x="305276" y="1450181"/>
                  <a:pt x="303371" y="1444466"/>
                  <a:pt x="307181" y="1444466"/>
                </a:cubicBezTo>
                <a:lnTo>
                  <a:pt x="309086" y="1453039"/>
                </a:lnTo>
                <a:close/>
                <a:moveTo>
                  <a:pt x="298609" y="1414939"/>
                </a:moveTo>
                <a:cubicBezTo>
                  <a:pt x="302419" y="1417796"/>
                  <a:pt x="307181" y="1433036"/>
                  <a:pt x="309086" y="1442561"/>
                </a:cubicBezTo>
                <a:cubicBezTo>
                  <a:pt x="304324" y="1443514"/>
                  <a:pt x="303371" y="1425416"/>
                  <a:pt x="298609" y="1429226"/>
                </a:cubicBezTo>
                <a:cubicBezTo>
                  <a:pt x="295751" y="1416844"/>
                  <a:pt x="300514" y="1423511"/>
                  <a:pt x="298609" y="1414939"/>
                </a:cubicBezTo>
                <a:close/>
                <a:moveTo>
                  <a:pt x="363379" y="1368266"/>
                </a:moveTo>
                <a:cubicBezTo>
                  <a:pt x="364331" y="1368266"/>
                  <a:pt x="365284" y="1367314"/>
                  <a:pt x="365284" y="1365409"/>
                </a:cubicBezTo>
                <a:cubicBezTo>
                  <a:pt x="371951" y="1367314"/>
                  <a:pt x="370046" y="1380649"/>
                  <a:pt x="374809" y="1390174"/>
                </a:cubicBezTo>
                <a:cubicBezTo>
                  <a:pt x="372904" y="1392079"/>
                  <a:pt x="366236" y="1372076"/>
                  <a:pt x="363379" y="1368266"/>
                </a:cubicBezTo>
                <a:close/>
                <a:moveTo>
                  <a:pt x="285274" y="1421606"/>
                </a:moveTo>
                <a:cubicBezTo>
                  <a:pt x="281464" y="1418749"/>
                  <a:pt x="280511" y="1405414"/>
                  <a:pt x="279559" y="1404461"/>
                </a:cubicBezTo>
                <a:cubicBezTo>
                  <a:pt x="285274" y="1403509"/>
                  <a:pt x="281464" y="1414939"/>
                  <a:pt x="285274" y="1421606"/>
                </a:cubicBezTo>
                <a:close/>
                <a:moveTo>
                  <a:pt x="306229" y="1410176"/>
                </a:moveTo>
                <a:cubicBezTo>
                  <a:pt x="303371" y="1407319"/>
                  <a:pt x="301466" y="1401604"/>
                  <a:pt x="299561" y="1395889"/>
                </a:cubicBezTo>
                <a:cubicBezTo>
                  <a:pt x="302419" y="1393031"/>
                  <a:pt x="303371" y="1405414"/>
                  <a:pt x="306229" y="1410176"/>
                </a:cubicBezTo>
                <a:close/>
                <a:moveTo>
                  <a:pt x="295751" y="1401604"/>
                </a:moveTo>
                <a:cubicBezTo>
                  <a:pt x="288131" y="1399699"/>
                  <a:pt x="288131" y="1377791"/>
                  <a:pt x="295751" y="1401604"/>
                </a:cubicBezTo>
                <a:lnTo>
                  <a:pt x="295751" y="1401604"/>
                </a:lnTo>
                <a:close/>
                <a:moveTo>
                  <a:pt x="382429" y="1350169"/>
                </a:moveTo>
                <a:cubicBezTo>
                  <a:pt x="384334" y="1352074"/>
                  <a:pt x="385286" y="1354931"/>
                  <a:pt x="386239" y="1358741"/>
                </a:cubicBezTo>
                <a:cubicBezTo>
                  <a:pt x="380524" y="1359694"/>
                  <a:pt x="375761" y="1324451"/>
                  <a:pt x="382429" y="1350169"/>
                </a:cubicBezTo>
                <a:close/>
                <a:moveTo>
                  <a:pt x="232886" y="1376839"/>
                </a:moveTo>
                <a:cubicBezTo>
                  <a:pt x="236696" y="1376839"/>
                  <a:pt x="238601" y="1386364"/>
                  <a:pt x="239554" y="1391126"/>
                </a:cubicBezTo>
                <a:cubicBezTo>
                  <a:pt x="236696" y="1392079"/>
                  <a:pt x="234791" y="1383506"/>
                  <a:pt x="232886" y="1376839"/>
                </a:cubicBezTo>
                <a:close/>
                <a:moveTo>
                  <a:pt x="192881" y="1333976"/>
                </a:moveTo>
                <a:cubicBezTo>
                  <a:pt x="196691" y="1333976"/>
                  <a:pt x="194786" y="1346359"/>
                  <a:pt x="197644" y="1344454"/>
                </a:cubicBezTo>
                <a:cubicBezTo>
                  <a:pt x="197644" y="1353026"/>
                  <a:pt x="191929" y="1335881"/>
                  <a:pt x="192881" y="1333976"/>
                </a:cubicBezTo>
                <a:close/>
                <a:moveTo>
                  <a:pt x="295751" y="1286351"/>
                </a:moveTo>
                <a:lnTo>
                  <a:pt x="299561" y="1296829"/>
                </a:lnTo>
                <a:cubicBezTo>
                  <a:pt x="296704" y="1301591"/>
                  <a:pt x="290989" y="1284446"/>
                  <a:pt x="295751" y="1286351"/>
                </a:cubicBezTo>
                <a:close/>
                <a:moveTo>
                  <a:pt x="257651" y="1279684"/>
                </a:moveTo>
                <a:cubicBezTo>
                  <a:pt x="260509" y="1281589"/>
                  <a:pt x="265271" y="1296829"/>
                  <a:pt x="264319" y="1300639"/>
                </a:cubicBezTo>
                <a:cubicBezTo>
                  <a:pt x="260509" y="1297781"/>
                  <a:pt x="255746" y="1284446"/>
                  <a:pt x="257651" y="1279684"/>
                </a:cubicBezTo>
                <a:close/>
                <a:moveTo>
                  <a:pt x="162401" y="1313021"/>
                </a:moveTo>
                <a:cubicBezTo>
                  <a:pt x="164306" y="1316831"/>
                  <a:pt x="167164" y="1317784"/>
                  <a:pt x="169069" y="1322546"/>
                </a:cubicBezTo>
                <a:cubicBezTo>
                  <a:pt x="168116" y="1322546"/>
                  <a:pt x="167164" y="1323499"/>
                  <a:pt x="167164" y="1325404"/>
                </a:cubicBezTo>
                <a:cubicBezTo>
                  <a:pt x="165259" y="1326356"/>
                  <a:pt x="164306" y="1316831"/>
                  <a:pt x="162401" y="1313021"/>
                </a:cubicBezTo>
                <a:close/>
                <a:moveTo>
                  <a:pt x="183356" y="1303496"/>
                </a:moveTo>
                <a:cubicBezTo>
                  <a:pt x="180499" y="1300639"/>
                  <a:pt x="178594" y="1294924"/>
                  <a:pt x="176689" y="1289209"/>
                </a:cubicBezTo>
                <a:cubicBezTo>
                  <a:pt x="180499" y="1286351"/>
                  <a:pt x="181451" y="1299686"/>
                  <a:pt x="183356" y="1303496"/>
                </a:cubicBezTo>
                <a:close/>
                <a:moveTo>
                  <a:pt x="145256" y="1307306"/>
                </a:moveTo>
                <a:cubicBezTo>
                  <a:pt x="146209" y="1310164"/>
                  <a:pt x="143351" y="1310164"/>
                  <a:pt x="141446" y="1311116"/>
                </a:cubicBezTo>
                <a:lnTo>
                  <a:pt x="139541" y="1304449"/>
                </a:lnTo>
                <a:cubicBezTo>
                  <a:pt x="142399" y="1300639"/>
                  <a:pt x="143351" y="1306354"/>
                  <a:pt x="145256" y="1307306"/>
                </a:cubicBezTo>
                <a:close/>
                <a:moveTo>
                  <a:pt x="277654" y="1235869"/>
                </a:moveTo>
                <a:lnTo>
                  <a:pt x="281464" y="1246346"/>
                </a:lnTo>
                <a:cubicBezTo>
                  <a:pt x="279559" y="1250156"/>
                  <a:pt x="273844" y="1233964"/>
                  <a:pt x="277654" y="1235869"/>
                </a:cubicBezTo>
                <a:close/>
                <a:moveTo>
                  <a:pt x="103346" y="1271111"/>
                </a:moveTo>
                <a:cubicBezTo>
                  <a:pt x="102394" y="1275874"/>
                  <a:pt x="110014" y="1284446"/>
                  <a:pt x="108109" y="1290161"/>
                </a:cubicBezTo>
                <a:cubicBezTo>
                  <a:pt x="106204" y="1289209"/>
                  <a:pt x="98584" y="1271111"/>
                  <a:pt x="103346" y="1271111"/>
                </a:cubicBezTo>
                <a:close/>
                <a:moveTo>
                  <a:pt x="163354" y="1270159"/>
                </a:moveTo>
                <a:cubicBezTo>
                  <a:pt x="159544" y="1266349"/>
                  <a:pt x="158591" y="1261586"/>
                  <a:pt x="159544" y="1257776"/>
                </a:cubicBezTo>
                <a:cubicBezTo>
                  <a:pt x="162401" y="1258729"/>
                  <a:pt x="161449" y="1267301"/>
                  <a:pt x="163354" y="1270159"/>
                </a:cubicBezTo>
                <a:close/>
                <a:moveTo>
                  <a:pt x="215741" y="1105376"/>
                </a:moveTo>
                <a:cubicBezTo>
                  <a:pt x="211931" y="1105376"/>
                  <a:pt x="210026" y="1093946"/>
                  <a:pt x="207169" y="1087279"/>
                </a:cubicBezTo>
                <a:cubicBezTo>
                  <a:pt x="210979" y="1085374"/>
                  <a:pt x="212884" y="1100614"/>
                  <a:pt x="215741" y="1105376"/>
                </a:cubicBezTo>
                <a:close/>
                <a:moveTo>
                  <a:pt x="59531" y="968216"/>
                </a:moveTo>
                <a:cubicBezTo>
                  <a:pt x="53816" y="967264"/>
                  <a:pt x="53816" y="954881"/>
                  <a:pt x="50006" y="950119"/>
                </a:cubicBezTo>
                <a:cubicBezTo>
                  <a:pt x="55721" y="951071"/>
                  <a:pt x="54769" y="960596"/>
                  <a:pt x="59531" y="968216"/>
                </a:cubicBezTo>
                <a:close/>
                <a:moveTo>
                  <a:pt x="136684" y="914876"/>
                </a:moveTo>
                <a:cubicBezTo>
                  <a:pt x="131921" y="917734"/>
                  <a:pt x="129064" y="897731"/>
                  <a:pt x="130016" y="893921"/>
                </a:cubicBezTo>
                <a:cubicBezTo>
                  <a:pt x="134779" y="897731"/>
                  <a:pt x="133826" y="908209"/>
                  <a:pt x="136684" y="914876"/>
                </a:cubicBezTo>
                <a:close/>
                <a:moveTo>
                  <a:pt x="24289" y="906304"/>
                </a:moveTo>
                <a:cubicBezTo>
                  <a:pt x="30956" y="909161"/>
                  <a:pt x="22384" y="892969"/>
                  <a:pt x="28099" y="894874"/>
                </a:cubicBezTo>
                <a:cubicBezTo>
                  <a:pt x="30004" y="900589"/>
                  <a:pt x="30956" y="900589"/>
                  <a:pt x="32861" y="900589"/>
                </a:cubicBezTo>
                <a:cubicBezTo>
                  <a:pt x="34766" y="907256"/>
                  <a:pt x="28099" y="902494"/>
                  <a:pt x="33814" y="914876"/>
                </a:cubicBezTo>
                <a:cubicBezTo>
                  <a:pt x="30004" y="912019"/>
                  <a:pt x="27146" y="916781"/>
                  <a:pt x="24289" y="906304"/>
                </a:cubicBezTo>
                <a:close/>
                <a:moveTo>
                  <a:pt x="17621" y="708184"/>
                </a:moveTo>
                <a:cubicBezTo>
                  <a:pt x="16669" y="699611"/>
                  <a:pt x="26194" y="694849"/>
                  <a:pt x="30004" y="688181"/>
                </a:cubicBezTo>
                <a:cubicBezTo>
                  <a:pt x="29051" y="695801"/>
                  <a:pt x="20479" y="703421"/>
                  <a:pt x="17621" y="708184"/>
                </a:cubicBezTo>
                <a:close/>
                <a:moveTo>
                  <a:pt x="34766" y="624364"/>
                </a:moveTo>
                <a:cubicBezTo>
                  <a:pt x="35719" y="619601"/>
                  <a:pt x="38576" y="615791"/>
                  <a:pt x="42386" y="611981"/>
                </a:cubicBezTo>
                <a:cubicBezTo>
                  <a:pt x="46196" y="608171"/>
                  <a:pt x="51911" y="604361"/>
                  <a:pt x="57626" y="600551"/>
                </a:cubicBezTo>
                <a:cubicBezTo>
                  <a:pt x="57626" y="603409"/>
                  <a:pt x="53816" y="607219"/>
                  <a:pt x="49054" y="611029"/>
                </a:cubicBezTo>
                <a:cubicBezTo>
                  <a:pt x="44291" y="615791"/>
                  <a:pt x="38576" y="620554"/>
                  <a:pt x="34766" y="624364"/>
                </a:cubicBezTo>
                <a:close/>
                <a:moveTo>
                  <a:pt x="119539" y="561499"/>
                </a:moveTo>
                <a:cubicBezTo>
                  <a:pt x="120491" y="555784"/>
                  <a:pt x="124301" y="555784"/>
                  <a:pt x="118586" y="553879"/>
                </a:cubicBezTo>
                <a:cubicBezTo>
                  <a:pt x="128111" y="546259"/>
                  <a:pt x="131921" y="553879"/>
                  <a:pt x="119539" y="561499"/>
                </a:cubicBezTo>
                <a:close/>
                <a:moveTo>
                  <a:pt x="130969" y="552926"/>
                </a:moveTo>
                <a:cubicBezTo>
                  <a:pt x="128111" y="550069"/>
                  <a:pt x="140494" y="545306"/>
                  <a:pt x="134779" y="543401"/>
                </a:cubicBezTo>
                <a:cubicBezTo>
                  <a:pt x="137636" y="540544"/>
                  <a:pt x="139541" y="541496"/>
                  <a:pt x="142399" y="538639"/>
                </a:cubicBezTo>
                <a:cubicBezTo>
                  <a:pt x="148114" y="541496"/>
                  <a:pt x="137636" y="547211"/>
                  <a:pt x="130969" y="552926"/>
                </a:cubicBezTo>
                <a:close/>
                <a:moveTo>
                  <a:pt x="158591" y="553879"/>
                </a:moveTo>
                <a:cubicBezTo>
                  <a:pt x="159544" y="555784"/>
                  <a:pt x="162401" y="553879"/>
                  <a:pt x="163354" y="555784"/>
                </a:cubicBezTo>
                <a:cubicBezTo>
                  <a:pt x="157639" y="560546"/>
                  <a:pt x="154781" y="559594"/>
                  <a:pt x="148114" y="565309"/>
                </a:cubicBezTo>
                <a:cubicBezTo>
                  <a:pt x="145256" y="566261"/>
                  <a:pt x="157639" y="556736"/>
                  <a:pt x="158591" y="553879"/>
                </a:cubicBezTo>
                <a:close/>
                <a:moveTo>
                  <a:pt x="218599" y="571024"/>
                </a:moveTo>
                <a:cubicBezTo>
                  <a:pt x="218599" y="574834"/>
                  <a:pt x="210979" y="576739"/>
                  <a:pt x="208121" y="578644"/>
                </a:cubicBezTo>
                <a:cubicBezTo>
                  <a:pt x="205264" y="573881"/>
                  <a:pt x="214789" y="574834"/>
                  <a:pt x="218599" y="571024"/>
                </a:cubicBezTo>
                <a:close/>
                <a:moveTo>
                  <a:pt x="244316" y="469106"/>
                </a:moveTo>
                <a:cubicBezTo>
                  <a:pt x="251936" y="462439"/>
                  <a:pt x="253841" y="464344"/>
                  <a:pt x="244316" y="469106"/>
                </a:cubicBezTo>
                <a:cubicBezTo>
                  <a:pt x="223361" y="485299"/>
                  <a:pt x="208121" y="494824"/>
                  <a:pt x="195739" y="505301"/>
                </a:cubicBezTo>
                <a:cubicBezTo>
                  <a:pt x="206216" y="491966"/>
                  <a:pt x="222409" y="479584"/>
                  <a:pt x="244316" y="469106"/>
                </a:cubicBezTo>
                <a:close/>
                <a:moveTo>
                  <a:pt x="263366" y="544354"/>
                </a:moveTo>
                <a:cubicBezTo>
                  <a:pt x="262414" y="547211"/>
                  <a:pt x="258604" y="551021"/>
                  <a:pt x="254794" y="551974"/>
                </a:cubicBezTo>
                <a:cubicBezTo>
                  <a:pt x="250031" y="550069"/>
                  <a:pt x="261461" y="544354"/>
                  <a:pt x="263366" y="544354"/>
                </a:cubicBezTo>
                <a:close/>
                <a:moveTo>
                  <a:pt x="253841" y="459581"/>
                </a:moveTo>
                <a:cubicBezTo>
                  <a:pt x="263366" y="444341"/>
                  <a:pt x="285274" y="440531"/>
                  <a:pt x="298609" y="422434"/>
                </a:cubicBezTo>
                <a:cubicBezTo>
                  <a:pt x="296704" y="434816"/>
                  <a:pt x="264319" y="451009"/>
                  <a:pt x="253841" y="459581"/>
                </a:cubicBezTo>
                <a:close/>
                <a:moveTo>
                  <a:pt x="340519" y="377666"/>
                </a:moveTo>
                <a:cubicBezTo>
                  <a:pt x="341471" y="380524"/>
                  <a:pt x="332899" y="385286"/>
                  <a:pt x="330041" y="390049"/>
                </a:cubicBezTo>
                <a:cubicBezTo>
                  <a:pt x="329089" y="389096"/>
                  <a:pt x="328136" y="389096"/>
                  <a:pt x="327184" y="389096"/>
                </a:cubicBezTo>
                <a:cubicBezTo>
                  <a:pt x="329089" y="385286"/>
                  <a:pt x="338614" y="378619"/>
                  <a:pt x="340519" y="377666"/>
                </a:cubicBezTo>
                <a:close/>
                <a:moveTo>
                  <a:pt x="343376" y="378619"/>
                </a:moveTo>
                <a:cubicBezTo>
                  <a:pt x="344329" y="374809"/>
                  <a:pt x="352901" y="372904"/>
                  <a:pt x="356711" y="370046"/>
                </a:cubicBezTo>
                <a:cubicBezTo>
                  <a:pt x="356711" y="373856"/>
                  <a:pt x="347186" y="375761"/>
                  <a:pt x="343376" y="378619"/>
                </a:cubicBezTo>
                <a:close/>
                <a:moveTo>
                  <a:pt x="375761" y="388144"/>
                </a:moveTo>
                <a:cubicBezTo>
                  <a:pt x="377666" y="388144"/>
                  <a:pt x="378619" y="388144"/>
                  <a:pt x="379571" y="390049"/>
                </a:cubicBezTo>
                <a:cubicBezTo>
                  <a:pt x="370999" y="395764"/>
                  <a:pt x="379571" y="396716"/>
                  <a:pt x="368141" y="404336"/>
                </a:cubicBezTo>
                <a:cubicBezTo>
                  <a:pt x="365284" y="402431"/>
                  <a:pt x="370999" y="399574"/>
                  <a:pt x="371951" y="397669"/>
                </a:cubicBezTo>
                <a:cubicBezTo>
                  <a:pt x="369094" y="397669"/>
                  <a:pt x="369094" y="399574"/>
                  <a:pt x="364331" y="402431"/>
                </a:cubicBezTo>
                <a:cubicBezTo>
                  <a:pt x="363379" y="397669"/>
                  <a:pt x="375761" y="396716"/>
                  <a:pt x="372904" y="391954"/>
                </a:cubicBezTo>
                <a:lnTo>
                  <a:pt x="375761" y="388144"/>
                </a:lnTo>
                <a:close/>
                <a:moveTo>
                  <a:pt x="438626" y="478631"/>
                </a:moveTo>
                <a:cubicBezTo>
                  <a:pt x="439579" y="480536"/>
                  <a:pt x="431006" y="484346"/>
                  <a:pt x="428149" y="487204"/>
                </a:cubicBezTo>
                <a:cubicBezTo>
                  <a:pt x="428149" y="483394"/>
                  <a:pt x="433864" y="479584"/>
                  <a:pt x="438626" y="478631"/>
                </a:cubicBezTo>
                <a:close/>
                <a:moveTo>
                  <a:pt x="410051" y="385286"/>
                </a:moveTo>
                <a:cubicBezTo>
                  <a:pt x="411004" y="390049"/>
                  <a:pt x="395764" y="397669"/>
                  <a:pt x="391954" y="402431"/>
                </a:cubicBezTo>
                <a:cubicBezTo>
                  <a:pt x="390049" y="398621"/>
                  <a:pt x="402431" y="388144"/>
                  <a:pt x="410051" y="385286"/>
                </a:cubicBezTo>
                <a:close/>
                <a:moveTo>
                  <a:pt x="371951" y="375761"/>
                </a:moveTo>
                <a:cubicBezTo>
                  <a:pt x="375761" y="374809"/>
                  <a:pt x="383381" y="367189"/>
                  <a:pt x="385286" y="370999"/>
                </a:cubicBezTo>
                <a:cubicBezTo>
                  <a:pt x="379571" y="374809"/>
                  <a:pt x="373856" y="379571"/>
                  <a:pt x="371951" y="375761"/>
                </a:cubicBezTo>
                <a:close/>
                <a:moveTo>
                  <a:pt x="395764" y="373856"/>
                </a:moveTo>
                <a:cubicBezTo>
                  <a:pt x="389096" y="379571"/>
                  <a:pt x="388144" y="376714"/>
                  <a:pt x="383381" y="378619"/>
                </a:cubicBezTo>
                <a:cubicBezTo>
                  <a:pt x="384334" y="370046"/>
                  <a:pt x="404336" y="361474"/>
                  <a:pt x="411004" y="355759"/>
                </a:cubicBezTo>
                <a:cubicBezTo>
                  <a:pt x="413861" y="363379"/>
                  <a:pt x="385286" y="370046"/>
                  <a:pt x="395764" y="373856"/>
                </a:cubicBezTo>
                <a:close/>
                <a:moveTo>
                  <a:pt x="439579" y="366236"/>
                </a:moveTo>
                <a:cubicBezTo>
                  <a:pt x="435769" y="370999"/>
                  <a:pt x="427196" y="377666"/>
                  <a:pt x="422434" y="380524"/>
                </a:cubicBezTo>
                <a:cubicBezTo>
                  <a:pt x="423386" y="374809"/>
                  <a:pt x="433864" y="370046"/>
                  <a:pt x="439579" y="366236"/>
                </a:cubicBezTo>
                <a:close/>
                <a:moveTo>
                  <a:pt x="421481" y="370999"/>
                </a:moveTo>
                <a:cubicBezTo>
                  <a:pt x="419576" y="368141"/>
                  <a:pt x="426244" y="364331"/>
                  <a:pt x="431006" y="361474"/>
                </a:cubicBezTo>
                <a:cubicBezTo>
                  <a:pt x="434816" y="363379"/>
                  <a:pt x="425291" y="368141"/>
                  <a:pt x="421481" y="370999"/>
                </a:cubicBezTo>
                <a:close/>
                <a:moveTo>
                  <a:pt x="426244" y="348139"/>
                </a:moveTo>
                <a:cubicBezTo>
                  <a:pt x="432911" y="345281"/>
                  <a:pt x="420529" y="353854"/>
                  <a:pt x="417671" y="355759"/>
                </a:cubicBezTo>
                <a:cubicBezTo>
                  <a:pt x="419576" y="351949"/>
                  <a:pt x="416719" y="354806"/>
                  <a:pt x="414814" y="351949"/>
                </a:cubicBezTo>
                <a:cubicBezTo>
                  <a:pt x="417671" y="350044"/>
                  <a:pt x="419576" y="348139"/>
                  <a:pt x="419576" y="347186"/>
                </a:cubicBezTo>
                <a:cubicBezTo>
                  <a:pt x="427196" y="343376"/>
                  <a:pt x="414814" y="357664"/>
                  <a:pt x="426244" y="348139"/>
                </a:cubicBezTo>
                <a:close/>
                <a:moveTo>
                  <a:pt x="438626" y="310991"/>
                </a:moveTo>
                <a:cubicBezTo>
                  <a:pt x="438626" y="313849"/>
                  <a:pt x="437674" y="316706"/>
                  <a:pt x="431959" y="320516"/>
                </a:cubicBezTo>
                <a:cubicBezTo>
                  <a:pt x="431006" y="317659"/>
                  <a:pt x="431959" y="314801"/>
                  <a:pt x="438626" y="310991"/>
                </a:cubicBezTo>
                <a:close/>
                <a:moveTo>
                  <a:pt x="527209" y="418624"/>
                </a:moveTo>
                <a:cubicBezTo>
                  <a:pt x="530066" y="420529"/>
                  <a:pt x="525304" y="424339"/>
                  <a:pt x="520541" y="428149"/>
                </a:cubicBezTo>
                <a:cubicBezTo>
                  <a:pt x="517684" y="425291"/>
                  <a:pt x="522446" y="422434"/>
                  <a:pt x="527209" y="418624"/>
                </a:cubicBezTo>
                <a:close/>
                <a:moveTo>
                  <a:pt x="571976" y="389096"/>
                </a:moveTo>
                <a:cubicBezTo>
                  <a:pt x="572929" y="391954"/>
                  <a:pt x="563404" y="395764"/>
                  <a:pt x="559594" y="399574"/>
                </a:cubicBezTo>
                <a:cubicBezTo>
                  <a:pt x="558641" y="394811"/>
                  <a:pt x="568166" y="391001"/>
                  <a:pt x="571976" y="389096"/>
                </a:cubicBezTo>
                <a:close/>
                <a:moveTo>
                  <a:pt x="516731" y="277654"/>
                </a:moveTo>
                <a:cubicBezTo>
                  <a:pt x="526256" y="265271"/>
                  <a:pt x="555784" y="246221"/>
                  <a:pt x="578644" y="230029"/>
                </a:cubicBezTo>
                <a:cubicBezTo>
                  <a:pt x="604361" y="211931"/>
                  <a:pt x="633889" y="187166"/>
                  <a:pt x="654844" y="178594"/>
                </a:cubicBezTo>
                <a:cubicBezTo>
                  <a:pt x="612934" y="208121"/>
                  <a:pt x="562451" y="245269"/>
                  <a:pt x="516731" y="277654"/>
                </a:cubicBezTo>
                <a:close/>
                <a:moveTo>
                  <a:pt x="514826" y="241459"/>
                </a:moveTo>
                <a:lnTo>
                  <a:pt x="523399" y="234791"/>
                </a:lnTo>
                <a:cubicBezTo>
                  <a:pt x="526256" y="237649"/>
                  <a:pt x="515779" y="246221"/>
                  <a:pt x="514826" y="241459"/>
                </a:cubicBezTo>
                <a:close/>
                <a:moveTo>
                  <a:pt x="567214" y="282416"/>
                </a:moveTo>
                <a:cubicBezTo>
                  <a:pt x="569119" y="278606"/>
                  <a:pt x="573881" y="270986"/>
                  <a:pt x="562451" y="280511"/>
                </a:cubicBezTo>
                <a:cubicBezTo>
                  <a:pt x="570071" y="270986"/>
                  <a:pt x="564356" y="273844"/>
                  <a:pt x="575786" y="269081"/>
                </a:cubicBezTo>
                <a:cubicBezTo>
                  <a:pt x="574834" y="272891"/>
                  <a:pt x="575786" y="276701"/>
                  <a:pt x="567214" y="282416"/>
                </a:cubicBezTo>
                <a:close/>
                <a:moveTo>
                  <a:pt x="539591" y="222409"/>
                </a:moveTo>
                <a:cubicBezTo>
                  <a:pt x="540544" y="225266"/>
                  <a:pt x="533876" y="229076"/>
                  <a:pt x="531019" y="232886"/>
                </a:cubicBezTo>
                <a:cubicBezTo>
                  <a:pt x="530066" y="230029"/>
                  <a:pt x="534829" y="223361"/>
                  <a:pt x="539591" y="222409"/>
                </a:cubicBezTo>
                <a:close/>
                <a:moveTo>
                  <a:pt x="564356" y="217646"/>
                </a:moveTo>
                <a:cubicBezTo>
                  <a:pt x="558641" y="226219"/>
                  <a:pt x="548164" y="230981"/>
                  <a:pt x="538639" y="235744"/>
                </a:cubicBezTo>
                <a:cubicBezTo>
                  <a:pt x="546259" y="229076"/>
                  <a:pt x="555784" y="221456"/>
                  <a:pt x="564356" y="217646"/>
                </a:cubicBezTo>
                <a:close/>
                <a:moveTo>
                  <a:pt x="540544" y="219551"/>
                </a:moveTo>
                <a:cubicBezTo>
                  <a:pt x="554831" y="213836"/>
                  <a:pt x="558641" y="204311"/>
                  <a:pt x="573881" y="196691"/>
                </a:cubicBezTo>
                <a:cubicBezTo>
                  <a:pt x="574834" y="201454"/>
                  <a:pt x="569119" y="201454"/>
                  <a:pt x="563404" y="205264"/>
                </a:cubicBezTo>
                <a:cubicBezTo>
                  <a:pt x="572929" y="202406"/>
                  <a:pt x="551021" y="220504"/>
                  <a:pt x="543401" y="223361"/>
                </a:cubicBezTo>
                <a:lnTo>
                  <a:pt x="540544" y="219551"/>
                </a:lnTo>
                <a:close/>
                <a:moveTo>
                  <a:pt x="600551" y="248126"/>
                </a:moveTo>
                <a:cubicBezTo>
                  <a:pt x="601504" y="250984"/>
                  <a:pt x="591979" y="254794"/>
                  <a:pt x="588169" y="258604"/>
                </a:cubicBezTo>
                <a:cubicBezTo>
                  <a:pt x="586264" y="255746"/>
                  <a:pt x="596741" y="249079"/>
                  <a:pt x="600551" y="248126"/>
                </a:cubicBezTo>
                <a:close/>
                <a:moveTo>
                  <a:pt x="686276" y="332899"/>
                </a:moveTo>
                <a:cubicBezTo>
                  <a:pt x="690086" y="325279"/>
                  <a:pt x="695801" y="323374"/>
                  <a:pt x="706279" y="315754"/>
                </a:cubicBezTo>
                <a:cubicBezTo>
                  <a:pt x="708184" y="321469"/>
                  <a:pt x="694849" y="326231"/>
                  <a:pt x="686276" y="332899"/>
                </a:cubicBezTo>
                <a:close/>
                <a:moveTo>
                  <a:pt x="659606" y="215741"/>
                </a:moveTo>
                <a:cubicBezTo>
                  <a:pt x="661511" y="215741"/>
                  <a:pt x="662464" y="217646"/>
                  <a:pt x="665321" y="215741"/>
                </a:cubicBezTo>
                <a:cubicBezTo>
                  <a:pt x="664369" y="220504"/>
                  <a:pt x="654844" y="221456"/>
                  <a:pt x="649129" y="227171"/>
                </a:cubicBezTo>
                <a:cubicBezTo>
                  <a:pt x="645319" y="222409"/>
                  <a:pt x="654844" y="221456"/>
                  <a:pt x="659606" y="215741"/>
                </a:cubicBezTo>
                <a:close/>
                <a:moveTo>
                  <a:pt x="654844" y="217646"/>
                </a:moveTo>
                <a:cubicBezTo>
                  <a:pt x="653891" y="216694"/>
                  <a:pt x="654844" y="216694"/>
                  <a:pt x="655796" y="215741"/>
                </a:cubicBezTo>
                <a:cubicBezTo>
                  <a:pt x="654844" y="213836"/>
                  <a:pt x="656749" y="211931"/>
                  <a:pt x="658654" y="208121"/>
                </a:cubicBezTo>
                <a:cubicBezTo>
                  <a:pt x="664369" y="204311"/>
                  <a:pt x="668179" y="204311"/>
                  <a:pt x="672941" y="201454"/>
                </a:cubicBezTo>
                <a:cubicBezTo>
                  <a:pt x="673894" y="207169"/>
                  <a:pt x="664369" y="209074"/>
                  <a:pt x="654844" y="217646"/>
                </a:cubicBezTo>
                <a:close/>
                <a:moveTo>
                  <a:pt x="671036" y="197644"/>
                </a:moveTo>
                <a:lnTo>
                  <a:pt x="667226" y="192881"/>
                </a:lnTo>
                <a:cubicBezTo>
                  <a:pt x="675799" y="189071"/>
                  <a:pt x="679609" y="192881"/>
                  <a:pt x="691039" y="184309"/>
                </a:cubicBezTo>
                <a:cubicBezTo>
                  <a:pt x="683419" y="194786"/>
                  <a:pt x="680561" y="188119"/>
                  <a:pt x="671036" y="197644"/>
                </a:cubicBezTo>
                <a:close/>
                <a:moveTo>
                  <a:pt x="657701" y="133826"/>
                </a:moveTo>
                <a:cubicBezTo>
                  <a:pt x="658654" y="137636"/>
                  <a:pt x="642461" y="150019"/>
                  <a:pt x="640556" y="148114"/>
                </a:cubicBezTo>
                <a:cubicBezTo>
                  <a:pt x="641509" y="143351"/>
                  <a:pt x="651986" y="137636"/>
                  <a:pt x="657701" y="133826"/>
                </a:cubicBezTo>
                <a:close/>
                <a:moveTo>
                  <a:pt x="775811" y="265271"/>
                </a:moveTo>
                <a:cubicBezTo>
                  <a:pt x="775811" y="270034"/>
                  <a:pt x="760571" y="280511"/>
                  <a:pt x="754856" y="282416"/>
                </a:cubicBezTo>
                <a:cubicBezTo>
                  <a:pt x="759619" y="274796"/>
                  <a:pt x="768191" y="272891"/>
                  <a:pt x="775811" y="265271"/>
                </a:cubicBezTo>
                <a:close/>
                <a:moveTo>
                  <a:pt x="687229" y="178594"/>
                </a:moveTo>
                <a:cubicBezTo>
                  <a:pt x="699611" y="170021"/>
                  <a:pt x="694849" y="174784"/>
                  <a:pt x="706279" y="167164"/>
                </a:cubicBezTo>
                <a:cubicBezTo>
                  <a:pt x="707231" y="168116"/>
                  <a:pt x="703421" y="170021"/>
                  <a:pt x="701516" y="171926"/>
                </a:cubicBezTo>
                <a:cubicBezTo>
                  <a:pt x="699611" y="173831"/>
                  <a:pt x="701516" y="174784"/>
                  <a:pt x="701516" y="175736"/>
                </a:cubicBezTo>
                <a:cubicBezTo>
                  <a:pt x="698659" y="176689"/>
                  <a:pt x="693896" y="179546"/>
                  <a:pt x="690086" y="182404"/>
                </a:cubicBezTo>
                <a:cubicBezTo>
                  <a:pt x="690086" y="179546"/>
                  <a:pt x="691039" y="180499"/>
                  <a:pt x="687229" y="178594"/>
                </a:cubicBezTo>
                <a:close/>
                <a:moveTo>
                  <a:pt x="662464" y="132874"/>
                </a:moveTo>
                <a:cubicBezTo>
                  <a:pt x="668179" y="123349"/>
                  <a:pt x="682466" y="115729"/>
                  <a:pt x="695801" y="107156"/>
                </a:cubicBezTo>
                <a:cubicBezTo>
                  <a:pt x="684371" y="117634"/>
                  <a:pt x="676751" y="125254"/>
                  <a:pt x="662464" y="132874"/>
                </a:cubicBezTo>
                <a:close/>
                <a:moveTo>
                  <a:pt x="689134" y="157639"/>
                </a:moveTo>
                <a:cubicBezTo>
                  <a:pt x="687229" y="154781"/>
                  <a:pt x="690086" y="150019"/>
                  <a:pt x="693896" y="150019"/>
                </a:cubicBezTo>
                <a:cubicBezTo>
                  <a:pt x="695801" y="150971"/>
                  <a:pt x="691991" y="154781"/>
                  <a:pt x="689134" y="157639"/>
                </a:cubicBezTo>
                <a:close/>
                <a:moveTo>
                  <a:pt x="770096" y="262414"/>
                </a:moveTo>
                <a:cubicBezTo>
                  <a:pt x="774859" y="252889"/>
                  <a:pt x="787241" y="247174"/>
                  <a:pt x="795814" y="240506"/>
                </a:cubicBezTo>
                <a:cubicBezTo>
                  <a:pt x="791051" y="247174"/>
                  <a:pt x="780574" y="254794"/>
                  <a:pt x="770096" y="262414"/>
                </a:cubicBezTo>
                <a:close/>
                <a:moveTo>
                  <a:pt x="751046" y="193834"/>
                </a:moveTo>
                <a:cubicBezTo>
                  <a:pt x="750094" y="199549"/>
                  <a:pt x="742474" y="199549"/>
                  <a:pt x="737711" y="206216"/>
                </a:cubicBezTo>
                <a:cubicBezTo>
                  <a:pt x="735806" y="200501"/>
                  <a:pt x="744379" y="199549"/>
                  <a:pt x="751046" y="193834"/>
                </a:cubicBezTo>
                <a:close/>
                <a:moveTo>
                  <a:pt x="722471" y="166211"/>
                </a:moveTo>
                <a:cubicBezTo>
                  <a:pt x="728186" y="160496"/>
                  <a:pt x="734854" y="154781"/>
                  <a:pt x="740569" y="149066"/>
                </a:cubicBezTo>
                <a:cubicBezTo>
                  <a:pt x="741521" y="154781"/>
                  <a:pt x="731044" y="162401"/>
                  <a:pt x="722471" y="166211"/>
                </a:cubicBezTo>
                <a:close/>
                <a:moveTo>
                  <a:pt x="711041" y="96679"/>
                </a:moveTo>
                <a:cubicBezTo>
                  <a:pt x="714851" y="98584"/>
                  <a:pt x="705326" y="103346"/>
                  <a:pt x="701516" y="106204"/>
                </a:cubicBezTo>
                <a:cubicBezTo>
                  <a:pt x="699611" y="103346"/>
                  <a:pt x="705326" y="99536"/>
                  <a:pt x="711041" y="96679"/>
                </a:cubicBezTo>
                <a:close/>
                <a:moveTo>
                  <a:pt x="789146" y="170021"/>
                </a:moveTo>
                <a:cubicBezTo>
                  <a:pt x="786289" y="179546"/>
                  <a:pt x="771049" y="184309"/>
                  <a:pt x="764381" y="189071"/>
                </a:cubicBezTo>
                <a:cubicBezTo>
                  <a:pt x="768191" y="180499"/>
                  <a:pt x="781526" y="179546"/>
                  <a:pt x="789146" y="170021"/>
                </a:cubicBezTo>
                <a:close/>
                <a:moveTo>
                  <a:pt x="818674" y="236696"/>
                </a:moveTo>
                <a:cubicBezTo>
                  <a:pt x="820579" y="239554"/>
                  <a:pt x="812006" y="245269"/>
                  <a:pt x="808196" y="245269"/>
                </a:cubicBezTo>
                <a:cubicBezTo>
                  <a:pt x="807244" y="243364"/>
                  <a:pt x="815816" y="239554"/>
                  <a:pt x="818674" y="236696"/>
                </a:cubicBezTo>
                <a:close/>
                <a:moveTo>
                  <a:pt x="758666" y="64294"/>
                </a:moveTo>
                <a:cubicBezTo>
                  <a:pt x="758666" y="68104"/>
                  <a:pt x="749141" y="70961"/>
                  <a:pt x="746284" y="77629"/>
                </a:cubicBezTo>
                <a:cubicBezTo>
                  <a:pt x="747236" y="81439"/>
                  <a:pt x="751046" y="77629"/>
                  <a:pt x="751999" y="81439"/>
                </a:cubicBezTo>
                <a:cubicBezTo>
                  <a:pt x="747236" y="82391"/>
                  <a:pt x="739616" y="84296"/>
                  <a:pt x="741521" y="78581"/>
                </a:cubicBezTo>
                <a:cubicBezTo>
                  <a:pt x="731996" y="89059"/>
                  <a:pt x="724376" y="87154"/>
                  <a:pt x="711994" y="95726"/>
                </a:cubicBezTo>
                <a:cubicBezTo>
                  <a:pt x="728186" y="86201"/>
                  <a:pt x="741521" y="72866"/>
                  <a:pt x="758666" y="64294"/>
                </a:cubicBezTo>
                <a:close/>
                <a:moveTo>
                  <a:pt x="863441" y="218599"/>
                </a:moveTo>
                <a:cubicBezTo>
                  <a:pt x="860584" y="223361"/>
                  <a:pt x="849154" y="229076"/>
                  <a:pt x="851059" y="232886"/>
                </a:cubicBezTo>
                <a:cubicBezTo>
                  <a:pt x="846296" y="235744"/>
                  <a:pt x="841534" y="237649"/>
                  <a:pt x="835819" y="242411"/>
                </a:cubicBezTo>
                <a:cubicBezTo>
                  <a:pt x="830104" y="240506"/>
                  <a:pt x="855821" y="222409"/>
                  <a:pt x="854869" y="223361"/>
                </a:cubicBezTo>
                <a:cubicBezTo>
                  <a:pt x="854869" y="218599"/>
                  <a:pt x="860584" y="220504"/>
                  <a:pt x="863441" y="218599"/>
                </a:cubicBezTo>
                <a:close/>
                <a:moveTo>
                  <a:pt x="775811" y="121444"/>
                </a:moveTo>
                <a:cubicBezTo>
                  <a:pt x="776764" y="123349"/>
                  <a:pt x="768191" y="127159"/>
                  <a:pt x="765334" y="130016"/>
                </a:cubicBezTo>
                <a:cubicBezTo>
                  <a:pt x="763429" y="127159"/>
                  <a:pt x="772001" y="121444"/>
                  <a:pt x="775811" y="121444"/>
                </a:cubicBezTo>
                <a:close/>
                <a:moveTo>
                  <a:pt x="785336" y="122396"/>
                </a:moveTo>
                <a:cubicBezTo>
                  <a:pt x="785336" y="126206"/>
                  <a:pt x="778669" y="130016"/>
                  <a:pt x="772001" y="134779"/>
                </a:cubicBezTo>
                <a:cubicBezTo>
                  <a:pt x="772001" y="131921"/>
                  <a:pt x="778669" y="124301"/>
                  <a:pt x="785336" y="122396"/>
                </a:cubicBezTo>
                <a:close/>
                <a:moveTo>
                  <a:pt x="866299" y="204311"/>
                </a:moveTo>
                <a:cubicBezTo>
                  <a:pt x="868204" y="207169"/>
                  <a:pt x="858679" y="213836"/>
                  <a:pt x="856774" y="213836"/>
                </a:cubicBezTo>
                <a:cubicBezTo>
                  <a:pt x="857726" y="210026"/>
                  <a:pt x="860584" y="210979"/>
                  <a:pt x="866299" y="204311"/>
                </a:cubicBezTo>
                <a:close/>
                <a:moveTo>
                  <a:pt x="873919" y="207169"/>
                </a:moveTo>
                <a:cubicBezTo>
                  <a:pt x="875824" y="207169"/>
                  <a:pt x="876776" y="209074"/>
                  <a:pt x="879634" y="207169"/>
                </a:cubicBezTo>
                <a:cubicBezTo>
                  <a:pt x="875824" y="214789"/>
                  <a:pt x="868204" y="212884"/>
                  <a:pt x="863441" y="214789"/>
                </a:cubicBezTo>
                <a:cubicBezTo>
                  <a:pt x="866299" y="209074"/>
                  <a:pt x="870109" y="214789"/>
                  <a:pt x="873919" y="207169"/>
                </a:cubicBezTo>
                <a:close/>
                <a:moveTo>
                  <a:pt x="853916" y="123349"/>
                </a:moveTo>
                <a:cubicBezTo>
                  <a:pt x="849154" y="128111"/>
                  <a:pt x="847249" y="131921"/>
                  <a:pt x="844391" y="136684"/>
                </a:cubicBezTo>
                <a:cubicBezTo>
                  <a:pt x="842486" y="134779"/>
                  <a:pt x="842486" y="132874"/>
                  <a:pt x="842486" y="130969"/>
                </a:cubicBezTo>
                <a:cubicBezTo>
                  <a:pt x="848201" y="125254"/>
                  <a:pt x="849154" y="128111"/>
                  <a:pt x="853916" y="123349"/>
                </a:cubicBezTo>
                <a:close/>
                <a:moveTo>
                  <a:pt x="896779" y="190024"/>
                </a:moveTo>
                <a:cubicBezTo>
                  <a:pt x="897731" y="186214"/>
                  <a:pt x="907256" y="181451"/>
                  <a:pt x="910114" y="177641"/>
                </a:cubicBezTo>
                <a:cubicBezTo>
                  <a:pt x="912019" y="182404"/>
                  <a:pt x="904399" y="183356"/>
                  <a:pt x="896779" y="190024"/>
                </a:cubicBezTo>
                <a:close/>
                <a:moveTo>
                  <a:pt x="811054" y="40481"/>
                </a:moveTo>
                <a:lnTo>
                  <a:pt x="798671" y="50006"/>
                </a:lnTo>
                <a:cubicBezTo>
                  <a:pt x="794861" y="46196"/>
                  <a:pt x="814864" y="39529"/>
                  <a:pt x="802481" y="43339"/>
                </a:cubicBezTo>
                <a:cubicBezTo>
                  <a:pt x="801529" y="38576"/>
                  <a:pt x="811054" y="35719"/>
                  <a:pt x="811054" y="40481"/>
                </a:cubicBezTo>
                <a:close/>
                <a:moveTo>
                  <a:pt x="864394" y="27146"/>
                </a:moveTo>
                <a:cubicBezTo>
                  <a:pt x="860584" y="32861"/>
                  <a:pt x="849154" y="35719"/>
                  <a:pt x="842486" y="42386"/>
                </a:cubicBezTo>
                <a:cubicBezTo>
                  <a:pt x="838676" y="40481"/>
                  <a:pt x="860584" y="27146"/>
                  <a:pt x="864394" y="27146"/>
                </a:cubicBezTo>
                <a:close/>
                <a:moveTo>
                  <a:pt x="1812131" y="1156811"/>
                </a:moveTo>
                <a:cubicBezTo>
                  <a:pt x="1812131" y="1156811"/>
                  <a:pt x="1813084" y="1157764"/>
                  <a:pt x="1813084" y="1158716"/>
                </a:cubicBezTo>
                <a:cubicBezTo>
                  <a:pt x="1812131" y="1158716"/>
                  <a:pt x="1812131" y="1157764"/>
                  <a:pt x="1812131" y="1156811"/>
                </a:cubicBezTo>
                <a:close/>
                <a:moveTo>
                  <a:pt x="1530191" y="236696"/>
                </a:moveTo>
                <a:cubicBezTo>
                  <a:pt x="1549241" y="251936"/>
                  <a:pt x="1560671" y="257651"/>
                  <a:pt x="1579721" y="275749"/>
                </a:cubicBezTo>
                <a:cubicBezTo>
                  <a:pt x="1580674" y="278606"/>
                  <a:pt x="1579721" y="279559"/>
                  <a:pt x="1576864" y="279559"/>
                </a:cubicBezTo>
                <a:cubicBezTo>
                  <a:pt x="1584484" y="284321"/>
                  <a:pt x="1585436" y="288131"/>
                  <a:pt x="1587341" y="291941"/>
                </a:cubicBezTo>
                <a:cubicBezTo>
                  <a:pt x="1615916" y="302419"/>
                  <a:pt x="1633061" y="323374"/>
                  <a:pt x="1658779" y="338614"/>
                </a:cubicBezTo>
                <a:cubicBezTo>
                  <a:pt x="1655921" y="338614"/>
                  <a:pt x="1654016" y="339566"/>
                  <a:pt x="1650206" y="338614"/>
                </a:cubicBezTo>
                <a:cubicBezTo>
                  <a:pt x="1662589" y="359569"/>
                  <a:pt x="1693069" y="360521"/>
                  <a:pt x="1704499" y="377666"/>
                </a:cubicBezTo>
                <a:cubicBezTo>
                  <a:pt x="1706404" y="378619"/>
                  <a:pt x="1708309" y="377666"/>
                  <a:pt x="1710214" y="377666"/>
                </a:cubicBezTo>
                <a:cubicBezTo>
                  <a:pt x="1711166" y="379571"/>
                  <a:pt x="1712119" y="380524"/>
                  <a:pt x="1714976" y="382429"/>
                </a:cubicBezTo>
                <a:cubicBezTo>
                  <a:pt x="1712119" y="387191"/>
                  <a:pt x="1704499" y="383381"/>
                  <a:pt x="1698784" y="381476"/>
                </a:cubicBezTo>
                <a:cubicBezTo>
                  <a:pt x="1714976" y="390049"/>
                  <a:pt x="1733074" y="410051"/>
                  <a:pt x="1747361" y="410051"/>
                </a:cubicBezTo>
                <a:lnTo>
                  <a:pt x="1757839" y="417671"/>
                </a:lnTo>
                <a:cubicBezTo>
                  <a:pt x="1756886" y="422434"/>
                  <a:pt x="1749266" y="414814"/>
                  <a:pt x="1747361" y="416719"/>
                </a:cubicBezTo>
                <a:cubicBezTo>
                  <a:pt x="1744504" y="418624"/>
                  <a:pt x="1754981" y="425291"/>
                  <a:pt x="1747361" y="424339"/>
                </a:cubicBezTo>
                <a:cubicBezTo>
                  <a:pt x="1754981" y="436721"/>
                  <a:pt x="1773079" y="427196"/>
                  <a:pt x="1774031" y="440531"/>
                </a:cubicBezTo>
                <a:cubicBezTo>
                  <a:pt x="1779746" y="447199"/>
                  <a:pt x="1777841" y="436721"/>
                  <a:pt x="1783556" y="443389"/>
                </a:cubicBezTo>
                <a:cubicBezTo>
                  <a:pt x="1787366" y="451009"/>
                  <a:pt x="1775936" y="441484"/>
                  <a:pt x="1774984" y="447199"/>
                </a:cubicBezTo>
                <a:cubicBezTo>
                  <a:pt x="1782604" y="454819"/>
                  <a:pt x="1789271" y="465296"/>
                  <a:pt x="1796891" y="463391"/>
                </a:cubicBezTo>
                <a:cubicBezTo>
                  <a:pt x="1798796" y="465296"/>
                  <a:pt x="1796891" y="465296"/>
                  <a:pt x="1795939" y="464344"/>
                </a:cubicBezTo>
                <a:cubicBezTo>
                  <a:pt x="1794034" y="466249"/>
                  <a:pt x="1794034" y="468154"/>
                  <a:pt x="1796891" y="471011"/>
                </a:cubicBezTo>
                <a:cubicBezTo>
                  <a:pt x="1794986" y="471964"/>
                  <a:pt x="1792129" y="471011"/>
                  <a:pt x="1788319" y="467201"/>
                </a:cubicBezTo>
                <a:cubicBezTo>
                  <a:pt x="1802606" y="478631"/>
                  <a:pt x="1816894" y="497681"/>
                  <a:pt x="1829276" y="502444"/>
                </a:cubicBezTo>
                <a:cubicBezTo>
                  <a:pt x="1827371" y="505301"/>
                  <a:pt x="1841659" y="511969"/>
                  <a:pt x="1835944" y="512921"/>
                </a:cubicBezTo>
                <a:cubicBezTo>
                  <a:pt x="1843564" y="513874"/>
                  <a:pt x="1847374" y="525304"/>
                  <a:pt x="1849279" y="521494"/>
                </a:cubicBezTo>
                <a:cubicBezTo>
                  <a:pt x="1854041" y="528161"/>
                  <a:pt x="1862614" y="535781"/>
                  <a:pt x="1870234" y="541496"/>
                </a:cubicBezTo>
                <a:cubicBezTo>
                  <a:pt x="1873091" y="543401"/>
                  <a:pt x="1875949" y="545306"/>
                  <a:pt x="1877854" y="547211"/>
                </a:cubicBezTo>
                <a:cubicBezTo>
                  <a:pt x="1881664" y="549116"/>
                  <a:pt x="1884521" y="551974"/>
                  <a:pt x="1887379" y="553879"/>
                </a:cubicBezTo>
                <a:cubicBezTo>
                  <a:pt x="1894046" y="557689"/>
                  <a:pt x="1899761" y="561499"/>
                  <a:pt x="1903571" y="564356"/>
                </a:cubicBezTo>
                <a:cubicBezTo>
                  <a:pt x="1909286" y="569119"/>
                  <a:pt x="1909286" y="571024"/>
                  <a:pt x="1906429" y="571976"/>
                </a:cubicBezTo>
                <a:cubicBezTo>
                  <a:pt x="1921669" y="583406"/>
                  <a:pt x="1912144" y="570071"/>
                  <a:pt x="1929289" y="581501"/>
                </a:cubicBezTo>
                <a:cubicBezTo>
                  <a:pt x="1926431" y="583406"/>
                  <a:pt x="1933099" y="587216"/>
                  <a:pt x="1925479" y="584359"/>
                </a:cubicBezTo>
                <a:cubicBezTo>
                  <a:pt x="1931194" y="588169"/>
                  <a:pt x="1935004" y="591979"/>
                  <a:pt x="1938814" y="594836"/>
                </a:cubicBezTo>
                <a:cubicBezTo>
                  <a:pt x="1942624" y="597694"/>
                  <a:pt x="1945481" y="601504"/>
                  <a:pt x="1948339" y="604361"/>
                </a:cubicBezTo>
                <a:cubicBezTo>
                  <a:pt x="1951196" y="607219"/>
                  <a:pt x="1955006" y="611029"/>
                  <a:pt x="1957864" y="614839"/>
                </a:cubicBezTo>
                <a:cubicBezTo>
                  <a:pt x="1961674" y="618649"/>
                  <a:pt x="1966436" y="623411"/>
                  <a:pt x="1971199" y="629126"/>
                </a:cubicBezTo>
                <a:cubicBezTo>
                  <a:pt x="1970246" y="631031"/>
                  <a:pt x="1967389" y="627221"/>
                  <a:pt x="1965484" y="628174"/>
                </a:cubicBezTo>
                <a:cubicBezTo>
                  <a:pt x="1971199" y="635794"/>
                  <a:pt x="1974056" y="637699"/>
                  <a:pt x="1975961" y="634841"/>
                </a:cubicBezTo>
                <a:cubicBezTo>
                  <a:pt x="1982629" y="646271"/>
                  <a:pt x="1972151" y="636746"/>
                  <a:pt x="1974056" y="644366"/>
                </a:cubicBezTo>
                <a:cubicBezTo>
                  <a:pt x="1976914" y="648176"/>
                  <a:pt x="1978819" y="645319"/>
                  <a:pt x="1980724" y="645319"/>
                </a:cubicBezTo>
                <a:cubicBezTo>
                  <a:pt x="1981676" y="648176"/>
                  <a:pt x="1983581" y="651034"/>
                  <a:pt x="1984534" y="651034"/>
                </a:cubicBezTo>
                <a:cubicBezTo>
                  <a:pt x="1989296" y="657701"/>
                  <a:pt x="1988344" y="666274"/>
                  <a:pt x="1993106" y="662464"/>
                </a:cubicBezTo>
                <a:cubicBezTo>
                  <a:pt x="1996916" y="668179"/>
                  <a:pt x="1991201" y="666274"/>
                  <a:pt x="1995011" y="673894"/>
                </a:cubicBezTo>
                <a:cubicBezTo>
                  <a:pt x="1993106" y="675799"/>
                  <a:pt x="1988344" y="665321"/>
                  <a:pt x="1986439" y="666274"/>
                </a:cubicBezTo>
                <a:cubicBezTo>
                  <a:pt x="1985486" y="668179"/>
                  <a:pt x="1995011" y="679609"/>
                  <a:pt x="1996916" y="681514"/>
                </a:cubicBezTo>
                <a:cubicBezTo>
                  <a:pt x="2003584" y="703421"/>
                  <a:pt x="2013109" y="726281"/>
                  <a:pt x="2017871" y="748189"/>
                </a:cubicBezTo>
                <a:cubicBezTo>
                  <a:pt x="2022634" y="770096"/>
                  <a:pt x="2022634" y="789146"/>
                  <a:pt x="2014061" y="802481"/>
                </a:cubicBezTo>
                <a:cubicBezTo>
                  <a:pt x="2015014" y="784384"/>
                  <a:pt x="2017871" y="773906"/>
                  <a:pt x="2014061" y="759619"/>
                </a:cubicBezTo>
                <a:cubicBezTo>
                  <a:pt x="2014061" y="761524"/>
                  <a:pt x="2013109" y="767239"/>
                  <a:pt x="2013109" y="772954"/>
                </a:cubicBezTo>
                <a:cubicBezTo>
                  <a:pt x="2013109" y="778669"/>
                  <a:pt x="2013109" y="783431"/>
                  <a:pt x="2014061" y="785336"/>
                </a:cubicBezTo>
                <a:cubicBezTo>
                  <a:pt x="2012156" y="797719"/>
                  <a:pt x="2011204" y="789146"/>
                  <a:pt x="2009299" y="786289"/>
                </a:cubicBezTo>
                <a:cubicBezTo>
                  <a:pt x="2013109" y="805339"/>
                  <a:pt x="2006441" y="807244"/>
                  <a:pt x="2007394" y="828199"/>
                </a:cubicBezTo>
                <a:cubicBezTo>
                  <a:pt x="2003584" y="829151"/>
                  <a:pt x="1998821" y="848201"/>
                  <a:pt x="1996916" y="838676"/>
                </a:cubicBezTo>
                <a:cubicBezTo>
                  <a:pt x="1995011" y="847249"/>
                  <a:pt x="1996916" y="849154"/>
                  <a:pt x="1992154" y="859631"/>
                </a:cubicBezTo>
                <a:cubicBezTo>
                  <a:pt x="1997869" y="853916"/>
                  <a:pt x="1995964" y="860584"/>
                  <a:pt x="1994059" y="868204"/>
                </a:cubicBezTo>
                <a:cubicBezTo>
                  <a:pt x="1993106" y="872014"/>
                  <a:pt x="1991201" y="875824"/>
                  <a:pt x="1991201" y="877729"/>
                </a:cubicBezTo>
                <a:cubicBezTo>
                  <a:pt x="1993106" y="875824"/>
                  <a:pt x="1995011" y="871061"/>
                  <a:pt x="1996916" y="868204"/>
                </a:cubicBezTo>
                <a:cubicBezTo>
                  <a:pt x="1997869" y="866299"/>
                  <a:pt x="1998821" y="866299"/>
                  <a:pt x="2000726" y="868204"/>
                </a:cubicBezTo>
                <a:cubicBezTo>
                  <a:pt x="2000726" y="868204"/>
                  <a:pt x="2000726" y="869156"/>
                  <a:pt x="1999774" y="869156"/>
                </a:cubicBezTo>
                <a:cubicBezTo>
                  <a:pt x="1995964" y="875824"/>
                  <a:pt x="1997869" y="875824"/>
                  <a:pt x="2001679" y="875824"/>
                </a:cubicBezTo>
                <a:lnTo>
                  <a:pt x="1995964" y="893921"/>
                </a:lnTo>
                <a:cubicBezTo>
                  <a:pt x="1988344" y="898684"/>
                  <a:pt x="1989296" y="894874"/>
                  <a:pt x="1983581" y="898684"/>
                </a:cubicBezTo>
                <a:cubicBezTo>
                  <a:pt x="1983581" y="889159"/>
                  <a:pt x="1991201" y="880586"/>
                  <a:pt x="1989296" y="873919"/>
                </a:cubicBezTo>
                <a:cubicBezTo>
                  <a:pt x="1983581" y="880586"/>
                  <a:pt x="1981676" y="895826"/>
                  <a:pt x="1977866" y="901541"/>
                </a:cubicBezTo>
                <a:cubicBezTo>
                  <a:pt x="1978819" y="904399"/>
                  <a:pt x="1977866" y="910114"/>
                  <a:pt x="1975961" y="918686"/>
                </a:cubicBezTo>
                <a:cubicBezTo>
                  <a:pt x="1975009" y="920591"/>
                  <a:pt x="1975009" y="922496"/>
                  <a:pt x="1974056" y="925354"/>
                </a:cubicBezTo>
                <a:cubicBezTo>
                  <a:pt x="1974056" y="927259"/>
                  <a:pt x="1973104" y="928211"/>
                  <a:pt x="1972151" y="930116"/>
                </a:cubicBezTo>
                <a:cubicBezTo>
                  <a:pt x="1971199" y="932974"/>
                  <a:pt x="1970246" y="936784"/>
                  <a:pt x="1968341" y="939641"/>
                </a:cubicBezTo>
                <a:cubicBezTo>
                  <a:pt x="1965484" y="939641"/>
                  <a:pt x="1967389" y="935831"/>
                  <a:pt x="1968341" y="932974"/>
                </a:cubicBezTo>
                <a:cubicBezTo>
                  <a:pt x="1962626" y="937736"/>
                  <a:pt x="1963579" y="951071"/>
                  <a:pt x="1956911" y="959644"/>
                </a:cubicBezTo>
                <a:cubicBezTo>
                  <a:pt x="1966436" y="949166"/>
                  <a:pt x="1952149" y="976789"/>
                  <a:pt x="1955959" y="977741"/>
                </a:cubicBezTo>
                <a:cubicBezTo>
                  <a:pt x="1953101" y="983456"/>
                  <a:pt x="1949291" y="985361"/>
                  <a:pt x="1946434" y="991076"/>
                </a:cubicBezTo>
                <a:cubicBezTo>
                  <a:pt x="1945481" y="993934"/>
                  <a:pt x="1948339" y="993934"/>
                  <a:pt x="1948339" y="992029"/>
                </a:cubicBezTo>
                <a:cubicBezTo>
                  <a:pt x="1949291" y="993934"/>
                  <a:pt x="1943576" y="1002506"/>
                  <a:pt x="1939766" y="998696"/>
                </a:cubicBezTo>
                <a:cubicBezTo>
                  <a:pt x="1945481" y="986314"/>
                  <a:pt x="1951196" y="969169"/>
                  <a:pt x="1956911" y="951071"/>
                </a:cubicBezTo>
                <a:cubicBezTo>
                  <a:pt x="1959769" y="942499"/>
                  <a:pt x="1962626" y="932974"/>
                  <a:pt x="1965484" y="924401"/>
                </a:cubicBezTo>
                <a:cubicBezTo>
                  <a:pt x="1969294" y="911066"/>
                  <a:pt x="1974056" y="897731"/>
                  <a:pt x="1977866" y="887254"/>
                </a:cubicBezTo>
                <a:cubicBezTo>
                  <a:pt x="1978819" y="883444"/>
                  <a:pt x="1975961" y="884396"/>
                  <a:pt x="1977866" y="879634"/>
                </a:cubicBezTo>
                <a:cubicBezTo>
                  <a:pt x="1974056" y="881539"/>
                  <a:pt x="1976914" y="887254"/>
                  <a:pt x="1973104" y="892969"/>
                </a:cubicBezTo>
                <a:cubicBezTo>
                  <a:pt x="1972151" y="891064"/>
                  <a:pt x="1972151" y="887254"/>
                  <a:pt x="1971199" y="885349"/>
                </a:cubicBezTo>
                <a:cubicBezTo>
                  <a:pt x="1969294" y="895826"/>
                  <a:pt x="1963579" y="912971"/>
                  <a:pt x="1963579" y="920591"/>
                </a:cubicBezTo>
                <a:cubicBezTo>
                  <a:pt x="1962626" y="922496"/>
                  <a:pt x="1962626" y="923449"/>
                  <a:pt x="1961674" y="923449"/>
                </a:cubicBezTo>
                <a:cubicBezTo>
                  <a:pt x="1961674" y="924401"/>
                  <a:pt x="1960721" y="924401"/>
                  <a:pt x="1960721" y="924401"/>
                </a:cubicBezTo>
                <a:cubicBezTo>
                  <a:pt x="1959769" y="924401"/>
                  <a:pt x="1959769" y="923449"/>
                  <a:pt x="1958816" y="922496"/>
                </a:cubicBezTo>
                <a:cubicBezTo>
                  <a:pt x="1960721" y="924401"/>
                  <a:pt x="1955006" y="932974"/>
                  <a:pt x="1957864" y="933926"/>
                </a:cubicBezTo>
                <a:cubicBezTo>
                  <a:pt x="1955959" y="936784"/>
                  <a:pt x="1956911" y="932974"/>
                  <a:pt x="1955006" y="932974"/>
                </a:cubicBezTo>
                <a:cubicBezTo>
                  <a:pt x="1951196" y="939641"/>
                  <a:pt x="1956911" y="948214"/>
                  <a:pt x="1950244" y="948214"/>
                </a:cubicBezTo>
                <a:cubicBezTo>
                  <a:pt x="1947386" y="956786"/>
                  <a:pt x="1953101" y="955834"/>
                  <a:pt x="1949291" y="964406"/>
                </a:cubicBezTo>
                <a:cubicBezTo>
                  <a:pt x="1946434" y="968216"/>
                  <a:pt x="1942624" y="972026"/>
                  <a:pt x="1940719" y="980599"/>
                </a:cubicBezTo>
                <a:cubicBezTo>
                  <a:pt x="1938814" y="978694"/>
                  <a:pt x="1935956" y="979646"/>
                  <a:pt x="1935004" y="980599"/>
                </a:cubicBezTo>
                <a:cubicBezTo>
                  <a:pt x="1935956" y="987266"/>
                  <a:pt x="1928336" y="993934"/>
                  <a:pt x="1931194" y="1000601"/>
                </a:cubicBezTo>
                <a:cubicBezTo>
                  <a:pt x="1930241" y="1002506"/>
                  <a:pt x="1925479" y="1003459"/>
                  <a:pt x="1928336" y="1006316"/>
                </a:cubicBezTo>
                <a:cubicBezTo>
                  <a:pt x="1926431" y="1009174"/>
                  <a:pt x="1926431" y="1005364"/>
                  <a:pt x="1923574" y="1007269"/>
                </a:cubicBezTo>
                <a:cubicBezTo>
                  <a:pt x="1919764" y="1014889"/>
                  <a:pt x="1921669" y="1017746"/>
                  <a:pt x="1918811" y="1024414"/>
                </a:cubicBezTo>
                <a:cubicBezTo>
                  <a:pt x="1922621" y="1012984"/>
                  <a:pt x="1927384" y="1013936"/>
                  <a:pt x="1933099" y="1003459"/>
                </a:cubicBezTo>
                <a:cubicBezTo>
                  <a:pt x="1935004" y="1005364"/>
                  <a:pt x="1930241" y="1016794"/>
                  <a:pt x="1928336" y="1011079"/>
                </a:cubicBezTo>
                <a:cubicBezTo>
                  <a:pt x="1930241" y="1014889"/>
                  <a:pt x="1919764" y="1026319"/>
                  <a:pt x="1924526" y="1029176"/>
                </a:cubicBezTo>
                <a:cubicBezTo>
                  <a:pt x="1923574" y="1034891"/>
                  <a:pt x="1920716" y="1032986"/>
                  <a:pt x="1919764" y="1039654"/>
                </a:cubicBezTo>
                <a:cubicBezTo>
                  <a:pt x="1918811" y="1036796"/>
                  <a:pt x="1919764" y="1032986"/>
                  <a:pt x="1915954" y="1033939"/>
                </a:cubicBezTo>
                <a:cubicBezTo>
                  <a:pt x="1915954" y="1036796"/>
                  <a:pt x="1915954" y="1039654"/>
                  <a:pt x="1917859" y="1036796"/>
                </a:cubicBezTo>
                <a:cubicBezTo>
                  <a:pt x="1919764" y="1039654"/>
                  <a:pt x="1911191" y="1051084"/>
                  <a:pt x="1913096" y="1055846"/>
                </a:cubicBezTo>
                <a:cubicBezTo>
                  <a:pt x="1915001" y="1055846"/>
                  <a:pt x="1915954" y="1051084"/>
                  <a:pt x="1916906" y="1047274"/>
                </a:cubicBezTo>
                <a:cubicBezTo>
                  <a:pt x="1930241" y="1052036"/>
                  <a:pt x="1933099" y="1014889"/>
                  <a:pt x="1941671" y="1012984"/>
                </a:cubicBezTo>
                <a:cubicBezTo>
                  <a:pt x="1932146" y="1041559"/>
                  <a:pt x="1925479" y="1063466"/>
                  <a:pt x="1916906" y="1089184"/>
                </a:cubicBezTo>
                <a:lnTo>
                  <a:pt x="1914049" y="1088231"/>
                </a:lnTo>
                <a:cubicBezTo>
                  <a:pt x="1915954" y="1092041"/>
                  <a:pt x="1917859" y="1094899"/>
                  <a:pt x="1913096" y="1104424"/>
                </a:cubicBezTo>
                <a:cubicBezTo>
                  <a:pt x="1910239" y="1099661"/>
                  <a:pt x="1905476" y="1102519"/>
                  <a:pt x="1902619" y="1108234"/>
                </a:cubicBezTo>
                <a:cubicBezTo>
                  <a:pt x="1905476" y="1109186"/>
                  <a:pt x="1908334" y="1109186"/>
                  <a:pt x="1910239" y="1106329"/>
                </a:cubicBezTo>
                <a:cubicBezTo>
                  <a:pt x="1911191" y="1108234"/>
                  <a:pt x="1909286" y="1113949"/>
                  <a:pt x="1909286" y="1117759"/>
                </a:cubicBezTo>
                <a:cubicBezTo>
                  <a:pt x="1907381" y="1115854"/>
                  <a:pt x="1905476" y="1116806"/>
                  <a:pt x="1903571" y="1117759"/>
                </a:cubicBezTo>
                <a:cubicBezTo>
                  <a:pt x="1903571" y="1121569"/>
                  <a:pt x="1902619" y="1123474"/>
                  <a:pt x="1900714" y="1126331"/>
                </a:cubicBezTo>
                <a:cubicBezTo>
                  <a:pt x="1899761" y="1130141"/>
                  <a:pt x="1903571" y="1129189"/>
                  <a:pt x="1903571" y="1132046"/>
                </a:cubicBezTo>
                <a:cubicBezTo>
                  <a:pt x="1901666" y="1134904"/>
                  <a:pt x="1898809" y="1133951"/>
                  <a:pt x="1896904" y="1134904"/>
                </a:cubicBezTo>
                <a:cubicBezTo>
                  <a:pt x="1894999" y="1139666"/>
                  <a:pt x="1893094" y="1145381"/>
                  <a:pt x="1895951" y="1146334"/>
                </a:cubicBezTo>
                <a:cubicBezTo>
                  <a:pt x="1897856" y="1146334"/>
                  <a:pt x="1896904" y="1138714"/>
                  <a:pt x="1901666" y="1140619"/>
                </a:cubicBezTo>
                <a:cubicBezTo>
                  <a:pt x="1896904" y="1150144"/>
                  <a:pt x="1897856" y="1153954"/>
                  <a:pt x="1893094" y="1163479"/>
                </a:cubicBezTo>
                <a:cubicBezTo>
                  <a:pt x="1892141" y="1162526"/>
                  <a:pt x="1892141" y="1159669"/>
                  <a:pt x="1893094" y="1156811"/>
                </a:cubicBezTo>
                <a:cubicBezTo>
                  <a:pt x="1890236" y="1153954"/>
                  <a:pt x="1889284" y="1160621"/>
                  <a:pt x="1887379" y="1159669"/>
                </a:cubicBezTo>
                <a:cubicBezTo>
                  <a:pt x="1886426" y="1161574"/>
                  <a:pt x="1888331" y="1161574"/>
                  <a:pt x="1889284" y="1162526"/>
                </a:cubicBezTo>
                <a:cubicBezTo>
                  <a:pt x="1887379" y="1166336"/>
                  <a:pt x="1884521" y="1167289"/>
                  <a:pt x="1881664" y="1167289"/>
                </a:cubicBezTo>
                <a:cubicBezTo>
                  <a:pt x="1889284" y="1160621"/>
                  <a:pt x="1886426" y="1146334"/>
                  <a:pt x="1891189" y="1142524"/>
                </a:cubicBezTo>
                <a:cubicBezTo>
                  <a:pt x="1893094" y="1137761"/>
                  <a:pt x="1887379" y="1140619"/>
                  <a:pt x="1886426" y="1138714"/>
                </a:cubicBezTo>
                <a:cubicBezTo>
                  <a:pt x="1881664" y="1149191"/>
                  <a:pt x="1883569" y="1155859"/>
                  <a:pt x="1878806" y="1159669"/>
                </a:cubicBezTo>
                <a:cubicBezTo>
                  <a:pt x="1877854" y="1162526"/>
                  <a:pt x="1879759" y="1162526"/>
                  <a:pt x="1881664" y="1162526"/>
                </a:cubicBezTo>
                <a:cubicBezTo>
                  <a:pt x="1879759" y="1172051"/>
                  <a:pt x="1870234" y="1177766"/>
                  <a:pt x="1876901" y="1181576"/>
                </a:cubicBezTo>
                <a:cubicBezTo>
                  <a:pt x="1872139" y="1187291"/>
                  <a:pt x="1866424" y="1199674"/>
                  <a:pt x="1865471" y="1208246"/>
                </a:cubicBezTo>
                <a:cubicBezTo>
                  <a:pt x="1863566" y="1210151"/>
                  <a:pt x="1863566" y="1208246"/>
                  <a:pt x="1862614" y="1207294"/>
                </a:cubicBezTo>
                <a:cubicBezTo>
                  <a:pt x="1862614" y="1211104"/>
                  <a:pt x="1860709" y="1216819"/>
                  <a:pt x="1862614" y="1218724"/>
                </a:cubicBezTo>
                <a:cubicBezTo>
                  <a:pt x="1860709" y="1223486"/>
                  <a:pt x="1861661" y="1215866"/>
                  <a:pt x="1858804" y="1219676"/>
                </a:cubicBezTo>
                <a:cubicBezTo>
                  <a:pt x="1862614" y="1231106"/>
                  <a:pt x="1852136" y="1248251"/>
                  <a:pt x="1848326" y="1268254"/>
                </a:cubicBezTo>
                <a:lnTo>
                  <a:pt x="1845469" y="1267301"/>
                </a:lnTo>
                <a:cubicBezTo>
                  <a:pt x="1847374" y="1271111"/>
                  <a:pt x="1838801" y="1277779"/>
                  <a:pt x="1844516" y="1278731"/>
                </a:cubicBezTo>
                <a:cubicBezTo>
                  <a:pt x="1840706" y="1279684"/>
                  <a:pt x="1840706" y="1289209"/>
                  <a:pt x="1837849" y="1283494"/>
                </a:cubicBezTo>
                <a:cubicBezTo>
                  <a:pt x="1829276" y="1314926"/>
                  <a:pt x="1829276" y="1328261"/>
                  <a:pt x="1820704" y="1343501"/>
                </a:cubicBezTo>
                <a:cubicBezTo>
                  <a:pt x="1820704" y="1345406"/>
                  <a:pt x="1823561" y="1351121"/>
                  <a:pt x="1824514" y="1347311"/>
                </a:cubicBezTo>
                <a:cubicBezTo>
                  <a:pt x="1825466" y="1351121"/>
                  <a:pt x="1819751" y="1366361"/>
                  <a:pt x="1816894" y="1366361"/>
                </a:cubicBezTo>
                <a:cubicBezTo>
                  <a:pt x="1814989" y="1372076"/>
                  <a:pt x="1819751" y="1364456"/>
                  <a:pt x="1821656" y="1367314"/>
                </a:cubicBezTo>
                <a:cubicBezTo>
                  <a:pt x="1807369" y="1391126"/>
                  <a:pt x="1797844" y="1414939"/>
                  <a:pt x="1791176" y="1439704"/>
                </a:cubicBezTo>
                <a:cubicBezTo>
                  <a:pt x="1788319" y="1445419"/>
                  <a:pt x="1789271" y="1436846"/>
                  <a:pt x="1786414" y="1438751"/>
                </a:cubicBezTo>
                <a:cubicBezTo>
                  <a:pt x="1781651" y="1453039"/>
                  <a:pt x="1786414" y="1450181"/>
                  <a:pt x="1783556" y="1463516"/>
                </a:cubicBezTo>
                <a:cubicBezTo>
                  <a:pt x="1774984" y="1456849"/>
                  <a:pt x="1792129" y="1432084"/>
                  <a:pt x="1784509" y="1426369"/>
                </a:cubicBezTo>
                <a:cubicBezTo>
                  <a:pt x="1789271" y="1418749"/>
                  <a:pt x="1791176" y="1417796"/>
                  <a:pt x="1794034" y="1408271"/>
                </a:cubicBezTo>
                <a:cubicBezTo>
                  <a:pt x="1794986" y="1405414"/>
                  <a:pt x="1793081" y="1405414"/>
                  <a:pt x="1791176" y="1405414"/>
                </a:cubicBezTo>
                <a:cubicBezTo>
                  <a:pt x="1808321" y="1352074"/>
                  <a:pt x="1819751" y="1329214"/>
                  <a:pt x="1834039" y="1275874"/>
                </a:cubicBezTo>
                <a:cubicBezTo>
                  <a:pt x="1837849" y="1274921"/>
                  <a:pt x="1840706" y="1271111"/>
                  <a:pt x="1843564" y="1267301"/>
                </a:cubicBezTo>
                <a:cubicBezTo>
                  <a:pt x="1844516" y="1261586"/>
                  <a:pt x="1838801" y="1270159"/>
                  <a:pt x="1838801" y="1263491"/>
                </a:cubicBezTo>
                <a:cubicBezTo>
                  <a:pt x="1842611" y="1258729"/>
                  <a:pt x="1843564" y="1263491"/>
                  <a:pt x="1846421" y="1261586"/>
                </a:cubicBezTo>
                <a:cubicBezTo>
                  <a:pt x="1845469" y="1256824"/>
                  <a:pt x="1848326" y="1248251"/>
                  <a:pt x="1844516" y="1246346"/>
                </a:cubicBezTo>
                <a:cubicBezTo>
                  <a:pt x="1847374" y="1239679"/>
                  <a:pt x="1847374" y="1245394"/>
                  <a:pt x="1849279" y="1247299"/>
                </a:cubicBezTo>
                <a:cubicBezTo>
                  <a:pt x="1851184" y="1249204"/>
                  <a:pt x="1850231" y="1234916"/>
                  <a:pt x="1854994" y="1234916"/>
                </a:cubicBezTo>
                <a:cubicBezTo>
                  <a:pt x="1855946" y="1232059"/>
                  <a:pt x="1854041" y="1232059"/>
                  <a:pt x="1852136" y="1232059"/>
                </a:cubicBezTo>
                <a:cubicBezTo>
                  <a:pt x="1855946" y="1222534"/>
                  <a:pt x="1855946" y="1220629"/>
                  <a:pt x="1861661" y="1213961"/>
                </a:cubicBezTo>
                <a:cubicBezTo>
                  <a:pt x="1862614" y="1211104"/>
                  <a:pt x="1859756" y="1212056"/>
                  <a:pt x="1860709" y="1209199"/>
                </a:cubicBezTo>
                <a:cubicBezTo>
                  <a:pt x="1858804" y="1209199"/>
                  <a:pt x="1857851" y="1215866"/>
                  <a:pt x="1855946" y="1216819"/>
                </a:cubicBezTo>
                <a:cubicBezTo>
                  <a:pt x="1854041" y="1211104"/>
                  <a:pt x="1860709" y="1206341"/>
                  <a:pt x="1860709" y="1199674"/>
                </a:cubicBezTo>
                <a:cubicBezTo>
                  <a:pt x="1861661" y="1201579"/>
                  <a:pt x="1860709" y="1204436"/>
                  <a:pt x="1860709" y="1206341"/>
                </a:cubicBezTo>
                <a:cubicBezTo>
                  <a:pt x="1869281" y="1194911"/>
                  <a:pt x="1863566" y="1187291"/>
                  <a:pt x="1868329" y="1175861"/>
                </a:cubicBezTo>
                <a:cubicBezTo>
                  <a:pt x="1866424" y="1174909"/>
                  <a:pt x="1865471" y="1181576"/>
                  <a:pt x="1862614" y="1178719"/>
                </a:cubicBezTo>
                <a:cubicBezTo>
                  <a:pt x="1863566" y="1176814"/>
                  <a:pt x="1866424" y="1173004"/>
                  <a:pt x="1864519" y="1172051"/>
                </a:cubicBezTo>
                <a:cubicBezTo>
                  <a:pt x="1866424" y="1166336"/>
                  <a:pt x="1868329" y="1173004"/>
                  <a:pt x="1869281" y="1173004"/>
                </a:cubicBezTo>
                <a:lnTo>
                  <a:pt x="1873091" y="1162526"/>
                </a:lnTo>
                <a:cubicBezTo>
                  <a:pt x="1870234" y="1165384"/>
                  <a:pt x="1867376" y="1167289"/>
                  <a:pt x="1867376" y="1160621"/>
                </a:cubicBezTo>
                <a:cubicBezTo>
                  <a:pt x="1865471" y="1161574"/>
                  <a:pt x="1864519" y="1165384"/>
                  <a:pt x="1862614" y="1163479"/>
                </a:cubicBezTo>
                <a:cubicBezTo>
                  <a:pt x="1862614" y="1175861"/>
                  <a:pt x="1850231" y="1191101"/>
                  <a:pt x="1849279" y="1196816"/>
                </a:cubicBezTo>
                <a:cubicBezTo>
                  <a:pt x="1851184" y="1195864"/>
                  <a:pt x="1852136" y="1193959"/>
                  <a:pt x="1853089" y="1191101"/>
                </a:cubicBezTo>
                <a:cubicBezTo>
                  <a:pt x="1854041" y="1192054"/>
                  <a:pt x="1852136" y="1196816"/>
                  <a:pt x="1851184" y="1199674"/>
                </a:cubicBezTo>
                <a:cubicBezTo>
                  <a:pt x="1854041" y="1199674"/>
                  <a:pt x="1854994" y="1193959"/>
                  <a:pt x="1855946" y="1198721"/>
                </a:cubicBezTo>
                <a:cubicBezTo>
                  <a:pt x="1854041" y="1209199"/>
                  <a:pt x="1853089" y="1205389"/>
                  <a:pt x="1849279" y="1214914"/>
                </a:cubicBezTo>
                <a:cubicBezTo>
                  <a:pt x="1846421" y="1211104"/>
                  <a:pt x="1846421" y="1213009"/>
                  <a:pt x="1843564" y="1214914"/>
                </a:cubicBezTo>
                <a:cubicBezTo>
                  <a:pt x="1841659" y="1221581"/>
                  <a:pt x="1850231" y="1218724"/>
                  <a:pt x="1844516" y="1229201"/>
                </a:cubicBezTo>
                <a:cubicBezTo>
                  <a:pt x="1840706" y="1230154"/>
                  <a:pt x="1844516" y="1222534"/>
                  <a:pt x="1840706" y="1223486"/>
                </a:cubicBezTo>
                <a:cubicBezTo>
                  <a:pt x="1836896" y="1232059"/>
                  <a:pt x="1842611" y="1231106"/>
                  <a:pt x="1846421" y="1232059"/>
                </a:cubicBezTo>
                <a:cubicBezTo>
                  <a:pt x="1840706" y="1235869"/>
                  <a:pt x="1841659" y="1253014"/>
                  <a:pt x="1834039" y="1251109"/>
                </a:cubicBezTo>
                <a:cubicBezTo>
                  <a:pt x="1833086" y="1243489"/>
                  <a:pt x="1837849" y="1242536"/>
                  <a:pt x="1840706" y="1238726"/>
                </a:cubicBezTo>
                <a:cubicBezTo>
                  <a:pt x="1840706" y="1234916"/>
                  <a:pt x="1842611" y="1230154"/>
                  <a:pt x="1838801" y="1231106"/>
                </a:cubicBezTo>
                <a:cubicBezTo>
                  <a:pt x="1836896" y="1233964"/>
                  <a:pt x="1834039" y="1235869"/>
                  <a:pt x="1832134" y="1237774"/>
                </a:cubicBezTo>
                <a:cubicBezTo>
                  <a:pt x="1832134" y="1242536"/>
                  <a:pt x="1834991" y="1243489"/>
                  <a:pt x="1833086" y="1250156"/>
                </a:cubicBezTo>
                <a:cubicBezTo>
                  <a:pt x="1829276" y="1253966"/>
                  <a:pt x="1829276" y="1249204"/>
                  <a:pt x="1826419" y="1248251"/>
                </a:cubicBezTo>
                <a:cubicBezTo>
                  <a:pt x="1823561" y="1257776"/>
                  <a:pt x="1814989" y="1272064"/>
                  <a:pt x="1809274" y="1287304"/>
                </a:cubicBezTo>
                <a:cubicBezTo>
                  <a:pt x="1807369" y="1284446"/>
                  <a:pt x="1806416" y="1280636"/>
                  <a:pt x="1809274" y="1273016"/>
                </a:cubicBezTo>
                <a:lnTo>
                  <a:pt x="1812131" y="1273969"/>
                </a:lnTo>
                <a:cubicBezTo>
                  <a:pt x="1812131" y="1271111"/>
                  <a:pt x="1812131" y="1261586"/>
                  <a:pt x="1814036" y="1267301"/>
                </a:cubicBezTo>
                <a:cubicBezTo>
                  <a:pt x="1823561" y="1243489"/>
                  <a:pt x="1821656" y="1222534"/>
                  <a:pt x="1834991" y="1198721"/>
                </a:cubicBezTo>
                <a:cubicBezTo>
                  <a:pt x="1837849" y="1199674"/>
                  <a:pt x="1833086" y="1206341"/>
                  <a:pt x="1832134" y="1207294"/>
                </a:cubicBezTo>
                <a:cubicBezTo>
                  <a:pt x="1834991" y="1210151"/>
                  <a:pt x="1835944" y="1203484"/>
                  <a:pt x="1837849" y="1201579"/>
                </a:cubicBezTo>
                <a:cubicBezTo>
                  <a:pt x="1832134" y="1197769"/>
                  <a:pt x="1840706" y="1174909"/>
                  <a:pt x="1844516" y="1161574"/>
                </a:cubicBezTo>
                <a:cubicBezTo>
                  <a:pt x="1846421" y="1161574"/>
                  <a:pt x="1846421" y="1163479"/>
                  <a:pt x="1845469" y="1166336"/>
                </a:cubicBezTo>
                <a:cubicBezTo>
                  <a:pt x="1850231" y="1160621"/>
                  <a:pt x="1848326" y="1154906"/>
                  <a:pt x="1850231" y="1149191"/>
                </a:cubicBezTo>
                <a:cubicBezTo>
                  <a:pt x="1852136" y="1146334"/>
                  <a:pt x="1854041" y="1146334"/>
                  <a:pt x="1855946" y="1146334"/>
                </a:cubicBezTo>
                <a:cubicBezTo>
                  <a:pt x="1861661" y="1128236"/>
                  <a:pt x="1864519" y="1115854"/>
                  <a:pt x="1872139" y="1094899"/>
                </a:cubicBezTo>
                <a:cubicBezTo>
                  <a:pt x="1874044" y="1112044"/>
                  <a:pt x="1861661" y="1135856"/>
                  <a:pt x="1854994" y="1148239"/>
                </a:cubicBezTo>
                <a:cubicBezTo>
                  <a:pt x="1864519" y="1150144"/>
                  <a:pt x="1848326" y="1176814"/>
                  <a:pt x="1849279" y="1184434"/>
                </a:cubicBezTo>
                <a:cubicBezTo>
                  <a:pt x="1856899" y="1169194"/>
                  <a:pt x="1860709" y="1157764"/>
                  <a:pt x="1865471" y="1142524"/>
                </a:cubicBezTo>
                <a:cubicBezTo>
                  <a:pt x="1869281" y="1143476"/>
                  <a:pt x="1873091" y="1143476"/>
                  <a:pt x="1874044" y="1140619"/>
                </a:cubicBezTo>
                <a:cubicBezTo>
                  <a:pt x="1879759" y="1142524"/>
                  <a:pt x="1870234" y="1151096"/>
                  <a:pt x="1872139" y="1153954"/>
                </a:cubicBezTo>
                <a:cubicBezTo>
                  <a:pt x="1874996" y="1153001"/>
                  <a:pt x="1876901" y="1148239"/>
                  <a:pt x="1878806" y="1141571"/>
                </a:cubicBezTo>
                <a:cubicBezTo>
                  <a:pt x="1879759" y="1136809"/>
                  <a:pt x="1876901" y="1136809"/>
                  <a:pt x="1876901" y="1133951"/>
                </a:cubicBezTo>
                <a:cubicBezTo>
                  <a:pt x="1879759" y="1126331"/>
                  <a:pt x="1883569" y="1120616"/>
                  <a:pt x="1883569" y="1112996"/>
                </a:cubicBezTo>
                <a:cubicBezTo>
                  <a:pt x="1884521" y="1112996"/>
                  <a:pt x="1884521" y="1113949"/>
                  <a:pt x="1883569" y="1115854"/>
                </a:cubicBezTo>
                <a:cubicBezTo>
                  <a:pt x="1882616" y="1121569"/>
                  <a:pt x="1888331" y="1110139"/>
                  <a:pt x="1888331" y="1116806"/>
                </a:cubicBezTo>
                <a:lnTo>
                  <a:pt x="1891189" y="1108234"/>
                </a:lnTo>
                <a:cubicBezTo>
                  <a:pt x="1889284" y="1108234"/>
                  <a:pt x="1887379" y="1106329"/>
                  <a:pt x="1886426" y="1109186"/>
                </a:cubicBezTo>
                <a:cubicBezTo>
                  <a:pt x="1884521" y="1105376"/>
                  <a:pt x="1887379" y="1090136"/>
                  <a:pt x="1893094" y="1090136"/>
                </a:cubicBezTo>
                <a:cubicBezTo>
                  <a:pt x="1894999" y="1083469"/>
                  <a:pt x="1893094" y="1081564"/>
                  <a:pt x="1892141" y="1077754"/>
                </a:cubicBezTo>
                <a:cubicBezTo>
                  <a:pt x="1890236" y="1078706"/>
                  <a:pt x="1889284" y="1082516"/>
                  <a:pt x="1887379" y="1080611"/>
                </a:cubicBezTo>
                <a:cubicBezTo>
                  <a:pt x="1886426" y="1075849"/>
                  <a:pt x="1890236" y="1067276"/>
                  <a:pt x="1894046" y="1071086"/>
                </a:cubicBezTo>
                <a:cubicBezTo>
                  <a:pt x="1909286" y="1039654"/>
                  <a:pt x="1912144" y="1013936"/>
                  <a:pt x="1925479" y="982504"/>
                </a:cubicBezTo>
                <a:cubicBezTo>
                  <a:pt x="1928336" y="985361"/>
                  <a:pt x="1924526" y="989171"/>
                  <a:pt x="1922621" y="995839"/>
                </a:cubicBezTo>
                <a:cubicBezTo>
                  <a:pt x="1932146" y="996791"/>
                  <a:pt x="1925479" y="979646"/>
                  <a:pt x="1932146" y="977741"/>
                </a:cubicBezTo>
                <a:cubicBezTo>
                  <a:pt x="1933099" y="971074"/>
                  <a:pt x="1929289" y="978694"/>
                  <a:pt x="1927384" y="976789"/>
                </a:cubicBezTo>
                <a:cubicBezTo>
                  <a:pt x="1927384" y="967264"/>
                  <a:pt x="1933099" y="966311"/>
                  <a:pt x="1934051" y="957739"/>
                </a:cubicBezTo>
                <a:cubicBezTo>
                  <a:pt x="1939766" y="957739"/>
                  <a:pt x="1935956" y="966311"/>
                  <a:pt x="1933099" y="972026"/>
                </a:cubicBezTo>
                <a:cubicBezTo>
                  <a:pt x="1939766" y="972026"/>
                  <a:pt x="1944529" y="943451"/>
                  <a:pt x="1938814" y="957739"/>
                </a:cubicBezTo>
                <a:cubicBezTo>
                  <a:pt x="1941671" y="943451"/>
                  <a:pt x="1950244" y="931069"/>
                  <a:pt x="1951196" y="916781"/>
                </a:cubicBezTo>
                <a:cubicBezTo>
                  <a:pt x="1952149" y="915829"/>
                  <a:pt x="1952149" y="914876"/>
                  <a:pt x="1953101" y="913924"/>
                </a:cubicBezTo>
                <a:cubicBezTo>
                  <a:pt x="1954054" y="912971"/>
                  <a:pt x="1955006" y="912971"/>
                  <a:pt x="1955959" y="912971"/>
                </a:cubicBezTo>
                <a:cubicBezTo>
                  <a:pt x="1959769" y="902494"/>
                  <a:pt x="1956911" y="902494"/>
                  <a:pt x="1961674" y="896779"/>
                </a:cubicBezTo>
                <a:cubicBezTo>
                  <a:pt x="1962626" y="889159"/>
                  <a:pt x="1957864" y="898684"/>
                  <a:pt x="1956911" y="892016"/>
                </a:cubicBezTo>
                <a:cubicBezTo>
                  <a:pt x="1954054" y="899636"/>
                  <a:pt x="1953101" y="904399"/>
                  <a:pt x="1955006" y="905351"/>
                </a:cubicBezTo>
                <a:cubicBezTo>
                  <a:pt x="1949291" y="916781"/>
                  <a:pt x="1956911" y="882491"/>
                  <a:pt x="1950244" y="900589"/>
                </a:cubicBezTo>
                <a:cubicBezTo>
                  <a:pt x="1951196" y="885349"/>
                  <a:pt x="1960721" y="875824"/>
                  <a:pt x="1962626" y="863441"/>
                </a:cubicBezTo>
                <a:cubicBezTo>
                  <a:pt x="1963579" y="863441"/>
                  <a:pt x="1964531" y="862489"/>
                  <a:pt x="1965484" y="861536"/>
                </a:cubicBezTo>
                <a:cubicBezTo>
                  <a:pt x="1969294" y="856774"/>
                  <a:pt x="1974056" y="844391"/>
                  <a:pt x="1968341" y="861536"/>
                </a:cubicBezTo>
                <a:cubicBezTo>
                  <a:pt x="1968341" y="862489"/>
                  <a:pt x="1967389" y="863441"/>
                  <a:pt x="1967389" y="864394"/>
                </a:cubicBezTo>
                <a:cubicBezTo>
                  <a:pt x="1968341" y="863441"/>
                  <a:pt x="1969294" y="862489"/>
                  <a:pt x="1969294" y="862489"/>
                </a:cubicBezTo>
                <a:cubicBezTo>
                  <a:pt x="1970246" y="861536"/>
                  <a:pt x="1970246" y="861536"/>
                  <a:pt x="1971199" y="862489"/>
                </a:cubicBezTo>
                <a:cubicBezTo>
                  <a:pt x="1971199" y="863441"/>
                  <a:pt x="1971199" y="866299"/>
                  <a:pt x="1969294" y="871061"/>
                </a:cubicBezTo>
                <a:cubicBezTo>
                  <a:pt x="1971199" y="868204"/>
                  <a:pt x="1973104" y="865346"/>
                  <a:pt x="1974056" y="862489"/>
                </a:cubicBezTo>
                <a:cubicBezTo>
                  <a:pt x="1975961" y="856774"/>
                  <a:pt x="1975961" y="852011"/>
                  <a:pt x="1976914" y="845344"/>
                </a:cubicBezTo>
                <a:cubicBezTo>
                  <a:pt x="1979771" y="842486"/>
                  <a:pt x="1982629" y="834866"/>
                  <a:pt x="1983581" y="842486"/>
                </a:cubicBezTo>
                <a:cubicBezTo>
                  <a:pt x="1984534" y="829151"/>
                  <a:pt x="1988344" y="812006"/>
                  <a:pt x="1986439" y="800576"/>
                </a:cubicBezTo>
                <a:cubicBezTo>
                  <a:pt x="1990249" y="795814"/>
                  <a:pt x="1991201" y="787241"/>
                  <a:pt x="1990249" y="778669"/>
                </a:cubicBezTo>
                <a:cubicBezTo>
                  <a:pt x="1989296" y="771049"/>
                  <a:pt x="1986439" y="763429"/>
                  <a:pt x="1986439" y="761524"/>
                </a:cubicBezTo>
                <a:cubicBezTo>
                  <a:pt x="1982629" y="744379"/>
                  <a:pt x="1979771" y="730091"/>
                  <a:pt x="1975009" y="716756"/>
                </a:cubicBezTo>
                <a:cubicBezTo>
                  <a:pt x="1971199" y="703421"/>
                  <a:pt x="1965484" y="691039"/>
                  <a:pt x="1955006" y="680561"/>
                </a:cubicBezTo>
                <a:cubicBezTo>
                  <a:pt x="1948339" y="671989"/>
                  <a:pt x="1941671" y="650081"/>
                  <a:pt x="1931194" y="651034"/>
                </a:cubicBezTo>
                <a:cubicBezTo>
                  <a:pt x="1931194" y="651986"/>
                  <a:pt x="1935956" y="656749"/>
                  <a:pt x="1938814" y="659606"/>
                </a:cubicBezTo>
                <a:cubicBezTo>
                  <a:pt x="1941671" y="662464"/>
                  <a:pt x="1942624" y="665321"/>
                  <a:pt x="1936909" y="662464"/>
                </a:cubicBezTo>
                <a:cubicBezTo>
                  <a:pt x="1940719" y="668179"/>
                  <a:pt x="1942624" y="666274"/>
                  <a:pt x="1943576" y="665321"/>
                </a:cubicBezTo>
                <a:cubicBezTo>
                  <a:pt x="1946434" y="673894"/>
                  <a:pt x="1949291" y="677704"/>
                  <a:pt x="1955006" y="688181"/>
                </a:cubicBezTo>
                <a:cubicBezTo>
                  <a:pt x="1957864" y="691991"/>
                  <a:pt x="1955959" y="686276"/>
                  <a:pt x="1957864" y="686276"/>
                </a:cubicBezTo>
                <a:cubicBezTo>
                  <a:pt x="1961674" y="692944"/>
                  <a:pt x="1961674" y="695801"/>
                  <a:pt x="1963579" y="701516"/>
                </a:cubicBezTo>
                <a:cubicBezTo>
                  <a:pt x="1966436" y="705326"/>
                  <a:pt x="1964531" y="699611"/>
                  <a:pt x="1966436" y="700564"/>
                </a:cubicBezTo>
                <a:cubicBezTo>
                  <a:pt x="1970246" y="706279"/>
                  <a:pt x="1969294" y="709136"/>
                  <a:pt x="1970246" y="712946"/>
                </a:cubicBezTo>
                <a:cubicBezTo>
                  <a:pt x="1961674" y="699611"/>
                  <a:pt x="1969294" y="722471"/>
                  <a:pt x="1974056" y="722471"/>
                </a:cubicBezTo>
                <a:cubicBezTo>
                  <a:pt x="1979771" y="742474"/>
                  <a:pt x="1977866" y="765334"/>
                  <a:pt x="1982629" y="779621"/>
                </a:cubicBezTo>
                <a:cubicBezTo>
                  <a:pt x="1979771" y="799624"/>
                  <a:pt x="1975009" y="816769"/>
                  <a:pt x="1970246" y="846296"/>
                </a:cubicBezTo>
                <a:cubicBezTo>
                  <a:pt x="1969294" y="845344"/>
                  <a:pt x="1968341" y="847249"/>
                  <a:pt x="1967389" y="849154"/>
                </a:cubicBezTo>
                <a:cubicBezTo>
                  <a:pt x="1964531" y="849154"/>
                  <a:pt x="1964531" y="846296"/>
                  <a:pt x="1966436" y="839629"/>
                </a:cubicBezTo>
                <a:cubicBezTo>
                  <a:pt x="1963579" y="838676"/>
                  <a:pt x="1962626" y="856774"/>
                  <a:pt x="1959769" y="852011"/>
                </a:cubicBezTo>
                <a:cubicBezTo>
                  <a:pt x="1961674" y="852964"/>
                  <a:pt x="1959769" y="858679"/>
                  <a:pt x="1958816" y="862489"/>
                </a:cubicBezTo>
                <a:cubicBezTo>
                  <a:pt x="1958816" y="864394"/>
                  <a:pt x="1958816" y="865346"/>
                  <a:pt x="1959769" y="865346"/>
                </a:cubicBezTo>
                <a:cubicBezTo>
                  <a:pt x="1956911" y="869156"/>
                  <a:pt x="1953101" y="872014"/>
                  <a:pt x="1953101" y="867251"/>
                </a:cubicBezTo>
                <a:cubicBezTo>
                  <a:pt x="1950244" y="876776"/>
                  <a:pt x="1950244" y="883444"/>
                  <a:pt x="1949291" y="889159"/>
                </a:cubicBezTo>
                <a:cubicBezTo>
                  <a:pt x="1945481" y="898684"/>
                  <a:pt x="1942624" y="900589"/>
                  <a:pt x="1938814" y="906304"/>
                </a:cubicBezTo>
                <a:cubicBezTo>
                  <a:pt x="1938814" y="907256"/>
                  <a:pt x="1938814" y="910114"/>
                  <a:pt x="1937861" y="912019"/>
                </a:cubicBezTo>
                <a:cubicBezTo>
                  <a:pt x="1937861" y="912971"/>
                  <a:pt x="1937861" y="914876"/>
                  <a:pt x="1937861" y="914876"/>
                </a:cubicBezTo>
                <a:cubicBezTo>
                  <a:pt x="1936909" y="917734"/>
                  <a:pt x="1935004" y="918686"/>
                  <a:pt x="1933099" y="917734"/>
                </a:cubicBezTo>
                <a:cubicBezTo>
                  <a:pt x="1932146" y="927259"/>
                  <a:pt x="1927384" y="930116"/>
                  <a:pt x="1932146" y="935831"/>
                </a:cubicBezTo>
                <a:cubicBezTo>
                  <a:pt x="1927384" y="941546"/>
                  <a:pt x="1928336" y="941546"/>
                  <a:pt x="1928336" y="948214"/>
                </a:cubicBezTo>
                <a:cubicBezTo>
                  <a:pt x="1926431" y="944404"/>
                  <a:pt x="1918811" y="957739"/>
                  <a:pt x="1921669" y="946309"/>
                </a:cubicBezTo>
                <a:cubicBezTo>
                  <a:pt x="1920716" y="946309"/>
                  <a:pt x="1915001" y="963454"/>
                  <a:pt x="1917859" y="964406"/>
                </a:cubicBezTo>
                <a:cubicBezTo>
                  <a:pt x="1913096" y="967264"/>
                  <a:pt x="1912144" y="965359"/>
                  <a:pt x="1910239" y="975836"/>
                </a:cubicBezTo>
                <a:cubicBezTo>
                  <a:pt x="1902619" y="976789"/>
                  <a:pt x="1904524" y="975836"/>
                  <a:pt x="1901666" y="987266"/>
                </a:cubicBezTo>
                <a:cubicBezTo>
                  <a:pt x="1900714" y="982504"/>
                  <a:pt x="1894046" y="990124"/>
                  <a:pt x="1891189" y="991076"/>
                </a:cubicBezTo>
                <a:cubicBezTo>
                  <a:pt x="1889284" y="994886"/>
                  <a:pt x="1894999" y="992029"/>
                  <a:pt x="1895951" y="990124"/>
                </a:cubicBezTo>
                <a:cubicBezTo>
                  <a:pt x="1897856" y="991076"/>
                  <a:pt x="1894046" y="993934"/>
                  <a:pt x="1895951" y="994886"/>
                </a:cubicBezTo>
                <a:cubicBezTo>
                  <a:pt x="1891189" y="998696"/>
                  <a:pt x="1887379" y="1003459"/>
                  <a:pt x="1881664" y="1004411"/>
                </a:cubicBezTo>
                <a:cubicBezTo>
                  <a:pt x="1881664" y="1006316"/>
                  <a:pt x="1881664" y="1009174"/>
                  <a:pt x="1879759" y="1012984"/>
                </a:cubicBezTo>
                <a:cubicBezTo>
                  <a:pt x="1878806" y="1008221"/>
                  <a:pt x="1879759" y="1009174"/>
                  <a:pt x="1875949" y="1009174"/>
                </a:cubicBezTo>
                <a:cubicBezTo>
                  <a:pt x="1879759" y="999649"/>
                  <a:pt x="1883569" y="999649"/>
                  <a:pt x="1885474" y="988219"/>
                </a:cubicBezTo>
                <a:cubicBezTo>
                  <a:pt x="1890236" y="992981"/>
                  <a:pt x="1894046" y="969169"/>
                  <a:pt x="1895951" y="977741"/>
                </a:cubicBezTo>
                <a:cubicBezTo>
                  <a:pt x="1900714" y="968216"/>
                  <a:pt x="1892141" y="971074"/>
                  <a:pt x="1893094" y="965359"/>
                </a:cubicBezTo>
                <a:cubicBezTo>
                  <a:pt x="1897856" y="952976"/>
                  <a:pt x="1903571" y="946309"/>
                  <a:pt x="1905476" y="933926"/>
                </a:cubicBezTo>
                <a:cubicBezTo>
                  <a:pt x="1902619" y="933926"/>
                  <a:pt x="1899761" y="938689"/>
                  <a:pt x="1896904" y="937736"/>
                </a:cubicBezTo>
                <a:cubicBezTo>
                  <a:pt x="1906429" y="939641"/>
                  <a:pt x="1883569" y="970121"/>
                  <a:pt x="1891189" y="977741"/>
                </a:cubicBezTo>
                <a:cubicBezTo>
                  <a:pt x="1887379" y="986314"/>
                  <a:pt x="1888331" y="975836"/>
                  <a:pt x="1886426" y="973931"/>
                </a:cubicBezTo>
                <a:cubicBezTo>
                  <a:pt x="1886426" y="975836"/>
                  <a:pt x="1886426" y="978694"/>
                  <a:pt x="1884521" y="982504"/>
                </a:cubicBezTo>
                <a:cubicBezTo>
                  <a:pt x="1883569" y="982504"/>
                  <a:pt x="1884521" y="979646"/>
                  <a:pt x="1884521" y="977741"/>
                </a:cubicBezTo>
                <a:cubicBezTo>
                  <a:pt x="1882616" y="976789"/>
                  <a:pt x="1881664" y="979646"/>
                  <a:pt x="1879759" y="978694"/>
                </a:cubicBezTo>
                <a:cubicBezTo>
                  <a:pt x="1878806" y="982504"/>
                  <a:pt x="1879759" y="983456"/>
                  <a:pt x="1877854" y="987266"/>
                </a:cubicBezTo>
                <a:cubicBezTo>
                  <a:pt x="1879759" y="985361"/>
                  <a:pt x="1881664" y="987266"/>
                  <a:pt x="1882616" y="984409"/>
                </a:cubicBezTo>
                <a:cubicBezTo>
                  <a:pt x="1885474" y="985361"/>
                  <a:pt x="1877854" y="989171"/>
                  <a:pt x="1883569" y="989171"/>
                </a:cubicBezTo>
                <a:cubicBezTo>
                  <a:pt x="1878806" y="992029"/>
                  <a:pt x="1877854" y="998696"/>
                  <a:pt x="1874996" y="1003459"/>
                </a:cubicBezTo>
                <a:cubicBezTo>
                  <a:pt x="1873091" y="1002506"/>
                  <a:pt x="1874044" y="996791"/>
                  <a:pt x="1876901" y="994886"/>
                </a:cubicBezTo>
                <a:cubicBezTo>
                  <a:pt x="1874044" y="994886"/>
                  <a:pt x="1872139" y="1000601"/>
                  <a:pt x="1870234" y="1001554"/>
                </a:cubicBezTo>
                <a:cubicBezTo>
                  <a:pt x="1869281" y="1004411"/>
                  <a:pt x="1871186" y="1004411"/>
                  <a:pt x="1873091" y="1004411"/>
                </a:cubicBezTo>
                <a:cubicBezTo>
                  <a:pt x="1864519" y="1015841"/>
                  <a:pt x="1867376" y="1026319"/>
                  <a:pt x="1857851" y="1036796"/>
                </a:cubicBezTo>
                <a:cubicBezTo>
                  <a:pt x="1846421" y="1023461"/>
                  <a:pt x="1835944" y="1040606"/>
                  <a:pt x="1832134" y="1061561"/>
                </a:cubicBezTo>
                <a:cubicBezTo>
                  <a:pt x="1831181" y="1064419"/>
                  <a:pt x="1834039" y="1063466"/>
                  <a:pt x="1833086" y="1066324"/>
                </a:cubicBezTo>
                <a:cubicBezTo>
                  <a:pt x="1834991" y="1064419"/>
                  <a:pt x="1835944" y="1061561"/>
                  <a:pt x="1837849" y="1053941"/>
                </a:cubicBezTo>
                <a:cubicBezTo>
                  <a:pt x="1845469" y="1052989"/>
                  <a:pt x="1841659" y="1041559"/>
                  <a:pt x="1851184" y="1051084"/>
                </a:cubicBezTo>
                <a:cubicBezTo>
                  <a:pt x="1845469" y="1051084"/>
                  <a:pt x="1841659" y="1060609"/>
                  <a:pt x="1836896" y="1067276"/>
                </a:cubicBezTo>
                <a:cubicBezTo>
                  <a:pt x="1836896" y="1071086"/>
                  <a:pt x="1838801" y="1067276"/>
                  <a:pt x="1840706" y="1071086"/>
                </a:cubicBezTo>
                <a:cubicBezTo>
                  <a:pt x="1843564" y="1071086"/>
                  <a:pt x="1844516" y="1066324"/>
                  <a:pt x="1846421" y="1063466"/>
                </a:cubicBezTo>
                <a:cubicBezTo>
                  <a:pt x="1847374" y="1076801"/>
                  <a:pt x="1838801" y="1082516"/>
                  <a:pt x="1834991" y="1097756"/>
                </a:cubicBezTo>
                <a:cubicBezTo>
                  <a:pt x="1830229" y="1098709"/>
                  <a:pt x="1837849" y="1086326"/>
                  <a:pt x="1835944" y="1084421"/>
                </a:cubicBezTo>
                <a:cubicBezTo>
                  <a:pt x="1833086" y="1087279"/>
                  <a:pt x="1830229" y="1084421"/>
                  <a:pt x="1826419" y="1083469"/>
                </a:cubicBezTo>
                <a:cubicBezTo>
                  <a:pt x="1827371" y="1076801"/>
                  <a:pt x="1828324" y="1073944"/>
                  <a:pt x="1831181" y="1068229"/>
                </a:cubicBezTo>
                <a:cubicBezTo>
                  <a:pt x="1823561" y="1068229"/>
                  <a:pt x="1825466" y="1092994"/>
                  <a:pt x="1817846" y="1092041"/>
                </a:cubicBezTo>
                <a:cubicBezTo>
                  <a:pt x="1818799" y="1095851"/>
                  <a:pt x="1822609" y="1097756"/>
                  <a:pt x="1821656" y="1102519"/>
                </a:cubicBezTo>
                <a:cubicBezTo>
                  <a:pt x="1824514" y="1105376"/>
                  <a:pt x="1825466" y="1098709"/>
                  <a:pt x="1827371" y="1096804"/>
                </a:cubicBezTo>
                <a:cubicBezTo>
                  <a:pt x="1825466" y="1100614"/>
                  <a:pt x="1830229" y="1115854"/>
                  <a:pt x="1821656" y="1118711"/>
                </a:cubicBezTo>
                <a:cubicBezTo>
                  <a:pt x="1823561" y="1112044"/>
                  <a:pt x="1825466" y="1112996"/>
                  <a:pt x="1825466" y="1108234"/>
                </a:cubicBezTo>
                <a:cubicBezTo>
                  <a:pt x="1821656" y="1110139"/>
                  <a:pt x="1819751" y="1118711"/>
                  <a:pt x="1821656" y="1120616"/>
                </a:cubicBezTo>
                <a:cubicBezTo>
                  <a:pt x="1819751" y="1121569"/>
                  <a:pt x="1819751" y="1116806"/>
                  <a:pt x="1814036" y="1117759"/>
                </a:cubicBezTo>
                <a:cubicBezTo>
                  <a:pt x="1816894" y="1119664"/>
                  <a:pt x="1815941" y="1125379"/>
                  <a:pt x="1817846" y="1128236"/>
                </a:cubicBezTo>
                <a:cubicBezTo>
                  <a:pt x="1813084" y="1128236"/>
                  <a:pt x="1809274" y="1138714"/>
                  <a:pt x="1804511" y="1142524"/>
                </a:cubicBezTo>
                <a:cubicBezTo>
                  <a:pt x="1804511" y="1146334"/>
                  <a:pt x="1810226" y="1144429"/>
                  <a:pt x="1808321" y="1151096"/>
                </a:cubicBezTo>
                <a:cubicBezTo>
                  <a:pt x="1815941" y="1144429"/>
                  <a:pt x="1821656" y="1126331"/>
                  <a:pt x="1827371" y="1119664"/>
                </a:cubicBezTo>
                <a:cubicBezTo>
                  <a:pt x="1830229" y="1120616"/>
                  <a:pt x="1829276" y="1124426"/>
                  <a:pt x="1833086" y="1123474"/>
                </a:cubicBezTo>
                <a:cubicBezTo>
                  <a:pt x="1836896" y="1123474"/>
                  <a:pt x="1842611" y="1105376"/>
                  <a:pt x="1842611" y="1102519"/>
                </a:cubicBezTo>
                <a:cubicBezTo>
                  <a:pt x="1848326" y="1097756"/>
                  <a:pt x="1845469" y="1107281"/>
                  <a:pt x="1844516" y="1110139"/>
                </a:cubicBezTo>
                <a:cubicBezTo>
                  <a:pt x="1848326" y="1111091"/>
                  <a:pt x="1850231" y="1100614"/>
                  <a:pt x="1854041" y="1103471"/>
                </a:cubicBezTo>
                <a:cubicBezTo>
                  <a:pt x="1850231" y="1106329"/>
                  <a:pt x="1848326" y="1120616"/>
                  <a:pt x="1844516" y="1124426"/>
                </a:cubicBezTo>
                <a:cubicBezTo>
                  <a:pt x="1843564" y="1123474"/>
                  <a:pt x="1845469" y="1118711"/>
                  <a:pt x="1846421" y="1115854"/>
                </a:cubicBezTo>
                <a:cubicBezTo>
                  <a:pt x="1842611" y="1118711"/>
                  <a:pt x="1843564" y="1120616"/>
                  <a:pt x="1841659" y="1128236"/>
                </a:cubicBezTo>
                <a:cubicBezTo>
                  <a:pt x="1837849" y="1128236"/>
                  <a:pt x="1835944" y="1135856"/>
                  <a:pt x="1832134" y="1132046"/>
                </a:cubicBezTo>
                <a:cubicBezTo>
                  <a:pt x="1833086" y="1130141"/>
                  <a:pt x="1834039" y="1129189"/>
                  <a:pt x="1834991" y="1126331"/>
                </a:cubicBezTo>
                <a:cubicBezTo>
                  <a:pt x="1829276" y="1123474"/>
                  <a:pt x="1827371" y="1139666"/>
                  <a:pt x="1825466" y="1132999"/>
                </a:cubicBezTo>
                <a:cubicBezTo>
                  <a:pt x="1826419" y="1137761"/>
                  <a:pt x="1822609" y="1146334"/>
                  <a:pt x="1824514" y="1149191"/>
                </a:cubicBezTo>
                <a:cubicBezTo>
                  <a:pt x="1827371" y="1152049"/>
                  <a:pt x="1828324" y="1140619"/>
                  <a:pt x="1832134" y="1144429"/>
                </a:cubicBezTo>
                <a:cubicBezTo>
                  <a:pt x="1831181" y="1151096"/>
                  <a:pt x="1826419" y="1161574"/>
                  <a:pt x="1829276" y="1164431"/>
                </a:cubicBezTo>
                <a:cubicBezTo>
                  <a:pt x="1826419" y="1167289"/>
                  <a:pt x="1822609" y="1168241"/>
                  <a:pt x="1821656" y="1164431"/>
                </a:cubicBezTo>
                <a:cubicBezTo>
                  <a:pt x="1817846" y="1177766"/>
                  <a:pt x="1819751" y="1186339"/>
                  <a:pt x="1812131" y="1203484"/>
                </a:cubicBezTo>
                <a:cubicBezTo>
                  <a:pt x="1808321" y="1200626"/>
                  <a:pt x="1811179" y="1211104"/>
                  <a:pt x="1808321" y="1204436"/>
                </a:cubicBezTo>
                <a:cubicBezTo>
                  <a:pt x="1804511" y="1230154"/>
                  <a:pt x="1800701" y="1234916"/>
                  <a:pt x="1793081" y="1255871"/>
                </a:cubicBezTo>
                <a:cubicBezTo>
                  <a:pt x="1792129" y="1254919"/>
                  <a:pt x="1792129" y="1253014"/>
                  <a:pt x="1790224" y="1253014"/>
                </a:cubicBezTo>
                <a:cubicBezTo>
                  <a:pt x="1786414" y="1253966"/>
                  <a:pt x="1787366" y="1262539"/>
                  <a:pt x="1786414" y="1265396"/>
                </a:cubicBezTo>
                <a:cubicBezTo>
                  <a:pt x="1788319" y="1263491"/>
                  <a:pt x="1790224" y="1260634"/>
                  <a:pt x="1792129" y="1257776"/>
                </a:cubicBezTo>
                <a:cubicBezTo>
                  <a:pt x="1791176" y="1264444"/>
                  <a:pt x="1792129" y="1269206"/>
                  <a:pt x="1791176" y="1275874"/>
                </a:cubicBezTo>
                <a:cubicBezTo>
                  <a:pt x="1789271" y="1276826"/>
                  <a:pt x="1787366" y="1277779"/>
                  <a:pt x="1785461" y="1275874"/>
                </a:cubicBezTo>
                <a:cubicBezTo>
                  <a:pt x="1781651" y="1284446"/>
                  <a:pt x="1781651" y="1284446"/>
                  <a:pt x="1779746" y="1293019"/>
                </a:cubicBezTo>
                <a:cubicBezTo>
                  <a:pt x="1775936" y="1295876"/>
                  <a:pt x="1774984" y="1296829"/>
                  <a:pt x="1772126" y="1293019"/>
                </a:cubicBezTo>
                <a:cubicBezTo>
                  <a:pt x="1771174" y="1296829"/>
                  <a:pt x="1772126" y="1297781"/>
                  <a:pt x="1770221" y="1301591"/>
                </a:cubicBezTo>
                <a:cubicBezTo>
                  <a:pt x="1774984" y="1301591"/>
                  <a:pt x="1767364" y="1310164"/>
                  <a:pt x="1773079" y="1312069"/>
                </a:cubicBezTo>
                <a:cubicBezTo>
                  <a:pt x="1767364" y="1317784"/>
                  <a:pt x="1772126" y="1318736"/>
                  <a:pt x="1767364" y="1326356"/>
                </a:cubicBezTo>
                <a:cubicBezTo>
                  <a:pt x="1761649" y="1326356"/>
                  <a:pt x="1757839" y="1333024"/>
                  <a:pt x="1754981" y="1332071"/>
                </a:cubicBezTo>
                <a:cubicBezTo>
                  <a:pt x="1756886" y="1327309"/>
                  <a:pt x="1759744" y="1320641"/>
                  <a:pt x="1754981" y="1320641"/>
                </a:cubicBezTo>
                <a:cubicBezTo>
                  <a:pt x="1758791" y="1313021"/>
                  <a:pt x="1763554" y="1321594"/>
                  <a:pt x="1769269" y="1313974"/>
                </a:cubicBezTo>
                <a:cubicBezTo>
                  <a:pt x="1768316" y="1308259"/>
                  <a:pt x="1766411" y="1303496"/>
                  <a:pt x="1762601" y="1300639"/>
                </a:cubicBezTo>
                <a:cubicBezTo>
                  <a:pt x="1766411" y="1293019"/>
                  <a:pt x="1764506" y="1286351"/>
                  <a:pt x="1772126" y="1282541"/>
                </a:cubicBezTo>
                <a:cubicBezTo>
                  <a:pt x="1773079" y="1274921"/>
                  <a:pt x="1770221" y="1277779"/>
                  <a:pt x="1768316" y="1273969"/>
                </a:cubicBezTo>
                <a:cubicBezTo>
                  <a:pt x="1773079" y="1263491"/>
                  <a:pt x="1765459" y="1271111"/>
                  <a:pt x="1767364" y="1266349"/>
                </a:cubicBezTo>
                <a:cubicBezTo>
                  <a:pt x="1774984" y="1263491"/>
                  <a:pt x="1775936" y="1248251"/>
                  <a:pt x="1782604" y="1250156"/>
                </a:cubicBezTo>
                <a:cubicBezTo>
                  <a:pt x="1785461" y="1245394"/>
                  <a:pt x="1784509" y="1236821"/>
                  <a:pt x="1781651" y="1242536"/>
                </a:cubicBezTo>
                <a:cubicBezTo>
                  <a:pt x="1778794" y="1241584"/>
                  <a:pt x="1784509" y="1239679"/>
                  <a:pt x="1784509" y="1233964"/>
                </a:cubicBezTo>
                <a:cubicBezTo>
                  <a:pt x="1786414" y="1236821"/>
                  <a:pt x="1787366" y="1241584"/>
                  <a:pt x="1785461" y="1248251"/>
                </a:cubicBezTo>
                <a:cubicBezTo>
                  <a:pt x="1791176" y="1240631"/>
                  <a:pt x="1793081" y="1230154"/>
                  <a:pt x="1791176" y="1224439"/>
                </a:cubicBezTo>
                <a:cubicBezTo>
                  <a:pt x="1787366" y="1230154"/>
                  <a:pt x="1785461" y="1231106"/>
                  <a:pt x="1785461" y="1224439"/>
                </a:cubicBezTo>
                <a:cubicBezTo>
                  <a:pt x="1782604" y="1225391"/>
                  <a:pt x="1781651" y="1234916"/>
                  <a:pt x="1778794" y="1231106"/>
                </a:cubicBezTo>
                <a:cubicBezTo>
                  <a:pt x="1782604" y="1212056"/>
                  <a:pt x="1799749" y="1218724"/>
                  <a:pt x="1806416" y="1197769"/>
                </a:cubicBezTo>
                <a:cubicBezTo>
                  <a:pt x="1805464" y="1194911"/>
                  <a:pt x="1805464" y="1191101"/>
                  <a:pt x="1802606" y="1189196"/>
                </a:cubicBezTo>
                <a:cubicBezTo>
                  <a:pt x="1797844" y="1192054"/>
                  <a:pt x="1800701" y="1199674"/>
                  <a:pt x="1796891" y="1206341"/>
                </a:cubicBezTo>
                <a:cubicBezTo>
                  <a:pt x="1794986" y="1205389"/>
                  <a:pt x="1794034" y="1205389"/>
                  <a:pt x="1793081" y="1207294"/>
                </a:cubicBezTo>
                <a:cubicBezTo>
                  <a:pt x="1796891" y="1197769"/>
                  <a:pt x="1797844" y="1187291"/>
                  <a:pt x="1804511" y="1173004"/>
                </a:cubicBezTo>
                <a:cubicBezTo>
                  <a:pt x="1806416" y="1173004"/>
                  <a:pt x="1805464" y="1175861"/>
                  <a:pt x="1807369" y="1175861"/>
                </a:cubicBezTo>
                <a:cubicBezTo>
                  <a:pt x="1809274" y="1164431"/>
                  <a:pt x="1814036" y="1166336"/>
                  <a:pt x="1816894" y="1160621"/>
                </a:cubicBezTo>
                <a:cubicBezTo>
                  <a:pt x="1814036" y="1155859"/>
                  <a:pt x="1822609" y="1150144"/>
                  <a:pt x="1822609" y="1138714"/>
                </a:cubicBezTo>
                <a:cubicBezTo>
                  <a:pt x="1820704" y="1138714"/>
                  <a:pt x="1819751" y="1148239"/>
                  <a:pt x="1815941" y="1143476"/>
                </a:cubicBezTo>
                <a:cubicBezTo>
                  <a:pt x="1815941" y="1145381"/>
                  <a:pt x="1813084" y="1150144"/>
                  <a:pt x="1813084" y="1153001"/>
                </a:cubicBezTo>
                <a:cubicBezTo>
                  <a:pt x="1811179" y="1149191"/>
                  <a:pt x="1805464" y="1153954"/>
                  <a:pt x="1803559" y="1163479"/>
                </a:cubicBezTo>
                <a:cubicBezTo>
                  <a:pt x="1799749" y="1165384"/>
                  <a:pt x="1804511" y="1131094"/>
                  <a:pt x="1795939" y="1142524"/>
                </a:cubicBezTo>
                <a:cubicBezTo>
                  <a:pt x="1798796" y="1142524"/>
                  <a:pt x="1798796" y="1149191"/>
                  <a:pt x="1793081" y="1151096"/>
                </a:cubicBezTo>
                <a:cubicBezTo>
                  <a:pt x="1796891" y="1154906"/>
                  <a:pt x="1796891" y="1158716"/>
                  <a:pt x="1794034" y="1173004"/>
                </a:cubicBezTo>
                <a:cubicBezTo>
                  <a:pt x="1791176" y="1173004"/>
                  <a:pt x="1794034" y="1168241"/>
                  <a:pt x="1792129" y="1167289"/>
                </a:cubicBezTo>
                <a:cubicBezTo>
                  <a:pt x="1791176" y="1165384"/>
                  <a:pt x="1787366" y="1176814"/>
                  <a:pt x="1789271" y="1175861"/>
                </a:cubicBezTo>
                <a:cubicBezTo>
                  <a:pt x="1786414" y="1179671"/>
                  <a:pt x="1783556" y="1181576"/>
                  <a:pt x="1780699" y="1179671"/>
                </a:cubicBezTo>
                <a:cubicBezTo>
                  <a:pt x="1782604" y="1168241"/>
                  <a:pt x="1787366" y="1153001"/>
                  <a:pt x="1791176" y="1150144"/>
                </a:cubicBezTo>
                <a:cubicBezTo>
                  <a:pt x="1792129" y="1145381"/>
                  <a:pt x="1785461" y="1147286"/>
                  <a:pt x="1783556" y="1145381"/>
                </a:cubicBezTo>
                <a:cubicBezTo>
                  <a:pt x="1787366" y="1135856"/>
                  <a:pt x="1791176" y="1125379"/>
                  <a:pt x="1792129" y="1122521"/>
                </a:cubicBezTo>
                <a:cubicBezTo>
                  <a:pt x="1794986" y="1119664"/>
                  <a:pt x="1797844" y="1121569"/>
                  <a:pt x="1800701" y="1115854"/>
                </a:cubicBezTo>
                <a:cubicBezTo>
                  <a:pt x="1802606" y="1106329"/>
                  <a:pt x="1805464" y="1095851"/>
                  <a:pt x="1800701" y="1092041"/>
                </a:cubicBezTo>
                <a:cubicBezTo>
                  <a:pt x="1804511" y="1084421"/>
                  <a:pt x="1807369" y="1076801"/>
                  <a:pt x="1811179" y="1070134"/>
                </a:cubicBezTo>
                <a:cubicBezTo>
                  <a:pt x="1812131" y="1072991"/>
                  <a:pt x="1813084" y="1073944"/>
                  <a:pt x="1815941" y="1071086"/>
                </a:cubicBezTo>
                <a:cubicBezTo>
                  <a:pt x="1817846" y="1067276"/>
                  <a:pt x="1815941" y="1059656"/>
                  <a:pt x="1819751" y="1058704"/>
                </a:cubicBezTo>
                <a:cubicBezTo>
                  <a:pt x="1820704" y="1055846"/>
                  <a:pt x="1818799" y="1050131"/>
                  <a:pt x="1816894" y="1055846"/>
                </a:cubicBezTo>
                <a:cubicBezTo>
                  <a:pt x="1814989" y="1054894"/>
                  <a:pt x="1819751" y="1046321"/>
                  <a:pt x="1819751" y="1042511"/>
                </a:cubicBezTo>
                <a:cubicBezTo>
                  <a:pt x="1818799" y="1049179"/>
                  <a:pt x="1825466" y="1052989"/>
                  <a:pt x="1820704" y="1058704"/>
                </a:cubicBezTo>
                <a:cubicBezTo>
                  <a:pt x="1823561" y="1060609"/>
                  <a:pt x="1825466" y="1055846"/>
                  <a:pt x="1826419" y="1060609"/>
                </a:cubicBezTo>
                <a:cubicBezTo>
                  <a:pt x="1826419" y="1058704"/>
                  <a:pt x="1826419" y="1056799"/>
                  <a:pt x="1827371" y="1056799"/>
                </a:cubicBezTo>
                <a:cubicBezTo>
                  <a:pt x="1828324" y="1052036"/>
                  <a:pt x="1822609" y="1053941"/>
                  <a:pt x="1825466" y="1047274"/>
                </a:cubicBezTo>
                <a:cubicBezTo>
                  <a:pt x="1830229" y="1053941"/>
                  <a:pt x="1830229" y="1032034"/>
                  <a:pt x="1834991" y="1038701"/>
                </a:cubicBezTo>
                <a:cubicBezTo>
                  <a:pt x="1834991" y="1030129"/>
                  <a:pt x="1838801" y="1031081"/>
                  <a:pt x="1841659" y="1022509"/>
                </a:cubicBezTo>
                <a:cubicBezTo>
                  <a:pt x="1841659" y="1032034"/>
                  <a:pt x="1848326" y="1021556"/>
                  <a:pt x="1852136" y="1018699"/>
                </a:cubicBezTo>
                <a:cubicBezTo>
                  <a:pt x="1844516" y="1015841"/>
                  <a:pt x="1834991" y="1016794"/>
                  <a:pt x="1830229" y="1037749"/>
                </a:cubicBezTo>
                <a:cubicBezTo>
                  <a:pt x="1828324" y="1033939"/>
                  <a:pt x="1832134" y="1024414"/>
                  <a:pt x="1834991" y="1015841"/>
                </a:cubicBezTo>
                <a:cubicBezTo>
                  <a:pt x="1837849" y="1016794"/>
                  <a:pt x="1839754" y="1013936"/>
                  <a:pt x="1841659" y="1009174"/>
                </a:cubicBezTo>
                <a:cubicBezTo>
                  <a:pt x="1839754" y="1009174"/>
                  <a:pt x="1835944" y="1005364"/>
                  <a:pt x="1840706" y="994886"/>
                </a:cubicBezTo>
                <a:cubicBezTo>
                  <a:pt x="1838801" y="995839"/>
                  <a:pt x="1837849" y="999649"/>
                  <a:pt x="1835944" y="997744"/>
                </a:cubicBezTo>
                <a:cubicBezTo>
                  <a:pt x="1835944" y="999649"/>
                  <a:pt x="1834039" y="1012031"/>
                  <a:pt x="1831181" y="1012984"/>
                </a:cubicBezTo>
                <a:cubicBezTo>
                  <a:pt x="1829276" y="999649"/>
                  <a:pt x="1841659" y="977741"/>
                  <a:pt x="1846421" y="969169"/>
                </a:cubicBezTo>
                <a:cubicBezTo>
                  <a:pt x="1846421" y="965359"/>
                  <a:pt x="1843564" y="964406"/>
                  <a:pt x="1842611" y="960596"/>
                </a:cubicBezTo>
                <a:cubicBezTo>
                  <a:pt x="1843564" y="957739"/>
                  <a:pt x="1845469" y="959644"/>
                  <a:pt x="1847374" y="959644"/>
                </a:cubicBezTo>
                <a:cubicBezTo>
                  <a:pt x="1850231" y="947261"/>
                  <a:pt x="1855946" y="935831"/>
                  <a:pt x="1853089" y="926306"/>
                </a:cubicBezTo>
                <a:lnTo>
                  <a:pt x="1857851" y="927259"/>
                </a:lnTo>
                <a:cubicBezTo>
                  <a:pt x="1862614" y="916781"/>
                  <a:pt x="1858804" y="915829"/>
                  <a:pt x="1861661" y="907256"/>
                </a:cubicBezTo>
                <a:cubicBezTo>
                  <a:pt x="1862614" y="911066"/>
                  <a:pt x="1863566" y="910114"/>
                  <a:pt x="1865471" y="903446"/>
                </a:cubicBezTo>
                <a:cubicBezTo>
                  <a:pt x="1866424" y="908209"/>
                  <a:pt x="1865471" y="907256"/>
                  <a:pt x="1869281" y="907256"/>
                </a:cubicBezTo>
                <a:cubicBezTo>
                  <a:pt x="1868329" y="911066"/>
                  <a:pt x="1866424" y="914876"/>
                  <a:pt x="1867376" y="915829"/>
                </a:cubicBezTo>
                <a:cubicBezTo>
                  <a:pt x="1873091" y="909161"/>
                  <a:pt x="1873091" y="887254"/>
                  <a:pt x="1879759" y="884396"/>
                </a:cubicBezTo>
                <a:cubicBezTo>
                  <a:pt x="1879759" y="882491"/>
                  <a:pt x="1879759" y="881539"/>
                  <a:pt x="1879759" y="879634"/>
                </a:cubicBezTo>
                <a:cubicBezTo>
                  <a:pt x="1877854" y="876776"/>
                  <a:pt x="1873091" y="884396"/>
                  <a:pt x="1870234" y="890111"/>
                </a:cubicBezTo>
                <a:cubicBezTo>
                  <a:pt x="1867376" y="895826"/>
                  <a:pt x="1865471" y="901541"/>
                  <a:pt x="1866424" y="897731"/>
                </a:cubicBezTo>
                <a:cubicBezTo>
                  <a:pt x="1869281" y="888206"/>
                  <a:pt x="1871186" y="888206"/>
                  <a:pt x="1872139" y="880586"/>
                </a:cubicBezTo>
                <a:cubicBezTo>
                  <a:pt x="1879759" y="881539"/>
                  <a:pt x="1885474" y="865346"/>
                  <a:pt x="1892141" y="850106"/>
                </a:cubicBezTo>
                <a:lnTo>
                  <a:pt x="1892141" y="849154"/>
                </a:lnTo>
                <a:cubicBezTo>
                  <a:pt x="1892141" y="847249"/>
                  <a:pt x="1892141" y="844391"/>
                  <a:pt x="1891189" y="844391"/>
                </a:cubicBezTo>
                <a:cubicBezTo>
                  <a:pt x="1890236" y="845344"/>
                  <a:pt x="1889284" y="847249"/>
                  <a:pt x="1888331" y="849154"/>
                </a:cubicBezTo>
                <a:cubicBezTo>
                  <a:pt x="1887379" y="851059"/>
                  <a:pt x="1886426" y="853916"/>
                  <a:pt x="1885474" y="855821"/>
                </a:cubicBezTo>
                <a:cubicBezTo>
                  <a:pt x="1885474" y="858679"/>
                  <a:pt x="1887379" y="858679"/>
                  <a:pt x="1885474" y="863441"/>
                </a:cubicBezTo>
                <a:lnTo>
                  <a:pt x="1880711" y="862489"/>
                </a:lnTo>
                <a:cubicBezTo>
                  <a:pt x="1884521" y="867251"/>
                  <a:pt x="1877854" y="870109"/>
                  <a:pt x="1878806" y="872014"/>
                </a:cubicBezTo>
                <a:cubicBezTo>
                  <a:pt x="1872139" y="874871"/>
                  <a:pt x="1881664" y="856774"/>
                  <a:pt x="1880711" y="850106"/>
                </a:cubicBezTo>
                <a:cubicBezTo>
                  <a:pt x="1880711" y="852011"/>
                  <a:pt x="1882616" y="852964"/>
                  <a:pt x="1884521" y="852964"/>
                </a:cubicBezTo>
                <a:cubicBezTo>
                  <a:pt x="1884521" y="850106"/>
                  <a:pt x="1883569" y="850106"/>
                  <a:pt x="1884521" y="848201"/>
                </a:cubicBezTo>
                <a:cubicBezTo>
                  <a:pt x="1884521" y="847249"/>
                  <a:pt x="1885474" y="846296"/>
                  <a:pt x="1886426" y="843439"/>
                </a:cubicBezTo>
                <a:cubicBezTo>
                  <a:pt x="1883569" y="841534"/>
                  <a:pt x="1882616" y="848201"/>
                  <a:pt x="1880711" y="848201"/>
                </a:cubicBezTo>
                <a:cubicBezTo>
                  <a:pt x="1880711" y="848201"/>
                  <a:pt x="1879759" y="848201"/>
                  <a:pt x="1879759" y="848201"/>
                </a:cubicBezTo>
                <a:cubicBezTo>
                  <a:pt x="1879759" y="848201"/>
                  <a:pt x="1878806" y="848201"/>
                  <a:pt x="1878806" y="847249"/>
                </a:cubicBezTo>
                <a:cubicBezTo>
                  <a:pt x="1879759" y="842486"/>
                  <a:pt x="1881664" y="841534"/>
                  <a:pt x="1882616" y="837724"/>
                </a:cubicBezTo>
                <a:cubicBezTo>
                  <a:pt x="1877854" y="835819"/>
                  <a:pt x="1877854" y="842486"/>
                  <a:pt x="1876901" y="847249"/>
                </a:cubicBezTo>
                <a:cubicBezTo>
                  <a:pt x="1876901" y="849154"/>
                  <a:pt x="1875949" y="851059"/>
                  <a:pt x="1874996" y="851059"/>
                </a:cubicBezTo>
                <a:cubicBezTo>
                  <a:pt x="1874996" y="850106"/>
                  <a:pt x="1874996" y="848201"/>
                  <a:pt x="1874996" y="847249"/>
                </a:cubicBezTo>
                <a:cubicBezTo>
                  <a:pt x="1874996" y="841534"/>
                  <a:pt x="1875949" y="834866"/>
                  <a:pt x="1874996" y="831056"/>
                </a:cubicBezTo>
                <a:cubicBezTo>
                  <a:pt x="1873091" y="838676"/>
                  <a:pt x="1871186" y="829151"/>
                  <a:pt x="1866424" y="831056"/>
                </a:cubicBezTo>
                <a:cubicBezTo>
                  <a:pt x="1869281" y="823436"/>
                  <a:pt x="1873091" y="820579"/>
                  <a:pt x="1876901" y="815816"/>
                </a:cubicBezTo>
                <a:cubicBezTo>
                  <a:pt x="1878806" y="808196"/>
                  <a:pt x="1874044" y="815816"/>
                  <a:pt x="1874996" y="812006"/>
                </a:cubicBezTo>
                <a:cubicBezTo>
                  <a:pt x="1873091" y="813911"/>
                  <a:pt x="1870234" y="817721"/>
                  <a:pt x="1869281" y="822484"/>
                </a:cubicBezTo>
                <a:cubicBezTo>
                  <a:pt x="1868329" y="820579"/>
                  <a:pt x="1867376" y="820579"/>
                  <a:pt x="1865471" y="820579"/>
                </a:cubicBezTo>
                <a:cubicBezTo>
                  <a:pt x="1867376" y="818674"/>
                  <a:pt x="1868329" y="816769"/>
                  <a:pt x="1870234" y="813911"/>
                </a:cubicBezTo>
                <a:cubicBezTo>
                  <a:pt x="1868329" y="813911"/>
                  <a:pt x="1865471" y="814864"/>
                  <a:pt x="1866424" y="812006"/>
                </a:cubicBezTo>
                <a:cubicBezTo>
                  <a:pt x="1867376" y="805339"/>
                  <a:pt x="1874996" y="806291"/>
                  <a:pt x="1871186" y="813911"/>
                </a:cubicBezTo>
                <a:cubicBezTo>
                  <a:pt x="1873091" y="811054"/>
                  <a:pt x="1875949" y="807244"/>
                  <a:pt x="1878806" y="805339"/>
                </a:cubicBezTo>
                <a:cubicBezTo>
                  <a:pt x="1877854" y="802481"/>
                  <a:pt x="1869281" y="800576"/>
                  <a:pt x="1867376" y="792004"/>
                </a:cubicBezTo>
                <a:cubicBezTo>
                  <a:pt x="1865471" y="796766"/>
                  <a:pt x="1864519" y="803434"/>
                  <a:pt x="1862614" y="810101"/>
                </a:cubicBezTo>
                <a:cubicBezTo>
                  <a:pt x="1860709" y="816769"/>
                  <a:pt x="1858804" y="824389"/>
                  <a:pt x="1854994" y="832961"/>
                </a:cubicBezTo>
                <a:cubicBezTo>
                  <a:pt x="1853089" y="830104"/>
                  <a:pt x="1857851" y="820579"/>
                  <a:pt x="1859756" y="809149"/>
                </a:cubicBezTo>
                <a:cubicBezTo>
                  <a:pt x="1855946" y="806291"/>
                  <a:pt x="1855946" y="814864"/>
                  <a:pt x="1852136" y="812959"/>
                </a:cubicBezTo>
                <a:cubicBezTo>
                  <a:pt x="1854041" y="808196"/>
                  <a:pt x="1854994" y="805339"/>
                  <a:pt x="1854994" y="803434"/>
                </a:cubicBezTo>
                <a:cubicBezTo>
                  <a:pt x="1855946" y="800576"/>
                  <a:pt x="1855946" y="798671"/>
                  <a:pt x="1855946" y="793909"/>
                </a:cubicBezTo>
                <a:cubicBezTo>
                  <a:pt x="1858804" y="793909"/>
                  <a:pt x="1857851" y="800576"/>
                  <a:pt x="1856899" y="805339"/>
                </a:cubicBezTo>
                <a:cubicBezTo>
                  <a:pt x="1858804" y="804386"/>
                  <a:pt x="1859756" y="799624"/>
                  <a:pt x="1859756" y="794861"/>
                </a:cubicBezTo>
                <a:cubicBezTo>
                  <a:pt x="1859756" y="790099"/>
                  <a:pt x="1858804" y="786289"/>
                  <a:pt x="1857851" y="785336"/>
                </a:cubicBezTo>
                <a:cubicBezTo>
                  <a:pt x="1859756" y="782479"/>
                  <a:pt x="1861661" y="784384"/>
                  <a:pt x="1866424" y="781526"/>
                </a:cubicBezTo>
                <a:cubicBezTo>
                  <a:pt x="1863566" y="792004"/>
                  <a:pt x="1870234" y="789146"/>
                  <a:pt x="1874044" y="784384"/>
                </a:cubicBezTo>
                <a:cubicBezTo>
                  <a:pt x="1874996" y="788194"/>
                  <a:pt x="1875949" y="792004"/>
                  <a:pt x="1879759" y="790099"/>
                </a:cubicBezTo>
                <a:cubicBezTo>
                  <a:pt x="1878806" y="792956"/>
                  <a:pt x="1876901" y="793909"/>
                  <a:pt x="1876901" y="796766"/>
                </a:cubicBezTo>
                <a:cubicBezTo>
                  <a:pt x="1877854" y="801529"/>
                  <a:pt x="1880711" y="803434"/>
                  <a:pt x="1881664" y="807244"/>
                </a:cubicBezTo>
                <a:cubicBezTo>
                  <a:pt x="1884521" y="804386"/>
                  <a:pt x="1881664" y="795814"/>
                  <a:pt x="1882616" y="789146"/>
                </a:cubicBezTo>
                <a:cubicBezTo>
                  <a:pt x="1884521" y="784384"/>
                  <a:pt x="1885474" y="791051"/>
                  <a:pt x="1888331" y="786289"/>
                </a:cubicBezTo>
                <a:cubicBezTo>
                  <a:pt x="1888331" y="780574"/>
                  <a:pt x="1886426" y="779621"/>
                  <a:pt x="1888331" y="774859"/>
                </a:cubicBezTo>
                <a:cubicBezTo>
                  <a:pt x="1885474" y="780574"/>
                  <a:pt x="1878806" y="781526"/>
                  <a:pt x="1872139" y="782479"/>
                </a:cubicBezTo>
                <a:cubicBezTo>
                  <a:pt x="1875949" y="772954"/>
                  <a:pt x="1874996" y="779621"/>
                  <a:pt x="1871186" y="770096"/>
                </a:cubicBezTo>
                <a:cubicBezTo>
                  <a:pt x="1870234" y="768191"/>
                  <a:pt x="1883569" y="780574"/>
                  <a:pt x="1883569" y="764381"/>
                </a:cubicBezTo>
                <a:cubicBezTo>
                  <a:pt x="1879759" y="760571"/>
                  <a:pt x="1879759" y="767239"/>
                  <a:pt x="1874044" y="764381"/>
                </a:cubicBezTo>
                <a:cubicBezTo>
                  <a:pt x="1875949" y="756761"/>
                  <a:pt x="1874996" y="753904"/>
                  <a:pt x="1873091" y="746284"/>
                </a:cubicBezTo>
                <a:cubicBezTo>
                  <a:pt x="1871186" y="742474"/>
                  <a:pt x="1871186" y="750094"/>
                  <a:pt x="1867376" y="746284"/>
                </a:cubicBezTo>
                <a:cubicBezTo>
                  <a:pt x="1867376" y="739616"/>
                  <a:pt x="1872139" y="743426"/>
                  <a:pt x="1872139" y="736759"/>
                </a:cubicBezTo>
                <a:cubicBezTo>
                  <a:pt x="1873091" y="740569"/>
                  <a:pt x="1876901" y="748189"/>
                  <a:pt x="1873091" y="748189"/>
                </a:cubicBezTo>
                <a:cubicBezTo>
                  <a:pt x="1875949" y="751999"/>
                  <a:pt x="1877854" y="755809"/>
                  <a:pt x="1880711" y="759619"/>
                </a:cubicBezTo>
                <a:cubicBezTo>
                  <a:pt x="1882616" y="754856"/>
                  <a:pt x="1880711" y="748189"/>
                  <a:pt x="1876901" y="742474"/>
                </a:cubicBezTo>
                <a:cubicBezTo>
                  <a:pt x="1874044" y="736759"/>
                  <a:pt x="1869281" y="731996"/>
                  <a:pt x="1871186" y="729139"/>
                </a:cubicBezTo>
                <a:cubicBezTo>
                  <a:pt x="1868329" y="725329"/>
                  <a:pt x="1866424" y="729139"/>
                  <a:pt x="1862614" y="723424"/>
                </a:cubicBezTo>
                <a:cubicBezTo>
                  <a:pt x="1854041" y="724376"/>
                  <a:pt x="1859756" y="732949"/>
                  <a:pt x="1856899" y="737711"/>
                </a:cubicBezTo>
                <a:cubicBezTo>
                  <a:pt x="1858804" y="742474"/>
                  <a:pt x="1867376" y="741521"/>
                  <a:pt x="1864519" y="748189"/>
                </a:cubicBezTo>
                <a:cubicBezTo>
                  <a:pt x="1866424" y="751999"/>
                  <a:pt x="1869281" y="748189"/>
                  <a:pt x="1871186" y="751046"/>
                </a:cubicBezTo>
                <a:cubicBezTo>
                  <a:pt x="1868329" y="758666"/>
                  <a:pt x="1872139" y="758666"/>
                  <a:pt x="1869281" y="767239"/>
                </a:cubicBezTo>
                <a:cubicBezTo>
                  <a:pt x="1862614" y="766286"/>
                  <a:pt x="1871186" y="755809"/>
                  <a:pt x="1865471" y="752951"/>
                </a:cubicBezTo>
                <a:cubicBezTo>
                  <a:pt x="1860709" y="753904"/>
                  <a:pt x="1865471" y="763429"/>
                  <a:pt x="1864519" y="768191"/>
                </a:cubicBezTo>
                <a:cubicBezTo>
                  <a:pt x="1859756" y="767239"/>
                  <a:pt x="1860709" y="772001"/>
                  <a:pt x="1855946" y="772001"/>
                </a:cubicBezTo>
                <a:cubicBezTo>
                  <a:pt x="1853089" y="764381"/>
                  <a:pt x="1857851" y="764381"/>
                  <a:pt x="1856899" y="759619"/>
                </a:cubicBezTo>
                <a:cubicBezTo>
                  <a:pt x="1855946" y="757714"/>
                  <a:pt x="1854994" y="757714"/>
                  <a:pt x="1854041" y="755809"/>
                </a:cubicBezTo>
                <a:cubicBezTo>
                  <a:pt x="1854041" y="761524"/>
                  <a:pt x="1854041" y="760571"/>
                  <a:pt x="1851184" y="763429"/>
                </a:cubicBezTo>
                <a:cubicBezTo>
                  <a:pt x="1853089" y="771049"/>
                  <a:pt x="1854041" y="774859"/>
                  <a:pt x="1857851" y="779621"/>
                </a:cubicBezTo>
                <a:cubicBezTo>
                  <a:pt x="1855946" y="782479"/>
                  <a:pt x="1852136" y="781526"/>
                  <a:pt x="1852136" y="786289"/>
                </a:cubicBezTo>
                <a:cubicBezTo>
                  <a:pt x="1856899" y="783431"/>
                  <a:pt x="1851184" y="794861"/>
                  <a:pt x="1847374" y="787241"/>
                </a:cubicBezTo>
                <a:cubicBezTo>
                  <a:pt x="1847374" y="786289"/>
                  <a:pt x="1849279" y="784384"/>
                  <a:pt x="1848326" y="783431"/>
                </a:cubicBezTo>
                <a:cubicBezTo>
                  <a:pt x="1846421" y="780574"/>
                  <a:pt x="1839754" y="777716"/>
                  <a:pt x="1840706" y="772001"/>
                </a:cubicBezTo>
                <a:cubicBezTo>
                  <a:pt x="1837849" y="773906"/>
                  <a:pt x="1841659" y="780574"/>
                  <a:pt x="1840706" y="785336"/>
                </a:cubicBezTo>
                <a:cubicBezTo>
                  <a:pt x="1835944" y="786289"/>
                  <a:pt x="1840706" y="784384"/>
                  <a:pt x="1838801" y="780574"/>
                </a:cubicBezTo>
                <a:cubicBezTo>
                  <a:pt x="1838801" y="785336"/>
                  <a:pt x="1833086" y="785336"/>
                  <a:pt x="1833086" y="791051"/>
                </a:cubicBezTo>
                <a:cubicBezTo>
                  <a:pt x="1834039" y="792956"/>
                  <a:pt x="1834991" y="791051"/>
                  <a:pt x="1835944" y="789146"/>
                </a:cubicBezTo>
                <a:cubicBezTo>
                  <a:pt x="1836896" y="787241"/>
                  <a:pt x="1837849" y="785336"/>
                  <a:pt x="1839754" y="788194"/>
                </a:cubicBezTo>
                <a:cubicBezTo>
                  <a:pt x="1835944" y="804386"/>
                  <a:pt x="1843564" y="805339"/>
                  <a:pt x="1842611" y="818674"/>
                </a:cubicBezTo>
                <a:cubicBezTo>
                  <a:pt x="1843564" y="815816"/>
                  <a:pt x="1844516" y="811054"/>
                  <a:pt x="1845469" y="806291"/>
                </a:cubicBezTo>
                <a:cubicBezTo>
                  <a:pt x="1846421" y="801529"/>
                  <a:pt x="1847374" y="796766"/>
                  <a:pt x="1849279" y="792956"/>
                </a:cubicBezTo>
                <a:cubicBezTo>
                  <a:pt x="1852136" y="794861"/>
                  <a:pt x="1854041" y="795814"/>
                  <a:pt x="1854994" y="799624"/>
                </a:cubicBezTo>
                <a:cubicBezTo>
                  <a:pt x="1850231" y="807244"/>
                  <a:pt x="1852136" y="815816"/>
                  <a:pt x="1845469" y="822484"/>
                </a:cubicBezTo>
                <a:cubicBezTo>
                  <a:pt x="1845469" y="825341"/>
                  <a:pt x="1848326" y="824389"/>
                  <a:pt x="1849279" y="824389"/>
                </a:cubicBezTo>
                <a:cubicBezTo>
                  <a:pt x="1846421" y="829151"/>
                  <a:pt x="1844516" y="838676"/>
                  <a:pt x="1841659" y="833914"/>
                </a:cubicBezTo>
                <a:cubicBezTo>
                  <a:pt x="1839754" y="847249"/>
                  <a:pt x="1850231" y="833914"/>
                  <a:pt x="1849279" y="842486"/>
                </a:cubicBezTo>
                <a:cubicBezTo>
                  <a:pt x="1851184" y="842486"/>
                  <a:pt x="1852136" y="837724"/>
                  <a:pt x="1853089" y="834866"/>
                </a:cubicBezTo>
                <a:cubicBezTo>
                  <a:pt x="1854994" y="836771"/>
                  <a:pt x="1854041" y="840581"/>
                  <a:pt x="1853089" y="845344"/>
                </a:cubicBezTo>
                <a:cubicBezTo>
                  <a:pt x="1852136" y="845344"/>
                  <a:pt x="1850231" y="845344"/>
                  <a:pt x="1849279" y="845344"/>
                </a:cubicBezTo>
                <a:cubicBezTo>
                  <a:pt x="1845469" y="845344"/>
                  <a:pt x="1840706" y="847249"/>
                  <a:pt x="1837849" y="852964"/>
                </a:cubicBezTo>
                <a:cubicBezTo>
                  <a:pt x="1836896" y="854869"/>
                  <a:pt x="1839754" y="854869"/>
                  <a:pt x="1840706" y="855821"/>
                </a:cubicBezTo>
                <a:cubicBezTo>
                  <a:pt x="1838801" y="858679"/>
                  <a:pt x="1834991" y="857726"/>
                  <a:pt x="1834039" y="864394"/>
                </a:cubicBezTo>
                <a:cubicBezTo>
                  <a:pt x="1833086" y="860584"/>
                  <a:pt x="1830229" y="862489"/>
                  <a:pt x="1828324" y="865346"/>
                </a:cubicBezTo>
                <a:cubicBezTo>
                  <a:pt x="1826419" y="868204"/>
                  <a:pt x="1824514" y="872966"/>
                  <a:pt x="1825466" y="875824"/>
                </a:cubicBezTo>
                <a:cubicBezTo>
                  <a:pt x="1826419" y="872966"/>
                  <a:pt x="1829276" y="872014"/>
                  <a:pt x="1831181" y="865346"/>
                </a:cubicBezTo>
                <a:cubicBezTo>
                  <a:pt x="1833086" y="868204"/>
                  <a:pt x="1831181" y="874871"/>
                  <a:pt x="1834991" y="876776"/>
                </a:cubicBezTo>
                <a:cubicBezTo>
                  <a:pt x="1833086" y="880586"/>
                  <a:pt x="1831181" y="880586"/>
                  <a:pt x="1829276" y="879634"/>
                </a:cubicBezTo>
                <a:cubicBezTo>
                  <a:pt x="1826419" y="892016"/>
                  <a:pt x="1822609" y="901541"/>
                  <a:pt x="1817846" y="915829"/>
                </a:cubicBezTo>
                <a:cubicBezTo>
                  <a:pt x="1816894" y="913924"/>
                  <a:pt x="1818799" y="909161"/>
                  <a:pt x="1814989" y="910114"/>
                </a:cubicBezTo>
                <a:cubicBezTo>
                  <a:pt x="1814036" y="923449"/>
                  <a:pt x="1813084" y="931069"/>
                  <a:pt x="1806416" y="952024"/>
                </a:cubicBezTo>
                <a:cubicBezTo>
                  <a:pt x="1811179" y="951071"/>
                  <a:pt x="1808321" y="947261"/>
                  <a:pt x="1811179" y="939641"/>
                </a:cubicBezTo>
                <a:cubicBezTo>
                  <a:pt x="1814989" y="938689"/>
                  <a:pt x="1812131" y="944404"/>
                  <a:pt x="1814036" y="945356"/>
                </a:cubicBezTo>
                <a:lnTo>
                  <a:pt x="1815941" y="938689"/>
                </a:lnTo>
                <a:cubicBezTo>
                  <a:pt x="1816894" y="939641"/>
                  <a:pt x="1814989" y="944404"/>
                  <a:pt x="1814036" y="947261"/>
                </a:cubicBezTo>
                <a:cubicBezTo>
                  <a:pt x="1811179" y="944404"/>
                  <a:pt x="1809274" y="949166"/>
                  <a:pt x="1808321" y="954881"/>
                </a:cubicBezTo>
                <a:cubicBezTo>
                  <a:pt x="1805464" y="956786"/>
                  <a:pt x="1805464" y="952976"/>
                  <a:pt x="1800701" y="954881"/>
                </a:cubicBezTo>
                <a:cubicBezTo>
                  <a:pt x="1799749" y="959644"/>
                  <a:pt x="1805464" y="956786"/>
                  <a:pt x="1800701" y="961549"/>
                </a:cubicBezTo>
                <a:cubicBezTo>
                  <a:pt x="1802606" y="962501"/>
                  <a:pt x="1804511" y="962501"/>
                  <a:pt x="1806416" y="958691"/>
                </a:cubicBezTo>
                <a:cubicBezTo>
                  <a:pt x="1805464" y="965359"/>
                  <a:pt x="1798796" y="975836"/>
                  <a:pt x="1795939" y="990124"/>
                </a:cubicBezTo>
                <a:cubicBezTo>
                  <a:pt x="1794986" y="985361"/>
                  <a:pt x="1798796" y="975836"/>
                  <a:pt x="1793081" y="974884"/>
                </a:cubicBezTo>
                <a:cubicBezTo>
                  <a:pt x="1791176" y="974884"/>
                  <a:pt x="1786414" y="990124"/>
                  <a:pt x="1787366" y="992029"/>
                </a:cubicBezTo>
                <a:cubicBezTo>
                  <a:pt x="1784509" y="998696"/>
                  <a:pt x="1784509" y="984409"/>
                  <a:pt x="1781651" y="992029"/>
                </a:cubicBezTo>
                <a:cubicBezTo>
                  <a:pt x="1780699" y="998696"/>
                  <a:pt x="1785461" y="990124"/>
                  <a:pt x="1785461" y="995839"/>
                </a:cubicBezTo>
                <a:cubicBezTo>
                  <a:pt x="1774984" y="1008221"/>
                  <a:pt x="1779746" y="1019651"/>
                  <a:pt x="1771174" y="1026319"/>
                </a:cubicBezTo>
                <a:cubicBezTo>
                  <a:pt x="1773079" y="1028224"/>
                  <a:pt x="1766411" y="1038701"/>
                  <a:pt x="1771174" y="1037749"/>
                </a:cubicBezTo>
                <a:cubicBezTo>
                  <a:pt x="1770221" y="1044416"/>
                  <a:pt x="1767364" y="1043464"/>
                  <a:pt x="1766411" y="1050131"/>
                </a:cubicBezTo>
                <a:cubicBezTo>
                  <a:pt x="1759744" y="1035844"/>
                  <a:pt x="1760696" y="1064419"/>
                  <a:pt x="1751171" y="1064419"/>
                </a:cubicBezTo>
                <a:cubicBezTo>
                  <a:pt x="1753076" y="1060609"/>
                  <a:pt x="1753076" y="1057751"/>
                  <a:pt x="1751171" y="1057751"/>
                </a:cubicBezTo>
                <a:cubicBezTo>
                  <a:pt x="1767364" y="1019651"/>
                  <a:pt x="1777841" y="967264"/>
                  <a:pt x="1794034" y="935831"/>
                </a:cubicBezTo>
                <a:cubicBezTo>
                  <a:pt x="1796891" y="935831"/>
                  <a:pt x="1792129" y="943451"/>
                  <a:pt x="1792129" y="947261"/>
                </a:cubicBezTo>
                <a:cubicBezTo>
                  <a:pt x="1795939" y="942499"/>
                  <a:pt x="1796891" y="945356"/>
                  <a:pt x="1798796" y="940594"/>
                </a:cubicBezTo>
                <a:cubicBezTo>
                  <a:pt x="1794034" y="942499"/>
                  <a:pt x="1798796" y="929164"/>
                  <a:pt x="1794986" y="925354"/>
                </a:cubicBezTo>
                <a:cubicBezTo>
                  <a:pt x="1800701" y="918686"/>
                  <a:pt x="1800701" y="912971"/>
                  <a:pt x="1803559" y="907256"/>
                </a:cubicBezTo>
                <a:cubicBezTo>
                  <a:pt x="1805464" y="907256"/>
                  <a:pt x="1805464" y="911066"/>
                  <a:pt x="1807369" y="911066"/>
                </a:cubicBezTo>
                <a:cubicBezTo>
                  <a:pt x="1809274" y="909161"/>
                  <a:pt x="1814989" y="901541"/>
                  <a:pt x="1812131" y="898684"/>
                </a:cubicBezTo>
                <a:cubicBezTo>
                  <a:pt x="1810226" y="898684"/>
                  <a:pt x="1812131" y="901541"/>
                  <a:pt x="1810226" y="905351"/>
                </a:cubicBezTo>
                <a:cubicBezTo>
                  <a:pt x="1807369" y="901541"/>
                  <a:pt x="1810226" y="892969"/>
                  <a:pt x="1806416" y="890111"/>
                </a:cubicBezTo>
                <a:cubicBezTo>
                  <a:pt x="1814036" y="885349"/>
                  <a:pt x="1808321" y="872014"/>
                  <a:pt x="1815941" y="872014"/>
                </a:cubicBezTo>
                <a:cubicBezTo>
                  <a:pt x="1814036" y="877729"/>
                  <a:pt x="1811179" y="885349"/>
                  <a:pt x="1811179" y="889159"/>
                </a:cubicBezTo>
                <a:cubicBezTo>
                  <a:pt x="1819751" y="882491"/>
                  <a:pt x="1814989" y="867251"/>
                  <a:pt x="1813084" y="863441"/>
                </a:cubicBezTo>
                <a:cubicBezTo>
                  <a:pt x="1812131" y="863441"/>
                  <a:pt x="1811179" y="866299"/>
                  <a:pt x="1810226" y="868204"/>
                </a:cubicBezTo>
                <a:cubicBezTo>
                  <a:pt x="1806416" y="859631"/>
                  <a:pt x="1814989" y="850106"/>
                  <a:pt x="1817846" y="842486"/>
                </a:cubicBezTo>
                <a:lnTo>
                  <a:pt x="1817846" y="842486"/>
                </a:lnTo>
                <a:cubicBezTo>
                  <a:pt x="1816894" y="842486"/>
                  <a:pt x="1816894" y="842486"/>
                  <a:pt x="1815941" y="842486"/>
                </a:cubicBezTo>
                <a:cubicBezTo>
                  <a:pt x="1815941" y="842486"/>
                  <a:pt x="1814989" y="843439"/>
                  <a:pt x="1814989" y="843439"/>
                </a:cubicBezTo>
                <a:cubicBezTo>
                  <a:pt x="1814036" y="843439"/>
                  <a:pt x="1814036" y="842486"/>
                  <a:pt x="1814036" y="842486"/>
                </a:cubicBezTo>
                <a:cubicBezTo>
                  <a:pt x="1814036" y="840581"/>
                  <a:pt x="1815941" y="837724"/>
                  <a:pt x="1815941" y="835819"/>
                </a:cubicBezTo>
                <a:cubicBezTo>
                  <a:pt x="1816894" y="836771"/>
                  <a:pt x="1816894" y="837724"/>
                  <a:pt x="1818799" y="837724"/>
                </a:cubicBezTo>
                <a:cubicBezTo>
                  <a:pt x="1821656" y="831056"/>
                  <a:pt x="1823561" y="820579"/>
                  <a:pt x="1827371" y="816769"/>
                </a:cubicBezTo>
                <a:cubicBezTo>
                  <a:pt x="1823561" y="820579"/>
                  <a:pt x="1819751" y="824389"/>
                  <a:pt x="1817846" y="831056"/>
                </a:cubicBezTo>
                <a:cubicBezTo>
                  <a:pt x="1815941" y="826294"/>
                  <a:pt x="1814989" y="823436"/>
                  <a:pt x="1809274" y="827246"/>
                </a:cubicBezTo>
                <a:cubicBezTo>
                  <a:pt x="1814036" y="816769"/>
                  <a:pt x="1807369" y="817721"/>
                  <a:pt x="1808321" y="811054"/>
                </a:cubicBezTo>
                <a:cubicBezTo>
                  <a:pt x="1811179" y="810101"/>
                  <a:pt x="1811179" y="812006"/>
                  <a:pt x="1813084" y="812006"/>
                </a:cubicBezTo>
                <a:cubicBezTo>
                  <a:pt x="1812131" y="806291"/>
                  <a:pt x="1809274" y="809149"/>
                  <a:pt x="1805464" y="812959"/>
                </a:cubicBezTo>
                <a:cubicBezTo>
                  <a:pt x="1802606" y="816769"/>
                  <a:pt x="1797844" y="821531"/>
                  <a:pt x="1795939" y="820579"/>
                </a:cubicBezTo>
                <a:cubicBezTo>
                  <a:pt x="1794034" y="827246"/>
                  <a:pt x="1798796" y="827246"/>
                  <a:pt x="1795939" y="834866"/>
                </a:cubicBezTo>
                <a:cubicBezTo>
                  <a:pt x="1793081" y="834866"/>
                  <a:pt x="1791176" y="836771"/>
                  <a:pt x="1789271" y="836771"/>
                </a:cubicBezTo>
                <a:cubicBezTo>
                  <a:pt x="1789271" y="837724"/>
                  <a:pt x="1789271" y="837724"/>
                  <a:pt x="1789271" y="838676"/>
                </a:cubicBezTo>
                <a:cubicBezTo>
                  <a:pt x="1789271" y="841534"/>
                  <a:pt x="1792129" y="841534"/>
                  <a:pt x="1788319" y="843439"/>
                </a:cubicBezTo>
                <a:cubicBezTo>
                  <a:pt x="1788319" y="841534"/>
                  <a:pt x="1788319" y="839629"/>
                  <a:pt x="1788319" y="837724"/>
                </a:cubicBezTo>
                <a:cubicBezTo>
                  <a:pt x="1788319" y="829151"/>
                  <a:pt x="1793081" y="826294"/>
                  <a:pt x="1792129" y="817721"/>
                </a:cubicBezTo>
                <a:cubicBezTo>
                  <a:pt x="1787366" y="823436"/>
                  <a:pt x="1789271" y="812959"/>
                  <a:pt x="1783556" y="814864"/>
                </a:cubicBezTo>
                <a:cubicBezTo>
                  <a:pt x="1786414" y="810101"/>
                  <a:pt x="1789271" y="812959"/>
                  <a:pt x="1789271" y="815816"/>
                </a:cubicBezTo>
                <a:cubicBezTo>
                  <a:pt x="1797844" y="811054"/>
                  <a:pt x="1794034" y="807244"/>
                  <a:pt x="1797844" y="801529"/>
                </a:cubicBezTo>
                <a:cubicBezTo>
                  <a:pt x="1795939" y="799624"/>
                  <a:pt x="1791176" y="800576"/>
                  <a:pt x="1789271" y="798671"/>
                </a:cubicBezTo>
                <a:lnTo>
                  <a:pt x="1789271" y="798671"/>
                </a:lnTo>
                <a:cubicBezTo>
                  <a:pt x="1789271" y="792956"/>
                  <a:pt x="1788319" y="791051"/>
                  <a:pt x="1786414" y="792004"/>
                </a:cubicBezTo>
                <a:cubicBezTo>
                  <a:pt x="1783556" y="788194"/>
                  <a:pt x="1792129" y="790099"/>
                  <a:pt x="1789271" y="786289"/>
                </a:cubicBezTo>
                <a:cubicBezTo>
                  <a:pt x="1787366" y="783431"/>
                  <a:pt x="1785461" y="788194"/>
                  <a:pt x="1783556" y="788194"/>
                </a:cubicBezTo>
                <a:cubicBezTo>
                  <a:pt x="1781651" y="784384"/>
                  <a:pt x="1789271" y="785336"/>
                  <a:pt x="1784509" y="779621"/>
                </a:cubicBezTo>
                <a:cubicBezTo>
                  <a:pt x="1783556" y="777716"/>
                  <a:pt x="1783556" y="780574"/>
                  <a:pt x="1780699" y="780574"/>
                </a:cubicBezTo>
                <a:cubicBezTo>
                  <a:pt x="1779746" y="776764"/>
                  <a:pt x="1780699" y="773906"/>
                  <a:pt x="1783556" y="771049"/>
                </a:cubicBezTo>
                <a:cubicBezTo>
                  <a:pt x="1779746" y="772954"/>
                  <a:pt x="1774984" y="772001"/>
                  <a:pt x="1771174" y="774859"/>
                </a:cubicBezTo>
                <a:cubicBezTo>
                  <a:pt x="1777841" y="778669"/>
                  <a:pt x="1779746" y="783431"/>
                  <a:pt x="1777841" y="794861"/>
                </a:cubicBezTo>
                <a:cubicBezTo>
                  <a:pt x="1781651" y="795814"/>
                  <a:pt x="1785461" y="795814"/>
                  <a:pt x="1789271" y="798671"/>
                </a:cubicBezTo>
                <a:lnTo>
                  <a:pt x="1789271" y="798671"/>
                </a:lnTo>
                <a:lnTo>
                  <a:pt x="1789271" y="798671"/>
                </a:lnTo>
                <a:cubicBezTo>
                  <a:pt x="1790224" y="799624"/>
                  <a:pt x="1791176" y="799624"/>
                  <a:pt x="1792129" y="800576"/>
                </a:cubicBezTo>
                <a:cubicBezTo>
                  <a:pt x="1790224" y="805339"/>
                  <a:pt x="1790224" y="806291"/>
                  <a:pt x="1788319" y="810101"/>
                </a:cubicBezTo>
                <a:lnTo>
                  <a:pt x="1783556" y="810101"/>
                </a:lnTo>
                <a:cubicBezTo>
                  <a:pt x="1785461" y="805339"/>
                  <a:pt x="1785461" y="805339"/>
                  <a:pt x="1784509" y="800576"/>
                </a:cubicBezTo>
                <a:cubicBezTo>
                  <a:pt x="1779746" y="800576"/>
                  <a:pt x="1783556" y="806291"/>
                  <a:pt x="1777841" y="805339"/>
                </a:cubicBezTo>
                <a:cubicBezTo>
                  <a:pt x="1781651" y="809149"/>
                  <a:pt x="1776889" y="816769"/>
                  <a:pt x="1776889" y="820579"/>
                </a:cubicBezTo>
                <a:cubicBezTo>
                  <a:pt x="1774031" y="817721"/>
                  <a:pt x="1774984" y="812006"/>
                  <a:pt x="1770221" y="810101"/>
                </a:cubicBezTo>
                <a:cubicBezTo>
                  <a:pt x="1771174" y="808196"/>
                  <a:pt x="1772126" y="810101"/>
                  <a:pt x="1774031" y="810101"/>
                </a:cubicBezTo>
                <a:cubicBezTo>
                  <a:pt x="1774031" y="807244"/>
                  <a:pt x="1771174" y="808196"/>
                  <a:pt x="1768316" y="809149"/>
                </a:cubicBezTo>
                <a:cubicBezTo>
                  <a:pt x="1770221" y="803434"/>
                  <a:pt x="1773079" y="801529"/>
                  <a:pt x="1774984" y="797719"/>
                </a:cubicBezTo>
                <a:cubicBezTo>
                  <a:pt x="1773079" y="797719"/>
                  <a:pt x="1773079" y="795814"/>
                  <a:pt x="1768316" y="797719"/>
                </a:cubicBezTo>
                <a:cubicBezTo>
                  <a:pt x="1774031" y="794861"/>
                  <a:pt x="1769269" y="791051"/>
                  <a:pt x="1767364" y="785336"/>
                </a:cubicBezTo>
                <a:cubicBezTo>
                  <a:pt x="1764506" y="790099"/>
                  <a:pt x="1766411" y="789146"/>
                  <a:pt x="1762601" y="786289"/>
                </a:cubicBezTo>
                <a:cubicBezTo>
                  <a:pt x="1760696" y="787241"/>
                  <a:pt x="1765459" y="790099"/>
                  <a:pt x="1764506" y="792956"/>
                </a:cubicBezTo>
                <a:cubicBezTo>
                  <a:pt x="1763554" y="792956"/>
                  <a:pt x="1757839" y="786289"/>
                  <a:pt x="1754981" y="792956"/>
                </a:cubicBezTo>
                <a:cubicBezTo>
                  <a:pt x="1754029" y="791051"/>
                  <a:pt x="1755934" y="789146"/>
                  <a:pt x="1754029" y="787241"/>
                </a:cubicBezTo>
                <a:cubicBezTo>
                  <a:pt x="1758791" y="786289"/>
                  <a:pt x="1770221" y="783431"/>
                  <a:pt x="1764506" y="777716"/>
                </a:cubicBezTo>
                <a:cubicBezTo>
                  <a:pt x="1762601" y="783431"/>
                  <a:pt x="1759744" y="782479"/>
                  <a:pt x="1753076" y="785336"/>
                </a:cubicBezTo>
                <a:cubicBezTo>
                  <a:pt x="1750219" y="781526"/>
                  <a:pt x="1756886" y="784384"/>
                  <a:pt x="1756886" y="781526"/>
                </a:cubicBezTo>
                <a:cubicBezTo>
                  <a:pt x="1755934" y="779621"/>
                  <a:pt x="1753076" y="781526"/>
                  <a:pt x="1750219" y="782479"/>
                </a:cubicBezTo>
                <a:cubicBezTo>
                  <a:pt x="1746409" y="779621"/>
                  <a:pt x="1751171" y="777716"/>
                  <a:pt x="1752124" y="774859"/>
                </a:cubicBezTo>
                <a:cubicBezTo>
                  <a:pt x="1755934" y="773906"/>
                  <a:pt x="1750219" y="777716"/>
                  <a:pt x="1754029" y="779621"/>
                </a:cubicBezTo>
                <a:cubicBezTo>
                  <a:pt x="1761649" y="775811"/>
                  <a:pt x="1749266" y="773906"/>
                  <a:pt x="1756886" y="771049"/>
                </a:cubicBezTo>
                <a:cubicBezTo>
                  <a:pt x="1753076" y="772954"/>
                  <a:pt x="1750219" y="770096"/>
                  <a:pt x="1746409" y="767239"/>
                </a:cubicBezTo>
                <a:cubicBezTo>
                  <a:pt x="1739741" y="772001"/>
                  <a:pt x="1744504" y="773906"/>
                  <a:pt x="1734979" y="772001"/>
                </a:cubicBezTo>
                <a:cubicBezTo>
                  <a:pt x="1733074" y="773906"/>
                  <a:pt x="1735931" y="773906"/>
                  <a:pt x="1732121" y="775811"/>
                </a:cubicBezTo>
                <a:cubicBezTo>
                  <a:pt x="1733074" y="772954"/>
                  <a:pt x="1733074" y="770096"/>
                  <a:pt x="1727359" y="771049"/>
                </a:cubicBezTo>
                <a:cubicBezTo>
                  <a:pt x="1730216" y="770096"/>
                  <a:pt x="1725454" y="767239"/>
                  <a:pt x="1723549" y="763429"/>
                </a:cubicBezTo>
                <a:cubicBezTo>
                  <a:pt x="1726406" y="760571"/>
                  <a:pt x="1729264" y="765334"/>
                  <a:pt x="1732121" y="767239"/>
                </a:cubicBezTo>
                <a:cubicBezTo>
                  <a:pt x="1734026" y="768191"/>
                  <a:pt x="1735931" y="765334"/>
                  <a:pt x="1736884" y="765334"/>
                </a:cubicBezTo>
                <a:cubicBezTo>
                  <a:pt x="1736884" y="763429"/>
                  <a:pt x="1735931" y="760571"/>
                  <a:pt x="1740694" y="760571"/>
                </a:cubicBezTo>
                <a:cubicBezTo>
                  <a:pt x="1742599" y="757714"/>
                  <a:pt x="1736884" y="759619"/>
                  <a:pt x="1735931" y="756761"/>
                </a:cubicBezTo>
                <a:cubicBezTo>
                  <a:pt x="1735931" y="757714"/>
                  <a:pt x="1736884" y="758666"/>
                  <a:pt x="1734979" y="760571"/>
                </a:cubicBezTo>
                <a:cubicBezTo>
                  <a:pt x="1730216" y="757714"/>
                  <a:pt x="1733074" y="758666"/>
                  <a:pt x="1734026" y="755809"/>
                </a:cubicBezTo>
                <a:cubicBezTo>
                  <a:pt x="1729264" y="753904"/>
                  <a:pt x="1725454" y="756761"/>
                  <a:pt x="1720691" y="754856"/>
                </a:cubicBezTo>
                <a:cubicBezTo>
                  <a:pt x="1716881" y="760571"/>
                  <a:pt x="1725454" y="759619"/>
                  <a:pt x="1720691" y="764381"/>
                </a:cubicBezTo>
                <a:cubicBezTo>
                  <a:pt x="1717834" y="761524"/>
                  <a:pt x="1716881" y="762476"/>
                  <a:pt x="1713071" y="758666"/>
                </a:cubicBezTo>
                <a:cubicBezTo>
                  <a:pt x="1714976" y="756761"/>
                  <a:pt x="1716881" y="758666"/>
                  <a:pt x="1717834" y="756761"/>
                </a:cubicBezTo>
                <a:cubicBezTo>
                  <a:pt x="1717834" y="755809"/>
                  <a:pt x="1717834" y="754856"/>
                  <a:pt x="1716881" y="754856"/>
                </a:cubicBezTo>
                <a:cubicBezTo>
                  <a:pt x="1716881" y="754856"/>
                  <a:pt x="1715929" y="753904"/>
                  <a:pt x="1715929" y="753904"/>
                </a:cubicBezTo>
                <a:cubicBezTo>
                  <a:pt x="1714976" y="753904"/>
                  <a:pt x="1714024" y="752951"/>
                  <a:pt x="1713071" y="752951"/>
                </a:cubicBezTo>
                <a:cubicBezTo>
                  <a:pt x="1709261" y="751999"/>
                  <a:pt x="1707356" y="751999"/>
                  <a:pt x="1710214" y="755809"/>
                </a:cubicBezTo>
                <a:cubicBezTo>
                  <a:pt x="1698784" y="748189"/>
                  <a:pt x="1692116" y="744379"/>
                  <a:pt x="1681639" y="742474"/>
                </a:cubicBezTo>
                <a:cubicBezTo>
                  <a:pt x="1682591" y="737711"/>
                  <a:pt x="1685449" y="739616"/>
                  <a:pt x="1674971" y="731996"/>
                </a:cubicBezTo>
                <a:cubicBezTo>
                  <a:pt x="1678781" y="738664"/>
                  <a:pt x="1663541" y="729139"/>
                  <a:pt x="1657826" y="722471"/>
                </a:cubicBezTo>
                <a:cubicBezTo>
                  <a:pt x="1657826" y="728186"/>
                  <a:pt x="1661636" y="731996"/>
                  <a:pt x="1654016" y="731996"/>
                </a:cubicBezTo>
                <a:cubicBezTo>
                  <a:pt x="1650206" y="730091"/>
                  <a:pt x="1649254" y="728186"/>
                  <a:pt x="1647349" y="726281"/>
                </a:cubicBezTo>
                <a:cubicBezTo>
                  <a:pt x="1645444" y="729139"/>
                  <a:pt x="1649254" y="730091"/>
                  <a:pt x="1644491" y="730091"/>
                </a:cubicBezTo>
                <a:cubicBezTo>
                  <a:pt x="1642586" y="728186"/>
                  <a:pt x="1644491" y="727234"/>
                  <a:pt x="1642586" y="725329"/>
                </a:cubicBezTo>
                <a:cubicBezTo>
                  <a:pt x="1636871" y="725329"/>
                  <a:pt x="1635919" y="728186"/>
                  <a:pt x="1630204" y="723424"/>
                </a:cubicBezTo>
                <a:cubicBezTo>
                  <a:pt x="1628299" y="725329"/>
                  <a:pt x="1626394" y="727234"/>
                  <a:pt x="1628299" y="730091"/>
                </a:cubicBezTo>
                <a:cubicBezTo>
                  <a:pt x="1630204" y="731044"/>
                  <a:pt x="1631156" y="730091"/>
                  <a:pt x="1633061" y="731996"/>
                </a:cubicBezTo>
                <a:cubicBezTo>
                  <a:pt x="1637824" y="734854"/>
                  <a:pt x="1632109" y="728186"/>
                  <a:pt x="1635919" y="728186"/>
                </a:cubicBezTo>
                <a:cubicBezTo>
                  <a:pt x="1639729" y="732949"/>
                  <a:pt x="1639729" y="733901"/>
                  <a:pt x="1646396" y="736759"/>
                </a:cubicBezTo>
                <a:cubicBezTo>
                  <a:pt x="1643539" y="731044"/>
                  <a:pt x="1653064" y="734854"/>
                  <a:pt x="1651159" y="738664"/>
                </a:cubicBezTo>
                <a:cubicBezTo>
                  <a:pt x="1656874" y="741521"/>
                  <a:pt x="1650206" y="733901"/>
                  <a:pt x="1655921" y="735806"/>
                </a:cubicBezTo>
                <a:cubicBezTo>
                  <a:pt x="1666399" y="741521"/>
                  <a:pt x="1658779" y="743426"/>
                  <a:pt x="1660684" y="748189"/>
                </a:cubicBezTo>
                <a:cubicBezTo>
                  <a:pt x="1672114" y="754856"/>
                  <a:pt x="1671161" y="759619"/>
                  <a:pt x="1681639" y="769144"/>
                </a:cubicBezTo>
                <a:cubicBezTo>
                  <a:pt x="1677829" y="772001"/>
                  <a:pt x="1672114" y="764381"/>
                  <a:pt x="1671161" y="761524"/>
                </a:cubicBezTo>
                <a:cubicBezTo>
                  <a:pt x="1667351" y="760571"/>
                  <a:pt x="1664494" y="763429"/>
                  <a:pt x="1659731" y="761524"/>
                </a:cubicBezTo>
                <a:cubicBezTo>
                  <a:pt x="1660684" y="763429"/>
                  <a:pt x="1661636" y="765334"/>
                  <a:pt x="1663541" y="767239"/>
                </a:cubicBezTo>
                <a:cubicBezTo>
                  <a:pt x="1660684" y="767239"/>
                  <a:pt x="1657826" y="766286"/>
                  <a:pt x="1653064" y="762476"/>
                </a:cubicBezTo>
                <a:cubicBezTo>
                  <a:pt x="1654969" y="759619"/>
                  <a:pt x="1651159" y="758666"/>
                  <a:pt x="1655921" y="758666"/>
                </a:cubicBezTo>
                <a:cubicBezTo>
                  <a:pt x="1652111" y="756761"/>
                  <a:pt x="1650206" y="757714"/>
                  <a:pt x="1649254" y="759619"/>
                </a:cubicBezTo>
                <a:cubicBezTo>
                  <a:pt x="1646396" y="754856"/>
                  <a:pt x="1647349" y="754856"/>
                  <a:pt x="1652111" y="755809"/>
                </a:cubicBezTo>
                <a:cubicBezTo>
                  <a:pt x="1654016" y="753904"/>
                  <a:pt x="1646396" y="751046"/>
                  <a:pt x="1643539" y="748189"/>
                </a:cubicBezTo>
                <a:cubicBezTo>
                  <a:pt x="1645444" y="751999"/>
                  <a:pt x="1640681" y="754856"/>
                  <a:pt x="1639729" y="757714"/>
                </a:cubicBezTo>
                <a:cubicBezTo>
                  <a:pt x="1636871" y="753904"/>
                  <a:pt x="1637824" y="750094"/>
                  <a:pt x="1634014" y="746284"/>
                </a:cubicBezTo>
                <a:cubicBezTo>
                  <a:pt x="1627346" y="745331"/>
                  <a:pt x="1614011" y="731996"/>
                  <a:pt x="1603534" y="728186"/>
                </a:cubicBezTo>
                <a:cubicBezTo>
                  <a:pt x="1600676" y="724376"/>
                  <a:pt x="1607344" y="727234"/>
                  <a:pt x="1603534" y="724376"/>
                </a:cubicBezTo>
                <a:cubicBezTo>
                  <a:pt x="1597819" y="721519"/>
                  <a:pt x="1604486" y="729139"/>
                  <a:pt x="1598771" y="726281"/>
                </a:cubicBezTo>
                <a:cubicBezTo>
                  <a:pt x="1592104" y="722471"/>
                  <a:pt x="1594009" y="719614"/>
                  <a:pt x="1592104" y="716756"/>
                </a:cubicBezTo>
                <a:cubicBezTo>
                  <a:pt x="1589246" y="715804"/>
                  <a:pt x="1588294" y="716756"/>
                  <a:pt x="1585436" y="714851"/>
                </a:cubicBezTo>
                <a:cubicBezTo>
                  <a:pt x="1584484" y="719614"/>
                  <a:pt x="1593056" y="719614"/>
                  <a:pt x="1594961" y="724376"/>
                </a:cubicBezTo>
                <a:cubicBezTo>
                  <a:pt x="1592104" y="727234"/>
                  <a:pt x="1581626" y="715804"/>
                  <a:pt x="1577816" y="717709"/>
                </a:cubicBezTo>
                <a:cubicBezTo>
                  <a:pt x="1574959" y="713899"/>
                  <a:pt x="1577816" y="711994"/>
                  <a:pt x="1576864" y="708184"/>
                </a:cubicBezTo>
                <a:cubicBezTo>
                  <a:pt x="1574959" y="711994"/>
                  <a:pt x="1568291" y="711041"/>
                  <a:pt x="1556861" y="701516"/>
                </a:cubicBezTo>
                <a:cubicBezTo>
                  <a:pt x="1558766" y="700564"/>
                  <a:pt x="1561624" y="704374"/>
                  <a:pt x="1564481" y="706279"/>
                </a:cubicBezTo>
                <a:cubicBezTo>
                  <a:pt x="1561624" y="699611"/>
                  <a:pt x="1551146" y="698659"/>
                  <a:pt x="1549241" y="700564"/>
                </a:cubicBezTo>
                <a:cubicBezTo>
                  <a:pt x="1534954" y="691039"/>
                  <a:pt x="1534001" y="687229"/>
                  <a:pt x="1519714" y="680561"/>
                </a:cubicBezTo>
                <a:cubicBezTo>
                  <a:pt x="1516856" y="682466"/>
                  <a:pt x="1523524" y="686276"/>
                  <a:pt x="1519714" y="689134"/>
                </a:cubicBezTo>
                <a:cubicBezTo>
                  <a:pt x="1508284" y="679609"/>
                  <a:pt x="1508284" y="688181"/>
                  <a:pt x="1495901" y="683419"/>
                </a:cubicBezTo>
                <a:cubicBezTo>
                  <a:pt x="1490186" y="678656"/>
                  <a:pt x="1493044" y="677704"/>
                  <a:pt x="1485424" y="674846"/>
                </a:cubicBezTo>
                <a:cubicBezTo>
                  <a:pt x="1481614" y="676751"/>
                  <a:pt x="1490186" y="680561"/>
                  <a:pt x="1490186" y="682466"/>
                </a:cubicBezTo>
                <a:cubicBezTo>
                  <a:pt x="1489234" y="686276"/>
                  <a:pt x="1484471" y="680561"/>
                  <a:pt x="1481614" y="682466"/>
                </a:cubicBezTo>
                <a:cubicBezTo>
                  <a:pt x="1481614" y="679609"/>
                  <a:pt x="1477804" y="675799"/>
                  <a:pt x="1480661" y="672941"/>
                </a:cubicBezTo>
                <a:cubicBezTo>
                  <a:pt x="1480661" y="671036"/>
                  <a:pt x="1475899" y="670084"/>
                  <a:pt x="1472089" y="665321"/>
                </a:cubicBezTo>
                <a:cubicBezTo>
                  <a:pt x="1470184" y="668179"/>
                  <a:pt x="1479709" y="672941"/>
                  <a:pt x="1475899" y="674846"/>
                </a:cubicBezTo>
                <a:cubicBezTo>
                  <a:pt x="1468279" y="670084"/>
                  <a:pt x="1464469" y="666274"/>
                  <a:pt x="1465421" y="662464"/>
                </a:cubicBezTo>
                <a:cubicBezTo>
                  <a:pt x="1465421" y="660559"/>
                  <a:pt x="1468279" y="661511"/>
                  <a:pt x="1470184" y="663416"/>
                </a:cubicBezTo>
                <a:cubicBezTo>
                  <a:pt x="1471136" y="661511"/>
                  <a:pt x="1462564" y="657701"/>
                  <a:pt x="1459706" y="654844"/>
                </a:cubicBezTo>
                <a:cubicBezTo>
                  <a:pt x="1466374" y="644366"/>
                  <a:pt x="1422559" y="638651"/>
                  <a:pt x="1425416" y="622459"/>
                </a:cubicBezTo>
                <a:cubicBezTo>
                  <a:pt x="1413986" y="615791"/>
                  <a:pt x="1412081" y="610076"/>
                  <a:pt x="1408271" y="604361"/>
                </a:cubicBezTo>
                <a:cubicBezTo>
                  <a:pt x="1406366" y="603409"/>
                  <a:pt x="1405414" y="604361"/>
                  <a:pt x="1403509" y="602456"/>
                </a:cubicBezTo>
                <a:cubicBezTo>
                  <a:pt x="1400651" y="604361"/>
                  <a:pt x="1412081" y="608171"/>
                  <a:pt x="1409224" y="609124"/>
                </a:cubicBezTo>
                <a:cubicBezTo>
                  <a:pt x="1405414" y="611981"/>
                  <a:pt x="1404461" y="605314"/>
                  <a:pt x="1398746" y="604361"/>
                </a:cubicBezTo>
                <a:cubicBezTo>
                  <a:pt x="1402556" y="597694"/>
                  <a:pt x="1395889" y="589121"/>
                  <a:pt x="1383506" y="580549"/>
                </a:cubicBezTo>
                <a:cubicBezTo>
                  <a:pt x="1379696" y="583406"/>
                  <a:pt x="1387316" y="589121"/>
                  <a:pt x="1386364" y="591979"/>
                </a:cubicBezTo>
                <a:cubicBezTo>
                  <a:pt x="1377791" y="586264"/>
                  <a:pt x="1375886" y="582454"/>
                  <a:pt x="1367314" y="576739"/>
                </a:cubicBezTo>
                <a:cubicBezTo>
                  <a:pt x="1369219" y="571024"/>
                  <a:pt x="1360646" y="564356"/>
                  <a:pt x="1356836" y="557689"/>
                </a:cubicBezTo>
                <a:cubicBezTo>
                  <a:pt x="1359694" y="556736"/>
                  <a:pt x="1362551" y="553879"/>
                  <a:pt x="1369219" y="555784"/>
                </a:cubicBezTo>
                <a:cubicBezTo>
                  <a:pt x="1358741" y="543401"/>
                  <a:pt x="1345406" y="531019"/>
                  <a:pt x="1331119" y="520541"/>
                </a:cubicBezTo>
                <a:cubicBezTo>
                  <a:pt x="1340644" y="522446"/>
                  <a:pt x="1331119" y="516731"/>
                  <a:pt x="1331119" y="511969"/>
                </a:cubicBezTo>
                <a:cubicBezTo>
                  <a:pt x="1327309" y="510064"/>
                  <a:pt x="1323499" y="507206"/>
                  <a:pt x="1320641" y="507206"/>
                </a:cubicBezTo>
                <a:cubicBezTo>
                  <a:pt x="1329214" y="516731"/>
                  <a:pt x="1328261" y="531019"/>
                  <a:pt x="1344454" y="534829"/>
                </a:cubicBezTo>
                <a:cubicBezTo>
                  <a:pt x="1337786" y="538639"/>
                  <a:pt x="1353026" y="540544"/>
                  <a:pt x="1348264" y="544354"/>
                </a:cubicBezTo>
                <a:cubicBezTo>
                  <a:pt x="1344454" y="542449"/>
                  <a:pt x="1343501" y="540544"/>
                  <a:pt x="1341596" y="538639"/>
                </a:cubicBezTo>
                <a:cubicBezTo>
                  <a:pt x="1346359" y="546259"/>
                  <a:pt x="1347311" y="552926"/>
                  <a:pt x="1343501" y="559594"/>
                </a:cubicBezTo>
                <a:cubicBezTo>
                  <a:pt x="1336834" y="554831"/>
                  <a:pt x="1333976" y="551021"/>
                  <a:pt x="1333976" y="546259"/>
                </a:cubicBezTo>
                <a:cubicBezTo>
                  <a:pt x="1330166" y="544354"/>
                  <a:pt x="1329214" y="546259"/>
                  <a:pt x="1323499" y="541496"/>
                </a:cubicBezTo>
                <a:cubicBezTo>
                  <a:pt x="1335881" y="545306"/>
                  <a:pt x="1315879" y="530066"/>
                  <a:pt x="1322546" y="527209"/>
                </a:cubicBezTo>
                <a:cubicBezTo>
                  <a:pt x="1312069" y="519589"/>
                  <a:pt x="1308259" y="512921"/>
                  <a:pt x="1297781" y="508159"/>
                </a:cubicBezTo>
                <a:cubicBezTo>
                  <a:pt x="1299686" y="506254"/>
                  <a:pt x="1303496" y="508159"/>
                  <a:pt x="1298734" y="503396"/>
                </a:cubicBezTo>
                <a:cubicBezTo>
                  <a:pt x="1290161" y="502444"/>
                  <a:pt x="1303496" y="512921"/>
                  <a:pt x="1294924" y="512921"/>
                </a:cubicBezTo>
                <a:cubicBezTo>
                  <a:pt x="1288256" y="505301"/>
                  <a:pt x="1273969" y="496729"/>
                  <a:pt x="1275874" y="490061"/>
                </a:cubicBezTo>
                <a:cubicBezTo>
                  <a:pt x="1252061" y="479584"/>
                  <a:pt x="1229201" y="463391"/>
                  <a:pt x="1232059" y="447199"/>
                </a:cubicBezTo>
                <a:cubicBezTo>
                  <a:pt x="1223486" y="438626"/>
                  <a:pt x="1222534" y="446246"/>
                  <a:pt x="1215866" y="442436"/>
                </a:cubicBezTo>
                <a:cubicBezTo>
                  <a:pt x="1217771" y="448151"/>
                  <a:pt x="1221581" y="451961"/>
                  <a:pt x="1225391" y="455771"/>
                </a:cubicBezTo>
                <a:cubicBezTo>
                  <a:pt x="1218724" y="455771"/>
                  <a:pt x="1207294" y="442436"/>
                  <a:pt x="1199674" y="437674"/>
                </a:cubicBezTo>
                <a:cubicBezTo>
                  <a:pt x="1199674" y="446246"/>
                  <a:pt x="1195864" y="446246"/>
                  <a:pt x="1193006" y="451009"/>
                </a:cubicBezTo>
                <a:cubicBezTo>
                  <a:pt x="1188244" y="443389"/>
                  <a:pt x="1187291" y="434816"/>
                  <a:pt x="1192054" y="426244"/>
                </a:cubicBezTo>
                <a:cubicBezTo>
                  <a:pt x="1193959" y="429101"/>
                  <a:pt x="1193959" y="431006"/>
                  <a:pt x="1196816" y="433864"/>
                </a:cubicBezTo>
                <a:cubicBezTo>
                  <a:pt x="1202531" y="434816"/>
                  <a:pt x="1195864" y="428149"/>
                  <a:pt x="1196816" y="425291"/>
                </a:cubicBezTo>
                <a:cubicBezTo>
                  <a:pt x="1183481" y="423386"/>
                  <a:pt x="1186339" y="411004"/>
                  <a:pt x="1172051" y="402431"/>
                </a:cubicBezTo>
                <a:cubicBezTo>
                  <a:pt x="1179671" y="410051"/>
                  <a:pt x="1174909" y="413861"/>
                  <a:pt x="1181576" y="419576"/>
                </a:cubicBezTo>
                <a:cubicBezTo>
                  <a:pt x="1178719" y="419576"/>
                  <a:pt x="1175861" y="420529"/>
                  <a:pt x="1170146" y="415766"/>
                </a:cubicBezTo>
                <a:cubicBezTo>
                  <a:pt x="1167289" y="420529"/>
                  <a:pt x="1164431" y="425291"/>
                  <a:pt x="1170146" y="431006"/>
                </a:cubicBezTo>
                <a:cubicBezTo>
                  <a:pt x="1155859" y="429101"/>
                  <a:pt x="1153954" y="413861"/>
                  <a:pt x="1158716" y="409099"/>
                </a:cubicBezTo>
                <a:cubicBezTo>
                  <a:pt x="1155859" y="399574"/>
                  <a:pt x="1144429" y="389096"/>
                  <a:pt x="1151096" y="381476"/>
                </a:cubicBezTo>
                <a:cubicBezTo>
                  <a:pt x="1144429" y="381476"/>
                  <a:pt x="1149191" y="383381"/>
                  <a:pt x="1143476" y="376714"/>
                </a:cubicBezTo>
                <a:cubicBezTo>
                  <a:pt x="1141571" y="375761"/>
                  <a:pt x="1140619" y="376714"/>
                  <a:pt x="1139666" y="374809"/>
                </a:cubicBezTo>
                <a:cubicBezTo>
                  <a:pt x="1142524" y="382429"/>
                  <a:pt x="1128236" y="383381"/>
                  <a:pt x="1135856" y="394811"/>
                </a:cubicBezTo>
                <a:cubicBezTo>
                  <a:pt x="1130141" y="394811"/>
                  <a:pt x="1128236" y="389096"/>
                  <a:pt x="1122521" y="383381"/>
                </a:cubicBezTo>
                <a:cubicBezTo>
                  <a:pt x="1132046" y="384334"/>
                  <a:pt x="1117759" y="374809"/>
                  <a:pt x="1124426" y="376714"/>
                </a:cubicBezTo>
                <a:cubicBezTo>
                  <a:pt x="1125379" y="374809"/>
                  <a:pt x="1116806" y="370999"/>
                  <a:pt x="1116806" y="368141"/>
                </a:cubicBezTo>
                <a:cubicBezTo>
                  <a:pt x="1112996" y="365284"/>
                  <a:pt x="1110139" y="364331"/>
                  <a:pt x="1109186" y="367189"/>
                </a:cubicBezTo>
                <a:cubicBezTo>
                  <a:pt x="1094899" y="361474"/>
                  <a:pt x="1084421" y="343376"/>
                  <a:pt x="1071086" y="331946"/>
                </a:cubicBezTo>
                <a:cubicBezTo>
                  <a:pt x="1067276" y="329089"/>
                  <a:pt x="1060609" y="326231"/>
                  <a:pt x="1056799" y="321469"/>
                </a:cubicBezTo>
                <a:cubicBezTo>
                  <a:pt x="1049179" y="312896"/>
                  <a:pt x="1051084" y="310991"/>
                  <a:pt x="1038701" y="300514"/>
                </a:cubicBezTo>
                <a:cubicBezTo>
                  <a:pt x="1020604" y="284321"/>
                  <a:pt x="1006316" y="268129"/>
                  <a:pt x="997744" y="253841"/>
                </a:cubicBezTo>
                <a:cubicBezTo>
                  <a:pt x="993934" y="250031"/>
                  <a:pt x="992981" y="252889"/>
                  <a:pt x="988219" y="248126"/>
                </a:cubicBezTo>
                <a:cubicBezTo>
                  <a:pt x="986314" y="245269"/>
                  <a:pt x="984409" y="242411"/>
                  <a:pt x="982504" y="238601"/>
                </a:cubicBezTo>
                <a:lnTo>
                  <a:pt x="979646" y="233839"/>
                </a:lnTo>
                <a:lnTo>
                  <a:pt x="978694" y="231934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lnTo>
                  <a:pt x="978694" y="230981"/>
                </a:lnTo>
                <a:cubicBezTo>
                  <a:pt x="974884" y="235744"/>
                  <a:pt x="1010126" y="188119"/>
                  <a:pt x="994886" y="208121"/>
                </a:cubicBezTo>
                <a:lnTo>
                  <a:pt x="994886" y="208121"/>
                </a:lnTo>
                <a:cubicBezTo>
                  <a:pt x="994886" y="208121"/>
                  <a:pt x="995839" y="207169"/>
                  <a:pt x="995839" y="207169"/>
                </a:cubicBezTo>
                <a:cubicBezTo>
                  <a:pt x="995839" y="207169"/>
                  <a:pt x="995839" y="207169"/>
                  <a:pt x="995839" y="207169"/>
                </a:cubicBezTo>
                <a:cubicBezTo>
                  <a:pt x="996791" y="201454"/>
                  <a:pt x="994886" y="193834"/>
                  <a:pt x="992029" y="186214"/>
                </a:cubicBezTo>
                <a:cubicBezTo>
                  <a:pt x="989171" y="178594"/>
                  <a:pt x="985361" y="170974"/>
                  <a:pt x="980599" y="161449"/>
                </a:cubicBezTo>
                <a:cubicBezTo>
                  <a:pt x="978694" y="162401"/>
                  <a:pt x="980599" y="165259"/>
                  <a:pt x="977741" y="165259"/>
                </a:cubicBezTo>
                <a:cubicBezTo>
                  <a:pt x="976789" y="164306"/>
                  <a:pt x="974884" y="163354"/>
                  <a:pt x="974884" y="160496"/>
                </a:cubicBezTo>
                <a:cubicBezTo>
                  <a:pt x="970121" y="163354"/>
                  <a:pt x="967264" y="162401"/>
                  <a:pt x="964406" y="159544"/>
                </a:cubicBezTo>
                <a:cubicBezTo>
                  <a:pt x="961549" y="156686"/>
                  <a:pt x="959644" y="151924"/>
                  <a:pt x="956786" y="149066"/>
                </a:cubicBezTo>
                <a:cubicBezTo>
                  <a:pt x="952976" y="144304"/>
                  <a:pt x="946309" y="139541"/>
                  <a:pt x="941546" y="132874"/>
                </a:cubicBezTo>
                <a:cubicBezTo>
                  <a:pt x="937736" y="127159"/>
                  <a:pt x="935831" y="118586"/>
                  <a:pt x="945356" y="109061"/>
                </a:cubicBezTo>
                <a:cubicBezTo>
                  <a:pt x="938689" y="108109"/>
                  <a:pt x="940594" y="103346"/>
                  <a:pt x="936784" y="98584"/>
                </a:cubicBezTo>
                <a:cubicBezTo>
                  <a:pt x="940594" y="96679"/>
                  <a:pt x="943451" y="94774"/>
                  <a:pt x="947261" y="93821"/>
                </a:cubicBezTo>
                <a:cubicBezTo>
                  <a:pt x="938689" y="92869"/>
                  <a:pt x="934879" y="90964"/>
                  <a:pt x="932974" y="87154"/>
                </a:cubicBezTo>
                <a:cubicBezTo>
                  <a:pt x="932021" y="83344"/>
                  <a:pt x="933926" y="78581"/>
                  <a:pt x="937736" y="72866"/>
                </a:cubicBezTo>
                <a:cubicBezTo>
                  <a:pt x="944404" y="61436"/>
                  <a:pt x="959644" y="50006"/>
                  <a:pt x="959644" y="42386"/>
                </a:cubicBezTo>
                <a:cubicBezTo>
                  <a:pt x="962501" y="39529"/>
                  <a:pt x="968216" y="35719"/>
                  <a:pt x="983456" y="35719"/>
                </a:cubicBezTo>
                <a:cubicBezTo>
                  <a:pt x="987266" y="29051"/>
                  <a:pt x="995839" y="24289"/>
                  <a:pt x="1009174" y="20479"/>
                </a:cubicBezTo>
                <a:cubicBezTo>
                  <a:pt x="1021556" y="17621"/>
                  <a:pt x="1037749" y="15716"/>
                  <a:pt x="1054894" y="17621"/>
                </a:cubicBezTo>
                <a:cubicBezTo>
                  <a:pt x="1072039" y="19526"/>
                  <a:pt x="1089184" y="23336"/>
                  <a:pt x="1104424" y="29051"/>
                </a:cubicBezTo>
                <a:cubicBezTo>
                  <a:pt x="1108234" y="30004"/>
                  <a:pt x="1112044" y="31909"/>
                  <a:pt x="1115854" y="32861"/>
                </a:cubicBezTo>
                <a:cubicBezTo>
                  <a:pt x="1119664" y="33814"/>
                  <a:pt x="1123474" y="35719"/>
                  <a:pt x="1124426" y="34766"/>
                </a:cubicBezTo>
                <a:cubicBezTo>
                  <a:pt x="1128236" y="34766"/>
                  <a:pt x="1131094" y="34766"/>
                  <a:pt x="1134904" y="33814"/>
                </a:cubicBezTo>
                <a:cubicBezTo>
                  <a:pt x="1133951" y="30956"/>
                  <a:pt x="1132046" y="30004"/>
                  <a:pt x="1129189" y="28099"/>
                </a:cubicBezTo>
                <a:cubicBezTo>
                  <a:pt x="1128236" y="28099"/>
                  <a:pt x="1129189" y="28099"/>
                  <a:pt x="1128236" y="27146"/>
                </a:cubicBezTo>
                <a:lnTo>
                  <a:pt x="1125379" y="25241"/>
                </a:lnTo>
                <a:lnTo>
                  <a:pt x="1120616" y="22384"/>
                </a:lnTo>
                <a:cubicBezTo>
                  <a:pt x="1116806" y="20479"/>
                  <a:pt x="1113949" y="18574"/>
                  <a:pt x="1111091" y="16669"/>
                </a:cubicBezTo>
                <a:cubicBezTo>
                  <a:pt x="1113949" y="13811"/>
                  <a:pt x="1121569" y="16669"/>
                  <a:pt x="1130141" y="22384"/>
                </a:cubicBezTo>
                <a:lnTo>
                  <a:pt x="1132046" y="23336"/>
                </a:lnTo>
                <a:lnTo>
                  <a:pt x="1132999" y="24289"/>
                </a:lnTo>
                <a:cubicBezTo>
                  <a:pt x="1133951" y="25241"/>
                  <a:pt x="1134904" y="26194"/>
                  <a:pt x="1135856" y="26194"/>
                </a:cubicBezTo>
                <a:cubicBezTo>
                  <a:pt x="1137761" y="28099"/>
                  <a:pt x="1139666" y="29051"/>
                  <a:pt x="1141571" y="30956"/>
                </a:cubicBezTo>
                <a:cubicBezTo>
                  <a:pt x="1147286" y="29051"/>
                  <a:pt x="1159669" y="38576"/>
                  <a:pt x="1164431" y="33814"/>
                </a:cubicBezTo>
                <a:cubicBezTo>
                  <a:pt x="1203484" y="53816"/>
                  <a:pt x="1235869" y="50959"/>
                  <a:pt x="1273969" y="76676"/>
                </a:cubicBezTo>
                <a:cubicBezTo>
                  <a:pt x="1278731" y="75724"/>
                  <a:pt x="1288256" y="83344"/>
                  <a:pt x="1293971" y="84296"/>
                </a:cubicBezTo>
                <a:cubicBezTo>
                  <a:pt x="1307306" y="98584"/>
                  <a:pt x="1324451" y="100489"/>
                  <a:pt x="1334929" y="107156"/>
                </a:cubicBezTo>
                <a:cubicBezTo>
                  <a:pt x="1352074" y="117634"/>
                  <a:pt x="1363504" y="126206"/>
                  <a:pt x="1381601" y="142399"/>
                </a:cubicBezTo>
                <a:cubicBezTo>
                  <a:pt x="1390174" y="150019"/>
                  <a:pt x="1403509" y="156686"/>
                  <a:pt x="1413034" y="159544"/>
                </a:cubicBezTo>
                <a:cubicBezTo>
                  <a:pt x="1416844" y="162401"/>
                  <a:pt x="1417796" y="165259"/>
                  <a:pt x="1419701" y="169069"/>
                </a:cubicBezTo>
                <a:cubicBezTo>
                  <a:pt x="1453039" y="184309"/>
                  <a:pt x="1485424" y="203359"/>
                  <a:pt x="1518761" y="230981"/>
                </a:cubicBezTo>
                <a:cubicBezTo>
                  <a:pt x="1522571" y="233839"/>
                  <a:pt x="1527334" y="237649"/>
                  <a:pt x="1530191" y="236696"/>
                </a:cubicBezTo>
                <a:close/>
                <a:moveTo>
                  <a:pt x="1538764" y="689134"/>
                </a:moveTo>
                <a:cubicBezTo>
                  <a:pt x="1544479" y="692944"/>
                  <a:pt x="1541621" y="695801"/>
                  <a:pt x="1547336" y="696754"/>
                </a:cubicBezTo>
                <a:cubicBezTo>
                  <a:pt x="1550194" y="693896"/>
                  <a:pt x="1542574" y="690086"/>
                  <a:pt x="1538764" y="689134"/>
                </a:cubicBezTo>
                <a:close/>
                <a:moveTo>
                  <a:pt x="1536859" y="675799"/>
                </a:moveTo>
                <a:cubicBezTo>
                  <a:pt x="1541621" y="679609"/>
                  <a:pt x="1546384" y="683419"/>
                  <a:pt x="1548289" y="679609"/>
                </a:cubicBezTo>
                <a:cubicBezTo>
                  <a:pt x="1542574" y="673894"/>
                  <a:pt x="1539716" y="674846"/>
                  <a:pt x="1536859" y="675799"/>
                </a:cubicBezTo>
                <a:close/>
                <a:moveTo>
                  <a:pt x="1658779" y="744379"/>
                </a:moveTo>
                <a:lnTo>
                  <a:pt x="1651159" y="738664"/>
                </a:lnTo>
                <a:lnTo>
                  <a:pt x="1649254" y="741521"/>
                </a:lnTo>
                <a:cubicBezTo>
                  <a:pt x="1654969" y="746284"/>
                  <a:pt x="1655921" y="744379"/>
                  <a:pt x="1658779" y="744379"/>
                </a:cubicBezTo>
                <a:close/>
                <a:moveTo>
                  <a:pt x="1578769" y="679609"/>
                </a:moveTo>
                <a:cubicBezTo>
                  <a:pt x="1580674" y="676751"/>
                  <a:pt x="1581626" y="674846"/>
                  <a:pt x="1576864" y="671036"/>
                </a:cubicBezTo>
                <a:cubicBezTo>
                  <a:pt x="1575911" y="671989"/>
                  <a:pt x="1574959" y="671989"/>
                  <a:pt x="1573054" y="672941"/>
                </a:cubicBezTo>
                <a:cubicBezTo>
                  <a:pt x="1574959" y="674846"/>
                  <a:pt x="1576864" y="676751"/>
                  <a:pt x="1578769" y="679609"/>
                </a:cubicBezTo>
                <a:close/>
                <a:moveTo>
                  <a:pt x="1605439" y="703421"/>
                </a:moveTo>
                <a:cubicBezTo>
                  <a:pt x="1595914" y="695801"/>
                  <a:pt x="1604486" y="700564"/>
                  <a:pt x="1608296" y="699611"/>
                </a:cubicBezTo>
                <a:cubicBezTo>
                  <a:pt x="1604486" y="697706"/>
                  <a:pt x="1591151" y="690086"/>
                  <a:pt x="1594009" y="692944"/>
                </a:cubicBezTo>
                <a:cubicBezTo>
                  <a:pt x="1601629" y="697706"/>
                  <a:pt x="1600676" y="699611"/>
                  <a:pt x="1596866" y="700564"/>
                </a:cubicBezTo>
                <a:cubicBezTo>
                  <a:pt x="1599724" y="702469"/>
                  <a:pt x="1603534" y="705326"/>
                  <a:pt x="1604486" y="705326"/>
                </a:cubicBezTo>
                <a:cubicBezTo>
                  <a:pt x="1596866" y="699611"/>
                  <a:pt x="1604486" y="704374"/>
                  <a:pt x="1605439" y="703421"/>
                </a:cubicBezTo>
                <a:close/>
                <a:moveTo>
                  <a:pt x="1617821" y="706279"/>
                </a:moveTo>
                <a:cubicBezTo>
                  <a:pt x="1615916" y="706279"/>
                  <a:pt x="1602581" y="702469"/>
                  <a:pt x="1611154" y="708184"/>
                </a:cubicBezTo>
                <a:cubicBezTo>
                  <a:pt x="1611154" y="704374"/>
                  <a:pt x="1623536" y="713899"/>
                  <a:pt x="1617821" y="706279"/>
                </a:cubicBezTo>
                <a:close/>
                <a:moveTo>
                  <a:pt x="1629251" y="712946"/>
                </a:moveTo>
                <a:cubicBezTo>
                  <a:pt x="1634014" y="716756"/>
                  <a:pt x="1635919" y="718661"/>
                  <a:pt x="1629251" y="716756"/>
                </a:cubicBezTo>
                <a:cubicBezTo>
                  <a:pt x="1632109" y="718661"/>
                  <a:pt x="1633061" y="719614"/>
                  <a:pt x="1634014" y="721519"/>
                </a:cubicBezTo>
                <a:cubicBezTo>
                  <a:pt x="1634966" y="717709"/>
                  <a:pt x="1638776" y="722471"/>
                  <a:pt x="1640681" y="720566"/>
                </a:cubicBezTo>
                <a:cubicBezTo>
                  <a:pt x="1634966" y="718661"/>
                  <a:pt x="1633061" y="711994"/>
                  <a:pt x="1629251" y="712946"/>
                </a:cubicBezTo>
                <a:close/>
                <a:moveTo>
                  <a:pt x="1597819" y="683419"/>
                </a:moveTo>
                <a:cubicBezTo>
                  <a:pt x="1591151" y="680561"/>
                  <a:pt x="1594961" y="678656"/>
                  <a:pt x="1592104" y="676751"/>
                </a:cubicBezTo>
                <a:cubicBezTo>
                  <a:pt x="1586389" y="677704"/>
                  <a:pt x="1589246" y="679609"/>
                  <a:pt x="1589246" y="684371"/>
                </a:cubicBezTo>
                <a:cubicBezTo>
                  <a:pt x="1588294" y="683419"/>
                  <a:pt x="1586389" y="683419"/>
                  <a:pt x="1588294" y="685324"/>
                </a:cubicBezTo>
                <a:cubicBezTo>
                  <a:pt x="1594009" y="686276"/>
                  <a:pt x="1592104" y="683419"/>
                  <a:pt x="1597819" y="683419"/>
                </a:cubicBezTo>
                <a:close/>
                <a:moveTo>
                  <a:pt x="1657826" y="719614"/>
                </a:moveTo>
                <a:cubicBezTo>
                  <a:pt x="1654016" y="716756"/>
                  <a:pt x="1653064" y="717709"/>
                  <a:pt x="1654969" y="720566"/>
                </a:cubicBezTo>
                <a:cubicBezTo>
                  <a:pt x="1650206" y="717709"/>
                  <a:pt x="1647349" y="717709"/>
                  <a:pt x="1643539" y="716756"/>
                </a:cubicBezTo>
                <a:cubicBezTo>
                  <a:pt x="1650206" y="721519"/>
                  <a:pt x="1654969" y="722471"/>
                  <a:pt x="1657826" y="719614"/>
                </a:cubicBezTo>
                <a:close/>
                <a:moveTo>
                  <a:pt x="1603534" y="675799"/>
                </a:moveTo>
                <a:cubicBezTo>
                  <a:pt x="1603534" y="682466"/>
                  <a:pt x="1596866" y="681514"/>
                  <a:pt x="1604486" y="689134"/>
                </a:cubicBezTo>
                <a:cubicBezTo>
                  <a:pt x="1605439" y="688181"/>
                  <a:pt x="1606391" y="688181"/>
                  <a:pt x="1608296" y="687229"/>
                </a:cubicBezTo>
                <a:cubicBezTo>
                  <a:pt x="1604486" y="684371"/>
                  <a:pt x="1608296" y="681514"/>
                  <a:pt x="1603534" y="675799"/>
                </a:cubicBezTo>
                <a:close/>
                <a:moveTo>
                  <a:pt x="1685449" y="731044"/>
                </a:moveTo>
                <a:cubicBezTo>
                  <a:pt x="1683544" y="729139"/>
                  <a:pt x="1681639" y="727234"/>
                  <a:pt x="1683544" y="726281"/>
                </a:cubicBezTo>
                <a:cubicBezTo>
                  <a:pt x="1678781" y="721519"/>
                  <a:pt x="1670209" y="722471"/>
                  <a:pt x="1674019" y="728186"/>
                </a:cubicBezTo>
                <a:cubicBezTo>
                  <a:pt x="1676876" y="726281"/>
                  <a:pt x="1681639" y="728186"/>
                  <a:pt x="1681639" y="732949"/>
                </a:cubicBezTo>
                <a:cubicBezTo>
                  <a:pt x="1681639" y="731044"/>
                  <a:pt x="1683544" y="731044"/>
                  <a:pt x="1685449" y="731044"/>
                </a:cubicBezTo>
                <a:close/>
                <a:moveTo>
                  <a:pt x="1711166" y="740569"/>
                </a:moveTo>
                <a:cubicBezTo>
                  <a:pt x="1705451" y="738664"/>
                  <a:pt x="1705451" y="751046"/>
                  <a:pt x="1714976" y="750094"/>
                </a:cubicBezTo>
                <a:cubicBezTo>
                  <a:pt x="1712119" y="746284"/>
                  <a:pt x="1713071" y="743426"/>
                  <a:pt x="1711166" y="740569"/>
                </a:cubicBezTo>
                <a:close/>
                <a:moveTo>
                  <a:pt x="1735931" y="751046"/>
                </a:moveTo>
                <a:cubicBezTo>
                  <a:pt x="1731169" y="748189"/>
                  <a:pt x="1728311" y="743426"/>
                  <a:pt x="1725454" y="746284"/>
                </a:cubicBezTo>
                <a:cubicBezTo>
                  <a:pt x="1728311" y="747236"/>
                  <a:pt x="1725454" y="750094"/>
                  <a:pt x="1728311" y="751046"/>
                </a:cubicBezTo>
                <a:cubicBezTo>
                  <a:pt x="1733074" y="744379"/>
                  <a:pt x="1730216" y="755809"/>
                  <a:pt x="1734979" y="752951"/>
                </a:cubicBezTo>
                <a:cubicBezTo>
                  <a:pt x="1734026" y="751999"/>
                  <a:pt x="1734026" y="751046"/>
                  <a:pt x="1735931" y="751046"/>
                </a:cubicBezTo>
                <a:close/>
                <a:moveTo>
                  <a:pt x="1753076" y="764381"/>
                </a:moveTo>
                <a:cubicBezTo>
                  <a:pt x="1754981" y="766286"/>
                  <a:pt x="1754029" y="767239"/>
                  <a:pt x="1756886" y="769144"/>
                </a:cubicBezTo>
                <a:cubicBezTo>
                  <a:pt x="1761649" y="768191"/>
                  <a:pt x="1754029" y="763429"/>
                  <a:pt x="1753076" y="764381"/>
                </a:cubicBezTo>
                <a:close/>
                <a:moveTo>
                  <a:pt x="1745456" y="738664"/>
                </a:moveTo>
                <a:cubicBezTo>
                  <a:pt x="1744504" y="737711"/>
                  <a:pt x="1743551" y="736759"/>
                  <a:pt x="1744504" y="735806"/>
                </a:cubicBezTo>
                <a:cubicBezTo>
                  <a:pt x="1741646" y="734854"/>
                  <a:pt x="1738789" y="731996"/>
                  <a:pt x="1736884" y="732949"/>
                </a:cubicBezTo>
                <a:cubicBezTo>
                  <a:pt x="1738789" y="734854"/>
                  <a:pt x="1741646" y="740569"/>
                  <a:pt x="1745456" y="738664"/>
                </a:cubicBezTo>
                <a:close/>
                <a:moveTo>
                  <a:pt x="1742599" y="743426"/>
                </a:moveTo>
                <a:cubicBezTo>
                  <a:pt x="1738789" y="737711"/>
                  <a:pt x="1743551" y="745331"/>
                  <a:pt x="1745456" y="744379"/>
                </a:cubicBezTo>
                <a:cubicBezTo>
                  <a:pt x="1746409" y="741521"/>
                  <a:pt x="1736884" y="736759"/>
                  <a:pt x="1738789" y="740569"/>
                </a:cubicBezTo>
                <a:cubicBezTo>
                  <a:pt x="1739741" y="739616"/>
                  <a:pt x="1739741" y="739616"/>
                  <a:pt x="1740694" y="740569"/>
                </a:cubicBezTo>
                <a:cubicBezTo>
                  <a:pt x="1737836" y="741521"/>
                  <a:pt x="1741646" y="745331"/>
                  <a:pt x="1742599" y="743426"/>
                </a:cubicBezTo>
                <a:close/>
                <a:moveTo>
                  <a:pt x="1754029" y="752951"/>
                </a:moveTo>
                <a:cubicBezTo>
                  <a:pt x="1756886" y="751046"/>
                  <a:pt x="1754029" y="750094"/>
                  <a:pt x="1757839" y="748189"/>
                </a:cubicBezTo>
                <a:cubicBezTo>
                  <a:pt x="1753076" y="745331"/>
                  <a:pt x="1748314" y="750094"/>
                  <a:pt x="1754029" y="752951"/>
                </a:cubicBezTo>
                <a:close/>
                <a:moveTo>
                  <a:pt x="1759744" y="751046"/>
                </a:moveTo>
                <a:cubicBezTo>
                  <a:pt x="1760696" y="751046"/>
                  <a:pt x="1760696" y="750094"/>
                  <a:pt x="1761649" y="751046"/>
                </a:cubicBezTo>
                <a:cubicBezTo>
                  <a:pt x="1757839" y="752951"/>
                  <a:pt x="1760696" y="755809"/>
                  <a:pt x="1763554" y="753904"/>
                </a:cubicBezTo>
                <a:cubicBezTo>
                  <a:pt x="1762601" y="752951"/>
                  <a:pt x="1761649" y="751999"/>
                  <a:pt x="1762601" y="751999"/>
                </a:cubicBezTo>
                <a:cubicBezTo>
                  <a:pt x="1763554" y="751999"/>
                  <a:pt x="1764506" y="751999"/>
                  <a:pt x="1765459" y="751046"/>
                </a:cubicBezTo>
                <a:cubicBezTo>
                  <a:pt x="1763554" y="749141"/>
                  <a:pt x="1757839" y="749141"/>
                  <a:pt x="1759744" y="751046"/>
                </a:cubicBezTo>
                <a:close/>
                <a:moveTo>
                  <a:pt x="1791176" y="757714"/>
                </a:moveTo>
                <a:cubicBezTo>
                  <a:pt x="1787366" y="756761"/>
                  <a:pt x="1783556" y="756761"/>
                  <a:pt x="1779746" y="754856"/>
                </a:cubicBezTo>
                <a:cubicBezTo>
                  <a:pt x="1781651" y="755809"/>
                  <a:pt x="1781651" y="756761"/>
                  <a:pt x="1781651" y="758666"/>
                </a:cubicBezTo>
                <a:cubicBezTo>
                  <a:pt x="1784509" y="755809"/>
                  <a:pt x="1792129" y="762476"/>
                  <a:pt x="1791176" y="757714"/>
                </a:cubicBezTo>
                <a:close/>
                <a:moveTo>
                  <a:pt x="1829276" y="804386"/>
                </a:moveTo>
                <a:cubicBezTo>
                  <a:pt x="1827371" y="804386"/>
                  <a:pt x="1822609" y="801529"/>
                  <a:pt x="1819751" y="805339"/>
                </a:cubicBezTo>
                <a:cubicBezTo>
                  <a:pt x="1824514" y="810101"/>
                  <a:pt x="1816894" y="816769"/>
                  <a:pt x="1822609" y="818674"/>
                </a:cubicBezTo>
                <a:cubicBezTo>
                  <a:pt x="1824514" y="815816"/>
                  <a:pt x="1823561" y="809149"/>
                  <a:pt x="1826419" y="809149"/>
                </a:cubicBezTo>
                <a:cubicBezTo>
                  <a:pt x="1825466" y="812959"/>
                  <a:pt x="1823561" y="816769"/>
                  <a:pt x="1826419" y="816769"/>
                </a:cubicBezTo>
                <a:cubicBezTo>
                  <a:pt x="1829276" y="811054"/>
                  <a:pt x="1828324" y="812006"/>
                  <a:pt x="1829276" y="804386"/>
                </a:cubicBezTo>
                <a:close/>
                <a:moveTo>
                  <a:pt x="1831181" y="797719"/>
                </a:moveTo>
                <a:cubicBezTo>
                  <a:pt x="1830229" y="791051"/>
                  <a:pt x="1819751" y="794861"/>
                  <a:pt x="1821656" y="784384"/>
                </a:cubicBezTo>
                <a:cubicBezTo>
                  <a:pt x="1819751" y="792004"/>
                  <a:pt x="1812131" y="792004"/>
                  <a:pt x="1807369" y="799624"/>
                </a:cubicBezTo>
                <a:cubicBezTo>
                  <a:pt x="1815941" y="797719"/>
                  <a:pt x="1814989" y="792956"/>
                  <a:pt x="1823561" y="792004"/>
                </a:cubicBezTo>
                <a:cubicBezTo>
                  <a:pt x="1820704" y="795814"/>
                  <a:pt x="1823561" y="798671"/>
                  <a:pt x="1825466" y="799624"/>
                </a:cubicBezTo>
                <a:cubicBezTo>
                  <a:pt x="1826419" y="792004"/>
                  <a:pt x="1829276" y="803434"/>
                  <a:pt x="1831181" y="797719"/>
                </a:cubicBezTo>
                <a:close/>
                <a:moveTo>
                  <a:pt x="1828324" y="865346"/>
                </a:moveTo>
                <a:lnTo>
                  <a:pt x="1830229" y="859631"/>
                </a:lnTo>
                <a:cubicBezTo>
                  <a:pt x="1827371" y="861536"/>
                  <a:pt x="1823561" y="860584"/>
                  <a:pt x="1821656" y="865346"/>
                </a:cubicBezTo>
                <a:cubicBezTo>
                  <a:pt x="1825466" y="867251"/>
                  <a:pt x="1828324" y="857726"/>
                  <a:pt x="1828324" y="865346"/>
                </a:cubicBezTo>
                <a:close/>
                <a:moveTo>
                  <a:pt x="1826419" y="876776"/>
                </a:moveTo>
                <a:cubicBezTo>
                  <a:pt x="1828324" y="871061"/>
                  <a:pt x="1829276" y="868204"/>
                  <a:pt x="1827371" y="866299"/>
                </a:cubicBezTo>
                <a:cubicBezTo>
                  <a:pt x="1825466" y="868204"/>
                  <a:pt x="1824514" y="870109"/>
                  <a:pt x="1824514" y="872014"/>
                </a:cubicBezTo>
                <a:cubicBezTo>
                  <a:pt x="1824514" y="873919"/>
                  <a:pt x="1824514" y="875824"/>
                  <a:pt x="1826419" y="876776"/>
                </a:cubicBezTo>
                <a:close/>
                <a:moveTo>
                  <a:pt x="1809274" y="928211"/>
                </a:moveTo>
                <a:cubicBezTo>
                  <a:pt x="1807369" y="929164"/>
                  <a:pt x="1804511" y="928211"/>
                  <a:pt x="1802606" y="931069"/>
                </a:cubicBezTo>
                <a:cubicBezTo>
                  <a:pt x="1803559" y="932021"/>
                  <a:pt x="1802606" y="934879"/>
                  <a:pt x="1803559" y="935831"/>
                </a:cubicBezTo>
                <a:cubicBezTo>
                  <a:pt x="1805464" y="929164"/>
                  <a:pt x="1808321" y="934879"/>
                  <a:pt x="1809274" y="928211"/>
                </a:cubicBezTo>
                <a:close/>
                <a:moveTo>
                  <a:pt x="1834039" y="847249"/>
                </a:moveTo>
                <a:cubicBezTo>
                  <a:pt x="1834991" y="845344"/>
                  <a:pt x="1837849" y="845344"/>
                  <a:pt x="1838801" y="844391"/>
                </a:cubicBezTo>
                <a:cubicBezTo>
                  <a:pt x="1839754" y="843439"/>
                  <a:pt x="1840706" y="842486"/>
                  <a:pt x="1840706" y="840581"/>
                </a:cubicBezTo>
                <a:cubicBezTo>
                  <a:pt x="1838801" y="838676"/>
                  <a:pt x="1834991" y="841534"/>
                  <a:pt x="1833086" y="843439"/>
                </a:cubicBezTo>
                <a:cubicBezTo>
                  <a:pt x="1834039" y="845344"/>
                  <a:pt x="1834039" y="846296"/>
                  <a:pt x="1834039" y="847249"/>
                </a:cubicBezTo>
                <a:close/>
                <a:moveTo>
                  <a:pt x="1824514" y="852964"/>
                </a:moveTo>
                <a:cubicBezTo>
                  <a:pt x="1825466" y="857726"/>
                  <a:pt x="1831181" y="849154"/>
                  <a:pt x="1832134" y="843439"/>
                </a:cubicBezTo>
                <a:cubicBezTo>
                  <a:pt x="1832134" y="841534"/>
                  <a:pt x="1832134" y="839629"/>
                  <a:pt x="1831181" y="839629"/>
                </a:cubicBezTo>
                <a:cubicBezTo>
                  <a:pt x="1831181" y="840581"/>
                  <a:pt x="1830229" y="842486"/>
                  <a:pt x="1830229" y="843439"/>
                </a:cubicBezTo>
                <a:cubicBezTo>
                  <a:pt x="1828324" y="848201"/>
                  <a:pt x="1826419" y="852011"/>
                  <a:pt x="1824514" y="852964"/>
                </a:cubicBezTo>
                <a:close/>
                <a:moveTo>
                  <a:pt x="1821656" y="851059"/>
                </a:moveTo>
                <a:cubicBezTo>
                  <a:pt x="1818799" y="853916"/>
                  <a:pt x="1818799" y="857726"/>
                  <a:pt x="1818799" y="859631"/>
                </a:cubicBezTo>
                <a:cubicBezTo>
                  <a:pt x="1819751" y="858679"/>
                  <a:pt x="1820704" y="857726"/>
                  <a:pt x="1821656" y="858679"/>
                </a:cubicBezTo>
                <a:cubicBezTo>
                  <a:pt x="1822609" y="853916"/>
                  <a:pt x="1823561" y="851059"/>
                  <a:pt x="1821656" y="851059"/>
                </a:cubicBezTo>
                <a:close/>
                <a:moveTo>
                  <a:pt x="1811179" y="733901"/>
                </a:moveTo>
                <a:cubicBezTo>
                  <a:pt x="1814036" y="737711"/>
                  <a:pt x="1824514" y="738664"/>
                  <a:pt x="1826419" y="745331"/>
                </a:cubicBezTo>
                <a:cubicBezTo>
                  <a:pt x="1828324" y="739616"/>
                  <a:pt x="1816894" y="733901"/>
                  <a:pt x="1811179" y="733901"/>
                </a:cubicBezTo>
                <a:close/>
                <a:moveTo>
                  <a:pt x="1555909" y="535781"/>
                </a:moveTo>
                <a:cubicBezTo>
                  <a:pt x="1560671" y="539591"/>
                  <a:pt x="1567339" y="545306"/>
                  <a:pt x="1570196" y="543401"/>
                </a:cubicBezTo>
                <a:cubicBezTo>
                  <a:pt x="1565434" y="539591"/>
                  <a:pt x="1558766" y="532924"/>
                  <a:pt x="1555909" y="535781"/>
                </a:cubicBezTo>
                <a:close/>
                <a:moveTo>
                  <a:pt x="1824514" y="702469"/>
                </a:moveTo>
                <a:cubicBezTo>
                  <a:pt x="1829276" y="703421"/>
                  <a:pt x="1825466" y="699611"/>
                  <a:pt x="1830229" y="700564"/>
                </a:cubicBezTo>
                <a:cubicBezTo>
                  <a:pt x="1827371" y="698659"/>
                  <a:pt x="1826419" y="697706"/>
                  <a:pt x="1825466" y="695801"/>
                </a:cubicBezTo>
                <a:cubicBezTo>
                  <a:pt x="1821656" y="701516"/>
                  <a:pt x="1821656" y="695801"/>
                  <a:pt x="1815941" y="700564"/>
                </a:cubicBezTo>
                <a:cubicBezTo>
                  <a:pt x="1816894" y="702469"/>
                  <a:pt x="1818799" y="705326"/>
                  <a:pt x="1823561" y="707231"/>
                </a:cubicBezTo>
                <a:cubicBezTo>
                  <a:pt x="1825466" y="704374"/>
                  <a:pt x="1831181" y="709136"/>
                  <a:pt x="1833086" y="705326"/>
                </a:cubicBezTo>
                <a:cubicBezTo>
                  <a:pt x="1829276" y="701516"/>
                  <a:pt x="1828324" y="704374"/>
                  <a:pt x="1824514" y="702469"/>
                </a:cubicBezTo>
                <a:close/>
                <a:moveTo>
                  <a:pt x="1810226" y="695801"/>
                </a:moveTo>
                <a:cubicBezTo>
                  <a:pt x="1802606" y="688181"/>
                  <a:pt x="1810226" y="693896"/>
                  <a:pt x="1814036" y="690086"/>
                </a:cubicBezTo>
                <a:cubicBezTo>
                  <a:pt x="1810226" y="688181"/>
                  <a:pt x="1811179" y="686276"/>
                  <a:pt x="1807369" y="684371"/>
                </a:cubicBezTo>
                <a:cubicBezTo>
                  <a:pt x="1808321" y="691039"/>
                  <a:pt x="1802606" y="683419"/>
                  <a:pt x="1799749" y="686276"/>
                </a:cubicBezTo>
                <a:cubicBezTo>
                  <a:pt x="1804511" y="689134"/>
                  <a:pt x="1807369" y="691991"/>
                  <a:pt x="1804511" y="693896"/>
                </a:cubicBezTo>
                <a:cubicBezTo>
                  <a:pt x="1803559" y="691039"/>
                  <a:pt x="1797844" y="688181"/>
                  <a:pt x="1794986" y="688181"/>
                </a:cubicBezTo>
                <a:cubicBezTo>
                  <a:pt x="1799749" y="691039"/>
                  <a:pt x="1806416" y="697706"/>
                  <a:pt x="1810226" y="695801"/>
                </a:cubicBezTo>
                <a:close/>
                <a:moveTo>
                  <a:pt x="1811179" y="708184"/>
                </a:moveTo>
                <a:cubicBezTo>
                  <a:pt x="1814036" y="717709"/>
                  <a:pt x="1826419" y="718661"/>
                  <a:pt x="1835944" y="719614"/>
                </a:cubicBezTo>
                <a:cubicBezTo>
                  <a:pt x="1834991" y="716756"/>
                  <a:pt x="1829276" y="711994"/>
                  <a:pt x="1826419" y="713899"/>
                </a:cubicBezTo>
                <a:cubicBezTo>
                  <a:pt x="1828324" y="715804"/>
                  <a:pt x="1830229" y="716756"/>
                  <a:pt x="1827371" y="717709"/>
                </a:cubicBezTo>
                <a:cubicBezTo>
                  <a:pt x="1816894" y="714851"/>
                  <a:pt x="1816894" y="710089"/>
                  <a:pt x="1820704" y="708184"/>
                </a:cubicBezTo>
                <a:cubicBezTo>
                  <a:pt x="1817846" y="710089"/>
                  <a:pt x="1815941" y="699611"/>
                  <a:pt x="1810226" y="700564"/>
                </a:cubicBezTo>
                <a:cubicBezTo>
                  <a:pt x="1815941" y="704374"/>
                  <a:pt x="1816894" y="709136"/>
                  <a:pt x="1811179" y="708184"/>
                </a:cubicBezTo>
                <a:close/>
                <a:moveTo>
                  <a:pt x="1834039" y="724376"/>
                </a:moveTo>
                <a:cubicBezTo>
                  <a:pt x="1835944" y="726281"/>
                  <a:pt x="1837849" y="728186"/>
                  <a:pt x="1839754" y="730091"/>
                </a:cubicBezTo>
                <a:cubicBezTo>
                  <a:pt x="1842611" y="729139"/>
                  <a:pt x="1843564" y="727234"/>
                  <a:pt x="1841659" y="724376"/>
                </a:cubicBezTo>
                <a:cubicBezTo>
                  <a:pt x="1839754" y="724376"/>
                  <a:pt x="1836896" y="724376"/>
                  <a:pt x="1834039" y="724376"/>
                </a:cubicBezTo>
                <a:close/>
                <a:moveTo>
                  <a:pt x="1763554" y="679609"/>
                </a:moveTo>
                <a:cubicBezTo>
                  <a:pt x="1753076" y="671989"/>
                  <a:pt x="1773079" y="681514"/>
                  <a:pt x="1768316" y="676751"/>
                </a:cubicBezTo>
                <a:cubicBezTo>
                  <a:pt x="1763554" y="675799"/>
                  <a:pt x="1750219" y="668179"/>
                  <a:pt x="1753076" y="674846"/>
                </a:cubicBezTo>
                <a:cubicBezTo>
                  <a:pt x="1756886" y="671036"/>
                  <a:pt x="1759744" y="680561"/>
                  <a:pt x="1763554" y="679609"/>
                </a:cubicBezTo>
                <a:close/>
                <a:moveTo>
                  <a:pt x="1855946" y="732949"/>
                </a:moveTo>
                <a:cubicBezTo>
                  <a:pt x="1853089" y="737711"/>
                  <a:pt x="1850231" y="730091"/>
                  <a:pt x="1847374" y="730091"/>
                </a:cubicBezTo>
                <a:cubicBezTo>
                  <a:pt x="1852136" y="734854"/>
                  <a:pt x="1847374" y="736759"/>
                  <a:pt x="1849279" y="740569"/>
                </a:cubicBezTo>
                <a:cubicBezTo>
                  <a:pt x="1845469" y="743426"/>
                  <a:pt x="1841659" y="730091"/>
                  <a:pt x="1836896" y="731044"/>
                </a:cubicBezTo>
                <a:cubicBezTo>
                  <a:pt x="1839754" y="740569"/>
                  <a:pt x="1844516" y="739616"/>
                  <a:pt x="1850231" y="748189"/>
                </a:cubicBezTo>
                <a:cubicBezTo>
                  <a:pt x="1845469" y="745331"/>
                  <a:pt x="1849279" y="752951"/>
                  <a:pt x="1850231" y="756761"/>
                </a:cubicBezTo>
                <a:cubicBezTo>
                  <a:pt x="1854994" y="756761"/>
                  <a:pt x="1849279" y="750094"/>
                  <a:pt x="1854994" y="751046"/>
                </a:cubicBezTo>
                <a:cubicBezTo>
                  <a:pt x="1854041" y="748189"/>
                  <a:pt x="1851184" y="744379"/>
                  <a:pt x="1852136" y="743426"/>
                </a:cubicBezTo>
                <a:cubicBezTo>
                  <a:pt x="1856899" y="744379"/>
                  <a:pt x="1854041" y="751999"/>
                  <a:pt x="1857851" y="751999"/>
                </a:cubicBezTo>
                <a:cubicBezTo>
                  <a:pt x="1855946" y="748189"/>
                  <a:pt x="1857851" y="747236"/>
                  <a:pt x="1857851" y="745331"/>
                </a:cubicBezTo>
                <a:cubicBezTo>
                  <a:pt x="1854041" y="745331"/>
                  <a:pt x="1852136" y="736759"/>
                  <a:pt x="1855946" y="736759"/>
                </a:cubicBezTo>
                <a:cubicBezTo>
                  <a:pt x="1858804" y="739616"/>
                  <a:pt x="1856899" y="741521"/>
                  <a:pt x="1858804" y="744379"/>
                </a:cubicBezTo>
                <a:cubicBezTo>
                  <a:pt x="1863566" y="744379"/>
                  <a:pt x="1855946" y="736759"/>
                  <a:pt x="1855946" y="732949"/>
                </a:cubicBezTo>
                <a:close/>
                <a:moveTo>
                  <a:pt x="1843564" y="718661"/>
                </a:moveTo>
                <a:cubicBezTo>
                  <a:pt x="1844516" y="719614"/>
                  <a:pt x="1854041" y="733901"/>
                  <a:pt x="1853089" y="727234"/>
                </a:cubicBezTo>
                <a:cubicBezTo>
                  <a:pt x="1848326" y="726281"/>
                  <a:pt x="1852136" y="718661"/>
                  <a:pt x="1843564" y="718661"/>
                </a:cubicBezTo>
                <a:close/>
                <a:moveTo>
                  <a:pt x="1843564" y="711994"/>
                </a:moveTo>
                <a:cubicBezTo>
                  <a:pt x="1841659" y="714851"/>
                  <a:pt x="1838801" y="710089"/>
                  <a:pt x="1836896" y="709136"/>
                </a:cubicBezTo>
                <a:cubicBezTo>
                  <a:pt x="1835944" y="712946"/>
                  <a:pt x="1827371" y="709136"/>
                  <a:pt x="1831181" y="712946"/>
                </a:cubicBezTo>
                <a:cubicBezTo>
                  <a:pt x="1834991" y="712946"/>
                  <a:pt x="1845469" y="716756"/>
                  <a:pt x="1843564" y="711994"/>
                </a:cubicBezTo>
                <a:close/>
                <a:moveTo>
                  <a:pt x="1853089" y="711041"/>
                </a:moveTo>
                <a:cubicBezTo>
                  <a:pt x="1849279" y="712946"/>
                  <a:pt x="1847374" y="702469"/>
                  <a:pt x="1844516" y="706279"/>
                </a:cubicBezTo>
                <a:cubicBezTo>
                  <a:pt x="1849279" y="711041"/>
                  <a:pt x="1845469" y="713899"/>
                  <a:pt x="1851184" y="719614"/>
                </a:cubicBezTo>
                <a:cubicBezTo>
                  <a:pt x="1852136" y="718661"/>
                  <a:pt x="1854041" y="718661"/>
                  <a:pt x="1855946" y="719614"/>
                </a:cubicBezTo>
                <a:cubicBezTo>
                  <a:pt x="1843564" y="711041"/>
                  <a:pt x="1854994" y="714851"/>
                  <a:pt x="1853089" y="711041"/>
                </a:cubicBezTo>
                <a:close/>
                <a:moveTo>
                  <a:pt x="1842611" y="693896"/>
                </a:moveTo>
                <a:cubicBezTo>
                  <a:pt x="1849279" y="697706"/>
                  <a:pt x="1845469" y="698659"/>
                  <a:pt x="1848326" y="700564"/>
                </a:cubicBezTo>
                <a:cubicBezTo>
                  <a:pt x="1851184" y="698659"/>
                  <a:pt x="1855946" y="702469"/>
                  <a:pt x="1859756" y="701516"/>
                </a:cubicBezTo>
                <a:cubicBezTo>
                  <a:pt x="1852136" y="695801"/>
                  <a:pt x="1848326" y="696754"/>
                  <a:pt x="1842611" y="693896"/>
                </a:cubicBezTo>
                <a:close/>
                <a:moveTo>
                  <a:pt x="1788319" y="652939"/>
                </a:moveTo>
                <a:cubicBezTo>
                  <a:pt x="1779746" y="651034"/>
                  <a:pt x="1780699" y="651034"/>
                  <a:pt x="1772126" y="645319"/>
                </a:cubicBezTo>
                <a:cubicBezTo>
                  <a:pt x="1775936" y="648176"/>
                  <a:pt x="1775936" y="651034"/>
                  <a:pt x="1781651" y="654844"/>
                </a:cubicBezTo>
                <a:cubicBezTo>
                  <a:pt x="1781651" y="651034"/>
                  <a:pt x="1787366" y="656749"/>
                  <a:pt x="1788319" y="652939"/>
                </a:cubicBezTo>
                <a:close/>
                <a:moveTo>
                  <a:pt x="1887379" y="744379"/>
                </a:moveTo>
                <a:cubicBezTo>
                  <a:pt x="1886426" y="741521"/>
                  <a:pt x="1888331" y="742474"/>
                  <a:pt x="1889284" y="743426"/>
                </a:cubicBezTo>
                <a:cubicBezTo>
                  <a:pt x="1885474" y="739616"/>
                  <a:pt x="1881664" y="735806"/>
                  <a:pt x="1877854" y="730091"/>
                </a:cubicBezTo>
                <a:cubicBezTo>
                  <a:pt x="1879759" y="732949"/>
                  <a:pt x="1875949" y="732949"/>
                  <a:pt x="1874996" y="731044"/>
                </a:cubicBezTo>
                <a:cubicBezTo>
                  <a:pt x="1879759" y="738664"/>
                  <a:pt x="1881664" y="736759"/>
                  <a:pt x="1887379" y="744379"/>
                </a:cubicBezTo>
                <a:close/>
                <a:moveTo>
                  <a:pt x="1895951" y="801529"/>
                </a:moveTo>
                <a:cubicBezTo>
                  <a:pt x="1894999" y="802481"/>
                  <a:pt x="1893094" y="801529"/>
                  <a:pt x="1892141" y="804386"/>
                </a:cubicBezTo>
                <a:cubicBezTo>
                  <a:pt x="1895951" y="804386"/>
                  <a:pt x="1887379" y="812959"/>
                  <a:pt x="1891189" y="812959"/>
                </a:cubicBezTo>
                <a:cubicBezTo>
                  <a:pt x="1892141" y="810101"/>
                  <a:pt x="1894999" y="809149"/>
                  <a:pt x="1895951" y="801529"/>
                </a:cubicBezTo>
                <a:close/>
                <a:moveTo>
                  <a:pt x="1892141" y="832009"/>
                </a:moveTo>
                <a:cubicBezTo>
                  <a:pt x="1893094" y="827246"/>
                  <a:pt x="1894999" y="822484"/>
                  <a:pt x="1891189" y="822484"/>
                </a:cubicBezTo>
                <a:cubicBezTo>
                  <a:pt x="1890236" y="823436"/>
                  <a:pt x="1890236" y="825341"/>
                  <a:pt x="1889284" y="824389"/>
                </a:cubicBezTo>
                <a:cubicBezTo>
                  <a:pt x="1887379" y="831056"/>
                  <a:pt x="1890236" y="831056"/>
                  <a:pt x="1892141" y="832009"/>
                </a:cubicBezTo>
                <a:close/>
                <a:moveTo>
                  <a:pt x="1902619" y="776764"/>
                </a:moveTo>
                <a:cubicBezTo>
                  <a:pt x="1902619" y="769144"/>
                  <a:pt x="1898809" y="768191"/>
                  <a:pt x="1894999" y="768191"/>
                </a:cubicBezTo>
                <a:cubicBezTo>
                  <a:pt x="1896904" y="775811"/>
                  <a:pt x="1899761" y="774859"/>
                  <a:pt x="1902619" y="776764"/>
                </a:cubicBezTo>
                <a:close/>
                <a:moveTo>
                  <a:pt x="1780699" y="1275874"/>
                </a:moveTo>
                <a:cubicBezTo>
                  <a:pt x="1777841" y="1275874"/>
                  <a:pt x="1784509" y="1266349"/>
                  <a:pt x="1779746" y="1268254"/>
                </a:cubicBezTo>
                <a:cubicBezTo>
                  <a:pt x="1778794" y="1273969"/>
                  <a:pt x="1775936" y="1272064"/>
                  <a:pt x="1774984" y="1278731"/>
                </a:cubicBezTo>
                <a:cubicBezTo>
                  <a:pt x="1776889" y="1278731"/>
                  <a:pt x="1778794" y="1277779"/>
                  <a:pt x="1780699" y="1275874"/>
                </a:cubicBezTo>
                <a:close/>
                <a:moveTo>
                  <a:pt x="1813084" y="1187291"/>
                </a:moveTo>
                <a:cubicBezTo>
                  <a:pt x="1814989" y="1180624"/>
                  <a:pt x="1819751" y="1177766"/>
                  <a:pt x="1815941" y="1173956"/>
                </a:cubicBezTo>
                <a:cubicBezTo>
                  <a:pt x="1813084" y="1177766"/>
                  <a:pt x="1807369" y="1186339"/>
                  <a:pt x="1813084" y="1187291"/>
                </a:cubicBezTo>
                <a:close/>
                <a:moveTo>
                  <a:pt x="1811179" y="1113949"/>
                </a:moveTo>
                <a:cubicBezTo>
                  <a:pt x="1809274" y="1111091"/>
                  <a:pt x="1812131" y="1095851"/>
                  <a:pt x="1806416" y="1105376"/>
                </a:cubicBezTo>
                <a:cubicBezTo>
                  <a:pt x="1810226" y="1109186"/>
                  <a:pt x="1807369" y="1111091"/>
                  <a:pt x="1804511" y="1116806"/>
                </a:cubicBezTo>
                <a:cubicBezTo>
                  <a:pt x="1807369" y="1117759"/>
                  <a:pt x="1810226" y="1118711"/>
                  <a:pt x="1811179" y="1113949"/>
                </a:cubicBezTo>
                <a:close/>
                <a:moveTo>
                  <a:pt x="1910239" y="792956"/>
                </a:moveTo>
                <a:cubicBezTo>
                  <a:pt x="1908334" y="793909"/>
                  <a:pt x="1906429" y="792956"/>
                  <a:pt x="1905476" y="795814"/>
                </a:cubicBezTo>
                <a:cubicBezTo>
                  <a:pt x="1906429" y="794861"/>
                  <a:pt x="1905476" y="799624"/>
                  <a:pt x="1905476" y="802481"/>
                </a:cubicBezTo>
                <a:cubicBezTo>
                  <a:pt x="1905476" y="806291"/>
                  <a:pt x="1904524" y="808196"/>
                  <a:pt x="1906429" y="805339"/>
                </a:cubicBezTo>
                <a:cubicBezTo>
                  <a:pt x="1907381" y="802481"/>
                  <a:pt x="1906429" y="802481"/>
                  <a:pt x="1906429" y="800576"/>
                </a:cubicBezTo>
                <a:cubicBezTo>
                  <a:pt x="1908334" y="800576"/>
                  <a:pt x="1910239" y="798671"/>
                  <a:pt x="1910239" y="792956"/>
                </a:cubicBezTo>
                <a:close/>
                <a:moveTo>
                  <a:pt x="1865471" y="925354"/>
                </a:moveTo>
                <a:cubicBezTo>
                  <a:pt x="1868329" y="928211"/>
                  <a:pt x="1858804" y="942499"/>
                  <a:pt x="1861661" y="945356"/>
                </a:cubicBezTo>
                <a:cubicBezTo>
                  <a:pt x="1865471" y="938689"/>
                  <a:pt x="1871186" y="919639"/>
                  <a:pt x="1865471" y="925354"/>
                </a:cubicBezTo>
                <a:close/>
                <a:moveTo>
                  <a:pt x="1854041" y="979646"/>
                </a:moveTo>
                <a:cubicBezTo>
                  <a:pt x="1850231" y="985361"/>
                  <a:pt x="1847374" y="993934"/>
                  <a:pt x="1844516" y="1002506"/>
                </a:cubicBezTo>
                <a:cubicBezTo>
                  <a:pt x="1849279" y="1001554"/>
                  <a:pt x="1854994" y="985361"/>
                  <a:pt x="1854041" y="979646"/>
                </a:cubicBezTo>
                <a:close/>
                <a:moveTo>
                  <a:pt x="1855946" y="1012984"/>
                </a:moveTo>
                <a:cubicBezTo>
                  <a:pt x="1860709" y="1001554"/>
                  <a:pt x="1854041" y="1003459"/>
                  <a:pt x="1853089" y="1000601"/>
                </a:cubicBezTo>
                <a:cubicBezTo>
                  <a:pt x="1850231" y="1004411"/>
                  <a:pt x="1848326" y="1012031"/>
                  <a:pt x="1845469" y="1016794"/>
                </a:cubicBezTo>
                <a:cubicBezTo>
                  <a:pt x="1848326" y="1017746"/>
                  <a:pt x="1850231" y="1013936"/>
                  <a:pt x="1851184" y="1018699"/>
                </a:cubicBezTo>
                <a:cubicBezTo>
                  <a:pt x="1852136" y="1011079"/>
                  <a:pt x="1854994" y="1008221"/>
                  <a:pt x="1855946" y="1012984"/>
                </a:cubicBezTo>
                <a:close/>
                <a:moveTo>
                  <a:pt x="1865471" y="985361"/>
                </a:moveTo>
                <a:cubicBezTo>
                  <a:pt x="1866424" y="978694"/>
                  <a:pt x="1862614" y="984409"/>
                  <a:pt x="1862614" y="979646"/>
                </a:cubicBezTo>
                <a:cubicBezTo>
                  <a:pt x="1869281" y="977741"/>
                  <a:pt x="1863566" y="966311"/>
                  <a:pt x="1871186" y="965359"/>
                </a:cubicBezTo>
                <a:cubicBezTo>
                  <a:pt x="1867376" y="964406"/>
                  <a:pt x="1868329" y="960596"/>
                  <a:pt x="1867376" y="956786"/>
                </a:cubicBezTo>
                <a:cubicBezTo>
                  <a:pt x="1866424" y="959644"/>
                  <a:pt x="1866424" y="961549"/>
                  <a:pt x="1866424" y="963454"/>
                </a:cubicBezTo>
                <a:cubicBezTo>
                  <a:pt x="1864519" y="962501"/>
                  <a:pt x="1863566" y="965359"/>
                  <a:pt x="1861661" y="964406"/>
                </a:cubicBezTo>
                <a:cubicBezTo>
                  <a:pt x="1864519" y="956786"/>
                  <a:pt x="1871186" y="944404"/>
                  <a:pt x="1870234" y="952976"/>
                </a:cubicBezTo>
                <a:cubicBezTo>
                  <a:pt x="1874996" y="947261"/>
                  <a:pt x="1877854" y="938689"/>
                  <a:pt x="1874044" y="934879"/>
                </a:cubicBezTo>
                <a:cubicBezTo>
                  <a:pt x="1874044" y="947261"/>
                  <a:pt x="1872139" y="941546"/>
                  <a:pt x="1868329" y="942499"/>
                </a:cubicBezTo>
                <a:cubicBezTo>
                  <a:pt x="1866424" y="947261"/>
                  <a:pt x="1864519" y="952976"/>
                  <a:pt x="1865471" y="955834"/>
                </a:cubicBezTo>
                <a:cubicBezTo>
                  <a:pt x="1862614" y="954881"/>
                  <a:pt x="1860709" y="957739"/>
                  <a:pt x="1858804" y="962501"/>
                </a:cubicBezTo>
                <a:cubicBezTo>
                  <a:pt x="1862614" y="963454"/>
                  <a:pt x="1862614" y="972026"/>
                  <a:pt x="1857851" y="988219"/>
                </a:cubicBezTo>
                <a:cubicBezTo>
                  <a:pt x="1858804" y="991076"/>
                  <a:pt x="1861661" y="987266"/>
                  <a:pt x="1865471" y="985361"/>
                </a:cubicBezTo>
                <a:close/>
                <a:moveTo>
                  <a:pt x="1910239" y="884396"/>
                </a:moveTo>
                <a:cubicBezTo>
                  <a:pt x="1909286" y="888206"/>
                  <a:pt x="1908334" y="892016"/>
                  <a:pt x="1907381" y="894874"/>
                </a:cubicBezTo>
                <a:cubicBezTo>
                  <a:pt x="1907381" y="896779"/>
                  <a:pt x="1906429" y="898684"/>
                  <a:pt x="1906429" y="899636"/>
                </a:cubicBezTo>
                <a:cubicBezTo>
                  <a:pt x="1906429" y="900589"/>
                  <a:pt x="1906429" y="901541"/>
                  <a:pt x="1906429" y="902494"/>
                </a:cubicBezTo>
                <a:cubicBezTo>
                  <a:pt x="1907381" y="901541"/>
                  <a:pt x="1907381" y="900589"/>
                  <a:pt x="1908334" y="898684"/>
                </a:cubicBezTo>
                <a:cubicBezTo>
                  <a:pt x="1909286" y="896779"/>
                  <a:pt x="1910239" y="894874"/>
                  <a:pt x="1910239" y="892016"/>
                </a:cubicBezTo>
                <a:cubicBezTo>
                  <a:pt x="1911191" y="889159"/>
                  <a:pt x="1912144" y="884396"/>
                  <a:pt x="1910239" y="884396"/>
                </a:cubicBezTo>
                <a:close/>
                <a:moveTo>
                  <a:pt x="1926431" y="864394"/>
                </a:moveTo>
                <a:cubicBezTo>
                  <a:pt x="1927384" y="860584"/>
                  <a:pt x="1928336" y="858679"/>
                  <a:pt x="1930241" y="856774"/>
                </a:cubicBezTo>
                <a:cubicBezTo>
                  <a:pt x="1931194" y="855821"/>
                  <a:pt x="1932146" y="853916"/>
                  <a:pt x="1932146" y="850106"/>
                </a:cubicBezTo>
                <a:cubicBezTo>
                  <a:pt x="1930241" y="848201"/>
                  <a:pt x="1928336" y="852011"/>
                  <a:pt x="1926431" y="855821"/>
                </a:cubicBezTo>
                <a:cubicBezTo>
                  <a:pt x="1925479" y="859631"/>
                  <a:pt x="1924526" y="863441"/>
                  <a:pt x="1926431" y="864394"/>
                </a:cubicBezTo>
                <a:close/>
                <a:moveTo>
                  <a:pt x="1914049" y="912019"/>
                </a:moveTo>
                <a:cubicBezTo>
                  <a:pt x="1913096" y="910114"/>
                  <a:pt x="1915954" y="904399"/>
                  <a:pt x="1913096" y="904399"/>
                </a:cubicBezTo>
                <a:cubicBezTo>
                  <a:pt x="1912144" y="905351"/>
                  <a:pt x="1906429" y="912971"/>
                  <a:pt x="1908334" y="914876"/>
                </a:cubicBezTo>
                <a:cubicBezTo>
                  <a:pt x="1909286" y="912019"/>
                  <a:pt x="1911191" y="911066"/>
                  <a:pt x="1913096" y="912019"/>
                </a:cubicBezTo>
                <a:cubicBezTo>
                  <a:pt x="1911191" y="919639"/>
                  <a:pt x="1907381" y="915829"/>
                  <a:pt x="1905476" y="923449"/>
                </a:cubicBezTo>
                <a:cubicBezTo>
                  <a:pt x="1909286" y="924401"/>
                  <a:pt x="1911191" y="917734"/>
                  <a:pt x="1914049" y="912019"/>
                </a:cubicBezTo>
                <a:close/>
                <a:moveTo>
                  <a:pt x="1833086" y="591026"/>
                </a:moveTo>
                <a:cubicBezTo>
                  <a:pt x="1834991" y="592931"/>
                  <a:pt x="1837849" y="594836"/>
                  <a:pt x="1839754" y="593884"/>
                </a:cubicBezTo>
                <a:cubicBezTo>
                  <a:pt x="1841659" y="593884"/>
                  <a:pt x="1842611" y="591979"/>
                  <a:pt x="1842611" y="591026"/>
                </a:cubicBezTo>
                <a:cubicBezTo>
                  <a:pt x="1837849" y="588169"/>
                  <a:pt x="1835944" y="587216"/>
                  <a:pt x="1834039" y="587216"/>
                </a:cubicBezTo>
                <a:cubicBezTo>
                  <a:pt x="1833086" y="588169"/>
                  <a:pt x="1832134" y="589121"/>
                  <a:pt x="1833086" y="591026"/>
                </a:cubicBezTo>
                <a:close/>
                <a:moveTo>
                  <a:pt x="1926431" y="662464"/>
                </a:moveTo>
                <a:cubicBezTo>
                  <a:pt x="1926431" y="665321"/>
                  <a:pt x="1936909" y="673894"/>
                  <a:pt x="1931194" y="673894"/>
                </a:cubicBezTo>
                <a:lnTo>
                  <a:pt x="1935004" y="678656"/>
                </a:lnTo>
                <a:cubicBezTo>
                  <a:pt x="1935956" y="677704"/>
                  <a:pt x="1937861" y="679609"/>
                  <a:pt x="1938814" y="679609"/>
                </a:cubicBezTo>
                <a:cubicBezTo>
                  <a:pt x="1931194" y="671989"/>
                  <a:pt x="1934051" y="665321"/>
                  <a:pt x="1926431" y="662464"/>
                </a:cubicBezTo>
                <a:close/>
                <a:moveTo>
                  <a:pt x="1953101" y="700564"/>
                </a:moveTo>
                <a:cubicBezTo>
                  <a:pt x="1955959" y="706279"/>
                  <a:pt x="1956911" y="705326"/>
                  <a:pt x="1959769" y="708184"/>
                </a:cubicBezTo>
                <a:cubicBezTo>
                  <a:pt x="1961674" y="711994"/>
                  <a:pt x="1963579" y="716756"/>
                  <a:pt x="1964531" y="716756"/>
                </a:cubicBezTo>
                <a:cubicBezTo>
                  <a:pt x="1962626" y="711994"/>
                  <a:pt x="1961674" y="700564"/>
                  <a:pt x="1956911" y="699611"/>
                </a:cubicBezTo>
                <a:cubicBezTo>
                  <a:pt x="1957864" y="703421"/>
                  <a:pt x="1955006" y="702469"/>
                  <a:pt x="1953101" y="700564"/>
                </a:cubicBezTo>
                <a:close/>
                <a:moveTo>
                  <a:pt x="1881664" y="631031"/>
                </a:moveTo>
                <a:cubicBezTo>
                  <a:pt x="1886426" y="629126"/>
                  <a:pt x="1890236" y="630079"/>
                  <a:pt x="1882616" y="621506"/>
                </a:cubicBezTo>
                <a:cubicBezTo>
                  <a:pt x="1876901" y="620554"/>
                  <a:pt x="1886426" y="629126"/>
                  <a:pt x="1878806" y="624364"/>
                </a:cubicBezTo>
                <a:cubicBezTo>
                  <a:pt x="1874044" y="620554"/>
                  <a:pt x="1875949" y="613886"/>
                  <a:pt x="1867376" y="612934"/>
                </a:cubicBezTo>
                <a:cubicBezTo>
                  <a:pt x="1873091" y="617696"/>
                  <a:pt x="1877854" y="625316"/>
                  <a:pt x="1871186" y="622459"/>
                </a:cubicBezTo>
                <a:cubicBezTo>
                  <a:pt x="1874996" y="625316"/>
                  <a:pt x="1877854" y="628174"/>
                  <a:pt x="1881664" y="631031"/>
                </a:cubicBezTo>
                <a:close/>
                <a:moveTo>
                  <a:pt x="1903571" y="649129"/>
                </a:moveTo>
                <a:cubicBezTo>
                  <a:pt x="1904524" y="645319"/>
                  <a:pt x="1909286" y="643414"/>
                  <a:pt x="1903571" y="636746"/>
                </a:cubicBezTo>
                <a:cubicBezTo>
                  <a:pt x="1894999" y="633889"/>
                  <a:pt x="1901666" y="643414"/>
                  <a:pt x="1903571" y="649129"/>
                </a:cubicBezTo>
                <a:close/>
                <a:moveTo>
                  <a:pt x="1917859" y="664369"/>
                </a:moveTo>
                <a:cubicBezTo>
                  <a:pt x="1919764" y="664369"/>
                  <a:pt x="1922621" y="667226"/>
                  <a:pt x="1924526" y="667226"/>
                </a:cubicBezTo>
                <a:cubicBezTo>
                  <a:pt x="1914049" y="659606"/>
                  <a:pt x="1917859" y="659606"/>
                  <a:pt x="1916906" y="653891"/>
                </a:cubicBezTo>
                <a:cubicBezTo>
                  <a:pt x="1915954" y="653891"/>
                  <a:pt x="1914049" y="652939"/>
                  <a:pt x="1911191" y="650081"/>
                </a:cubicBezTo>
                <a:cubicBezTo>
                  <a:pt x="1909286" y="652939"/>
                  <a:pt x="1912144" y="656749"/>
                  <a:pt x="1917859" y="664369"/>
                </a:cubicBezTo>
                <a:close/>
                <a:moveTo>
                  <a:pt x="1926431" y="676751"/>
                </a:moveTo>
                <a:cubicBezTo>
                  <a:pt x="1928336" y="676751"/>
                  <a:pt x="1930241" y="679609"/>
                  <a:pt x="1933099" y="683419"/>
                </a:cubicBezTo>
                <a:cubicBezTo>
                  <a:pt x="1937861" y="680561"/>
                  <a:pt x="1930241" y="676751"/>
                  <a:pt x="1928336" y="671989"/>
                </a:cubicBezTo>
                <a:cubicBezTo>
                  <a:pt x="1927384" y="672941"/>
                  <a:pt x="1923574" y="672941"/>
                  <a:pt x="1926431" y="676751"/>
                </a:cubicBezTo>
                <a:close/>
                <a:moveTo>
                  <a:pt x="1955959" y="840581"/>
                </a:moveTo>
                <a:cubicBezTo>
                  <a:pt x="1955959" y="832961"/>
                  <a:pt x="1958816" y="826294"/>
                  <a:pt x="1960721" y="819626"/>
                </a:cubicBezTo>
                <a:cubicBezTo>
                  <a:pt x="1962626" y="812959"/>
                  <a:pt x="1964531" y="808196"/>
                  <a:pt x="1961674" y="804386"/>
                </a:cubicBezTo>
                <a:cubicBezTo>
                  <a:pt x="1961674" y="814864"/>
                  <a:pt x="1952149" y="836771"/>
                  <a:pt x="1955959" y="840581"/>
                </a:cubicBezTo>
                <a:close/>
                <a:moveTo>
                  <a:pt x="1928336" y="914876"/>
                </a:moveTo>
                <a:cubicBezTo>
                  <a:pt x="1931194" y="914876"/>
                  <a:pt x="1934051" y="910114"/>
                  <a:pt x="1937861" y="899636"/>
                </a:cubicBezTo>
                <a:cubicBezTo>
                  <a:pt x="1940719" y="891064"/>
                  <a:pt x="1942624" y="882491"/>
                  <a:pt x="1941671" y="882491"/>
                </a:cubicBezTo>
                <a:cubicBezTo>
                  <a:pt x="1940719" y="887254"/>
                  <a:pt x="1937861" y="892016"/>
                  <a:pt x="1935956" y="897731"/>
                </a:cubicBezTo>
                <a:cubicBezTo>
                  <a:pt x="1935004" y="900589"/>
                  <a:pt x="1933099" y="903446"/>
                  <a:pt x="1932146" y="907256"/>
                </a:cubicBezTo>
                <a:cubicBezTo>
                  <a:pt x="1930241" y="909161"/>
                  <a:pt x="1929289" y="912019"/>
                  <a:pt x="1928336" y="914876"/>
                </a:cubicBezTo>
                <a:close/>
                <a:moveTo>
                  <a:pt x="1928336" y="910114"/>
                </a:moveTo>
                <a:cubicBezTo>
                  <a:pt x="1927384" y="910114"/>
                  <a:pt x="1927384" y="908209"/>
                  <a:pt x="1928336" y="906304"/>
                </a:cubicBezTo>
                <a:cubicBezTo>
                  <a:pt x="1929289" y="904399"/>
                  <a:pt x="1929289" y="901541"/>
                  <a:pt x="1929289" y="901541"/>
                </a:cubicBezTo>
                <a:cubicBezTo>
                  <a:pt x="1928336" y="905351"/>
                  <a:pt x="1927384" y="902494"/>
                  <a:pt x="1927384" y="900589"/>
                </a:cubicBezTo>
                <a:cubicBezTo>
                  <a:pt x="1927384" y="902494"/>
                  <a:pt x="1926431" y="903446"/>
                  <a:pt x="1926431" y="905351"/>
                </a:cubicBezTo>
                <a:cubicBezTo>
                  <a:pt x="1926431" y="906304"/>
                  <a:pt x="1925479" y="907256"/>
                  <a:pt x="1925479" y="908209"/>
                </a:cubicBezTo>
                <a:cubicBezTo>
                  <a:pt x="1924526" y="910114"/>
                  <a:pt x="1924526" y="911066"/>
                  <a:pt x="1923574" y="912971"/>
                </a:cubicBezTo>
                <a:cubicBezTo>
                  <a:pt x="1922621" y="915829"/>
                  <a:pt x="1921669" y="917734"/>
                  <a:pt x="1922621" y="919639"/>
                </a:cubicBezTo>
                <a:cubicBezTo>
                  <a:pt x="1923574" y="912971"/>
                  <a:pt x="1926431" y="912971"/>
                  <a:pt x="1928336" y="910114"/>
                </a:cubicBezTo>
                <a:close/>
                <a:moveTo>
                  <a:pt x="1927384" y="935831"/>
                </a:moveTo>
                <a:cubicBezTo>
                  <a:pt x="1926431" y="931069"/>
                  <a:pt x="1923574" y="936784"/>
                  <a:pt x="1920716" y="938689"/>
                </a:cubicBezTo>
                <a:cubicBezTo>
                  <a:pt x="1920716" y="943451"/>
                  <a:pt x="1925479" y="939641"/>
                  <a:pt x="1927384" y="935831"/>
                </a:cubicBezTo>
                <a:close/>
                <a:moveTo>
                  <a:pt x="1942624" y="691991"/>
                </a:moveTo>
                <a:cubicBezTo>
                  <a:pt x="1944529" y="695801"/>
                  <a:pt x="1948339" y="702469"/>
                  <a:pt x="1946434" y="696754"/>
                </a:cubicBezTo>
                <a:cubicBezTo>
                  <a:pt x="1943576" y="691991"/>
                  <a:pt x="1941671" y="691039"/>
                  <a:pt x="1938814" y="686276"/>
                </a:cubicBezTo>
                <a:cubicBezTo>
                  <a:pt x="1939766" y="686276"/>
                  <a:pt x="1938814" y="683419"/>
                  <a:pt x="1936909" y="683419"/>
                </a:cubicBezTo>
                <a:cubicBezTo>
                  <a:pt x="1940719" y="691991"/>
                  <a:pt x="1933099" y="684371"/>
                  <a:pt x="1939766" y="695801"/>
                </a:cubicBezTo>
                <a:cubicBezTo>
                  <a:pt x="1941671" y="695801"/>
                  <a:pt x="1942624" y="693896"/>
                  <a:pt x="1942624" y="691991"/>
                </a:cubicBezTo>
                <a:close/>
                <a:moveTo>
                  <a:pt x="1963579" y="730091"/>
                </a:moveTo>
                <a:cubicBezTo>
                  <a:pt x="1962626" y="717709"/>
                  <a:pt x="1955959" y="709136"/>
                  <a:pt x="1951196" y="708184"/>
                </a:cubicBezTo>
                <a:cubicBezTo>
                  <a:pt x="1956911" y="720566"/>
                  <a:pt x="1957864" y="730091"/>
                  <a:pt x="1963579" y="730091"/>
                </a:cubicBezTo>
                <a:close/>
                <a:moveTo>
                  <a:pt x="1970246" y="822484"/>
                </a:moveTo>
                <a:cubicBezTo>
                  <a:pt x="1969294" y="821531"/>
                  <a:pt x="1969294" y="817721"/>
                  <a:pt x="1966436" y="819626"/>
                </a:cubicBezTo>
                <a:cubicBezTo>
                  <a:pt x="1965484" y="832961"/>
                  <a:pt x="1955959" y="838676"/>
                  <a:pt x="1962626" y="841534"/>
                </a:cubicBezTo>
                <a:cubicBezTo>
                  <a:pt x="1963579" y="827246"/>
                  <a:pt x="1967389" y="830104"/>
                  <a:pt x="1970246" y="822484"/>
                </a:cubicBezTo>
                <a:close/>
                <a:moveTo>
                  <a:pt x="1977866" y="778669"/>
                </a:moveTo>
                <a:cubicBezTo>
                  <a:pt x="1975009" y="778669"/>
                  <a:pt x="1971199" y="782479"/>
                  <a:pt x="1972151" y="770096"/>
                </a:cubicBezTo>
                <a:lnTo>
                  <a:pt x="1968341" y="771049"/>
                </a:lnTo>
                <a:cubicBezTo>
                  <a:pt x="1968341" y="774859"/>
                  <a:pt x="1969294" y="777716"/>
                  <a:pt x="1970246" y="780574"/>
                </a:cubicBezTo>
                <a:cubicBezTo>
                  <a:pt x="1969294" y="781526"/>
                  <a:pt x="1967389" y="781526"/>
                  <a:pt x="1967389" y="787241"/>
                </a:cubicBezTo>
                <a:cubicBezTo>
                  <a:pt x="1969294" y="792956"/>
                  <a:pt x="1969294" y="785336"/>
                  <a:pt x="1972151" y="783431"/>
                </a:cubicBezTo>
                <a:cubicBezTo>
                  <a:pt x="1972151" y="792004"/>
                  <a:pt x="1970246" y="790099"/>
                  <a:pt x="1971199" y="795814"/>
                </a:cubicBezTo>
                <a:cubicBezTo>
                  <a:pt x="1976914" y="792004"/>
                  <a:pt x="1974056" y="785336"/>
                  <a:pt x="1977866" y="778669"/>
                </a:cubicBezTo>
                <a:close/>
                <a:moveTo>
                  <a:pt x="1819751" y="571976"/>
                </a:moveTo>
                <a:cubicBezTo>
                  <a:pt x="1818799" y="572929"/>
                  <a:pt x="1817846" y="572929"/>
                  <a:pt x="1815941" y="573881"/>
                </a:cubicBezTo>
                <a:cubicBezTo>
                  <a:pt x="1820704" y="576739"/>
                  <a:pt x="1825466" y="578644"/>
                  <a:pt x="1829276" y="578644"/>
                </a:cubicBezTo>
                <a:lnTo>
                  <a:pt x="1819751" y="571976"/>
                </a:lnTo>
                <a:close/>
                <a:moveTo>
                  <a:pt x="1860709" y="596741"/>
                </a:moveTo>
                <a:lnTo>
                  <a:pt x="1862614" y="593884"/>
                </a:lnTo>
                <a:cubicBezTo>
                  <a:pt x="1855946" y="588169"/>
                  <a:pt x="1850231" y="585311"/>
                  <a:pt x="1849279" y="588169"/>
                </a:cubicBezTo>
                <a:lnTo>
                  <a:pt x="1860709" y="596741"/>
                </a:lnTo>
                <a:close/>
                <a:moveTo>
                  <a:pt x="1906429" y="626269"/>
                </a:moveTo>
                <a:cubicBezTo>
                  <a:pt x="1910239" y="630079"/>
                  <a:pt x="1915001" y="633889"/>
                  <a:pt x="1912144" y="633889"/>
                </a:cubicBezTo>
                <a:cubicBezTo>
                  <a:pt x="1906429" y="628174"/>
                  <a:pt x="1899761" y="623411"/>
                  <a:pt x="1897856" y="624364"/>
                </a:cubicBezTo>
                <a:cubicBezTo>
                  <a:pt x="1912144" y="636746"/>
                  <a:pt x="1919764" y="636746"/>
                  <a:pt x="1924526" y="648176"/>
                </a:cubicBezTo>
                <a:lnTo>
                  <a:pt x="1928336" y="645319"/>
                </a:lnTo>
                <a:cubicBezTo>
                  <a:pt x="1915954" y="636746"/>
                  <a:pt x="1915954" y="629126"/>
                  <a:pt x="1906429" y="626269"/>
                </a:cubicBezTo>
                <a:close/>
                <a:moveTo>
                  <a:pt x="1843564" y="1209199"/>
                </a:moveTo>
                <a:cubicBezTo>
                  <a:pt x="1837849" y="1205389"/>
                  <a:pt x="1848326" y="1193959"/>
                  <a:pt x="1847374" y="1187291"/>
                </a:cubicBezTo>
                <a:cubicBezTo>
                  <a:pt x="1846421" y="1190149"/>
                  <a:pt x="1844516" y="1189196"/>
                  <a:pt x="1843564" y="1188244"/>
                </a:cubicBezTo>
                <a:cubicBezTo>
                  <a:pt x="1841659" y="1208246"/>
                  <a:pt x="1832134" y="1217771"/>
                  <a:pt x="1836896" y="1228249"/>
                </a:cubicBezTo>
                <a:cubicBezTo>
                  <a:pt x="1837849" y="1220629"/>
                  <a:pt x="1839754" y="1212056"/>
                  <a:pt x="1843564" y="1209199"/>
                </a:cubicBezTo>
                <a:close/>
                <a:moveTo>
                  <a:pt x="1905476" y="1069181"/>
                </a:moveTo>
                <a:cubicBezTo>
                  <a:pt x="1903571" y="1075849"/>
                  <a:pt x="1901666" y="1082516"/>
                  <a:pt x="1901666" y="1087279"/>
                </a:cubicBezTo>
                <a:cubicBezTo>
                  <a:pt x="1905476" y="1077754"/>
                  <a:pt x="1908334" y="1074896"/>
                  <a:pt x="1905476" y="1069181"/>
                </a:cubicBezTo>
                <a:close/>
                <a:moveTo>
                  <a:pt x="1895951" y="1108234"/>
                </a:moveTo>
                <a:cubicBezTo>
                  <a:pt x="1896904" y="1103471"/>
                  <a:pt x="1898809" y="1096804"/>
                  <a:pt x="1896904" y="1093946"/>
                </a:cubicBezTo>
                <a:cubicBezTo>
                  <a:pt x="1894999" y="1101566"/>
                  <a:pt x="1893094" y="1107281"/>
                  <a:pt x="1895951" y="1108234"/>
                </a:cubicBezTo>
                <a:close/>
                <a:moveTo>
                  <a:pt x="1907381" y="1091089"/>
                </a:moveTo>
                <a:cubicBezTo>
                  <a:pt x="1904524" y="1097756"/>
                  <a:pt x="1900714" y="1096804"/>
                  <a:pt x="1897856" y="1102519"/>
                </a:cubicBezTo>
                <a:cubicBezTo>
                  <a:pt x="1899761" y="1101566"/>
                  <a:pt x="1902619" y="1107281"/>
                  <a:pt x="1903571" y="1102519"/>
                </a:cubicBezTo>
                <a:cubicBezTo>
                  <a:pt x="1905476" y="1097756"/>
                  <a:pt x="1916906" y="1077754"/>
                  <a:pt x="1919764" y="1081564"/>
                </a:cubicBezTo>
                <a:cubicBezTo>
                  <a:pt x="1920716" y="1073944"/>
                  <a:pt x="1920716" y="1066324"/>
                  <a:pt x="1922621" y="1056799"/>
                </a:cubicBezTo>
                <a:cubicBezTo>
                  <a:pt x="1919764" y="1062514"/>
                  <a:pt x="1919764" y="1058704"/>
                  <a:pt x="1917859" y="1057751"/>
                </a:cubicBezTo>
                <a:cubicBezTo>
                  <a:pt x="1915954" y="1064419"/>
                  <a:pt x="1908334" y="1089184"/>
                  <a:pt x="1908334" y="1078706"/>
                </a:cubicBezTo>
                <a:cubicBezTo>
                  <a:pt x="1906429" y="1085374"/>
                  <a:pt x="1910239" y="1084421"/>
                  <a:pt x="1907381" y="1091089"/>
                </a:cubicBezTo>
                <a:close/>
                <a:moveTo>
                  <a:pt x="1910239" y="1056799"/>
                </a:moveTo>
                <a:cubicBezTo>
                  <a:pt x="1912144" y="1056799"/>
                  <a:pt x="1912144" y="1058704"/>
                  <a:pt x="1913096" y="1059656"/>
                </a:cubicBezTo>
                <a:cubicBezTo>
                  <a:pt x="1914049" y="1056799"/>
                  <a:pt x="1915954" y="1055846"/>
                  <a:pt x="1916906" y="1051084"/>
                </a:cubicBezTo>
                <a:cubicBezTo>
                  <a:pt x="1914049" y="1051084"/>
                  <a:pt x="1912144" y="1053941"/>
                  <a:pt x="1910239" y="1056799"/>
                </a:cubicBezTo>
                <a:close/>
                <a:moveTo>
                  <a:pt x="1989296" y="743426"/>
                </a:moveTo>
                <a:cubicBezTo>
                  <a:pt x="1994059" y="747236"/>
                  <a:pt x="1987391" y="731996"/>
                  <a:pt x="1990249" y="732949"/>
                </a:cubicBezTo>
                <a:lnTo>
                  <a:pt x="1992154" y="731996"/>
                </a:lnTo>
                <a:cubicBezTo>
                  <a:pt x="1994059" y="737711"/>
                  <a:pt x="1994059" y="742474"/>
                  <a:pt x="1994059" y="745331"/>
                </a:cubicBezTo>
                <a:cubicBezTo>
                  <a:pt x="1997869" y="747236"/>
                  <a:pt x="1998821" y="732949"/>
                  <a:pt x="1994059" y="728186"/>
                </a:cubicBezTo>
                <a:cubicBezTo>
                  <a:pt x="1994059" y="738664"/>
                  <a:pt x="1986439" y="714851"/>
                  <a:pt x="1982629" y="710089"/>
                </a:cubicBezTo>
                <a:cubicBezTo>
                  <a:pt x="1981676" y="719614"/>
                  <a:pt x="1989296" y="731044"/>
                  <a:pt x="1989296" y="743426"/>
                </a:cubicBezTo>
                <a:close/>
                <a:moveTo>
                  <a:pt x="1990249" y="759619"/>
                </a:moveTo>
                <a:cubicBezTo>
                  <a:pt x="1993106" y="762476"/>
                  <a:pt x="1995011" y="771049"/>
                  <a:pt x="1996916" y="775811"/>
                </a:cubicBezTo>
                <a:cubicBezTo>
                  <a:pt x="1995964" y="768191"/>
                  <a:pt x="1995964" y="762476"/>
                  <a:pt x="1996916" y="758666"/>
                </a:cubicBezTo>
                <a:cubicBezTo>
                  <a:pt x="1993106" y="764381"/>
                  <a:pt x="1994059" y="760571"/>
                  <a:pt x="1993106" y="749141"/>
                </a:cubicBezTo>
                <a:cubicBezTo>
                  <a:pt x="1990249" y="747236"/>
                  <a:pt x="1991201" y="750094"/>
                  <a:pt x="1991201" y="752951"/>
                </a:cubicBezTo>
                <a:cubicBezTo>
                  <a:pt x="1991201" y="755809"/>
                  <a:pt x="1992154" y="759619"/>
                  <a:pt x="1991201" y="759619"/>
                </a:cubicBezTo>
                <a:cubicBezTo>
                  <a:pt x="1991201" y="757714"/>
                  <a:pt x="1990249" y="755809"/>
                  <a:pt x="1990249" y="759619"/>
                </a:cubicBezTo>
                <a:close/>
                <a:moveTo>
                  <a:pt x="1991201" y="802481"/>
                </a:moveTo>
                <a:cubicBezTo>
                  <a:pt x="1990249" y="811054"/>
                  <a:pt x="1988344" y="813911"/>
                  <a:pt x="1990249" y="818674"/>
                </a:cubicBezTo>
                <a:cubicBezTo>
                  <a:pt x="1992154" y="812959"/>
                  <a:pt x="1992154" y="799624"/>
                  <a:pt x="1994059" y="798671"/>
                </a:cubicBezTo>
                <a:cubicBezTo>
                  <a:pt x="1994059" y="800576"/>
                  <a:pt x="1994059" y="802481"/>
                  <a:pt x="1995011" y="801529"/>
                </a:cubicBezTo>
                <a:cubicBezTo>
                  <a:pt x="1996916" y="789146"/>
                  <a:pt x="1990249" y="798671"/>
                  <a:pt x="1990249" y="792004"/>
                </a:cubicBezTo>
                <a:cubicBezTo>
                  <a:pt x="1989296" y="799624"/>
                  <a:pt x="1991201" y="799624"/>
                  <a:pt x="1991201" y="802481"/>
                </a:cubicBezTo>
                <a:close/>
                <a:moveTo>
                  <a:pt x="1981676" y="852011"/>
                </a:moveTo>
                <a:cubicBezTo>
                  <a:pt x="1979771" y="856774"/>
                  <a:pt x="1978819" y="859631"/>
                  <a:pt x="1977866" y="862489"/>
                </a:cubicBezTo>
                <a:cubicBezTo>
                  <a:pt x="1975961" y="869156"/>
                  <a:pt x="1975961" y="873919"/>
                  <a:pt x="1974056" y="882491"/>
                </a:cubicBezTo>
                <a:cubicBezTo>
                  <a:pt x="1975009" y="877729"/>
                  <a:pt x="1977866" y="870109"/>
                  <a:pt x="1980724" y="863441"/>
                </a:cubicBezTo>
                <a:cubicBezTo>
                  <a:pt x="1982629" y="856774"/>
                  <a:pt x="1984534" y="852011"/>
                  <a:pt x="1981676" y="852011"/>
                </a:cubicBezTo>
                <a:close/>
                <a:moveTo>
                  <a:pt x="1999774" y="751046"/>
                </a:moveTo>
                <a:cubicBezTo>
                  <a:pt x="1999774" y="757714"/>
                  <a:pt x="2003584" y="771049"/>
                  <a:pt x="1998821" y="768191"/>
                </a:cubicBezTo>
                <a:cubicBezTo>
                  <a:pt x="1998821" y="778669"/>
                  <a:pt x="2002631" y="773906"/>
                  <a:pt x="2001679" y="785336"/>
                </a:cubicBezTo>
                <a:cubicBezTo>
                  <a:pt x="1998821" y="779621"/>
                  <a:pt x="1997869" y="788194"/>
                  <a:pt x="1996916" y="797719"/>
                </a:cubicBezTo>
                <a:cubicBezTo>
                  <a:pt x="1995964" y="807244"/>
                  <a:pt x="1993106" y="819626"/>
                  <a:pt x="1990249" y="822484"/>
                </a:cubicBezTo>
                <a:cubicBezTo>
                  <a:pt x="1995011" y="819626"/>
                  <a:pt x="2000726" y="804386"/>
                  <a:pt x="2002631" y="789146"/>
                </a:cubicBezTo>
                <a:cubicBezTo>
                  <a:pt x="2005489" y="772954"/>
                  <a:pt x="2002631" y="756761"/>
                  <a:pt x="1999774" y="751046"/>
                </a:cubicBezTo>
                <a:close/>
                <a:moveTo>
                  <a:pt x="2000726" y="822484"/>
                </a:moveTo>
                <a:cubicBezTo>
                  <a:pt x="1996916" y="839629"/>
                  <a:pt x="2000726" y="818674"/>
                  <a:pt x="1998821" y="818674"/>
                </a:cubicBezTo>
                <a:cubicBezTo>
                  <a:pt x="1996916" y="826294"/>
                  <a:pt x="1994059" y="834866"/>
                  <a:pt x="1991201" y="845344"/>
                </a:cubicBezTo>
                <a:cubicBezTo>
                  <a:pt x="1992154" y="847249"/>
                  <a:pt x="1993106" y="851059"/>
                  <a:pt x="1994059" y="852964"/>
                </a:cubicBezTo>
                <a:cubicBezTo>
                  <a:pt x="1993106" y="843439"/>
                  <a:pt x="2004536" y="819626"/>
                  <a:pt x="2000726" y="822484"/>
                </a:cubicBezTo>
                <a:close/>
                <a:moveTo>
                  <a:pt x="1979771" y="685324"/>
                </a:moveTo>
                <a:cubicBezTo>
                  <a:pt x="1981676" y="689134"/>
                  <a:pt x="1983581" y="693896"/>
                  <a:pt x="1985486" y="693896"/>
                </a:cubicBezTo>
                <a:cubicBezTo>
                  <a:pt x="1985486" y="687229"/>
                  <a:pt x="1978819" y="674846"/>
                  <a:pt x="1970246" y="662464"/>
                </a:cubicBezTo>
                <a:cubicBezTo>
                  <a:pt x="1972151" y="670084"/>
                  <a:pt x="1962626" y="662464"/>
                  <a:pt x="1961674" y="655796"/>
                </a:cubicBezTo>
                <a:cubicBezTo>
                  <a:pt x="1962626" y="657701"/>
                  <a:pt x="1964531" y="658654"/>
                  <a:pt x="1962626" y="654844"/>
                </a:cubicBezTo>
                <a:cubicBezTo>
                  <a:pt x="1961674" y="654844"/>
                  <a:pt x="1960721" y="654844"/>
                  <a:pt x="1959769" y="652939"/>
                </a:cubicBezTo>
                <a:lnTo>
                  <a:pt x="1957864" y="653891"/>
                </a:lnTo>
                <a:cubicBezTo>
                  <a:pt x="1960721" y="658654"/>
                  <a:pt x="1971199" y="669131"/>
                  <a:pt x="1968341" y="671036"/>
                </a:cubicBezTo>
                <a:cubicBezTo>
                  <a:pt x="1965484" y="670084"/>
                  <a:pt x="1955959" y="651034"/>
                  <a:pt x="1953101" y="655796"/>
                </a:cubicBezTo>
                <a:cubicBezTo>
                  <a:pt x="1957864" y="665321"/>
                  <a:pt x="1966436" y="678656"/>
                  <a:pt x="1974056" y="690086"/>
                </a:cubicBezTo>
                <a:cubicBezTo>
                  <a:pt x="1971199" y="681514"/>
                  <a:pt x="1964531" y="671989"/>
                  <a:pt x="1962626" y="666274"/>
                </a:cubicBezTo>
                <a:cubicBezTo>
                  <a:pt x="1970246" y="676751"/>
                  <a:pt x="1975009" y="684371"/>
                  <a:pt x="1978819" y="692944"/>
                </a:cubicBezTo>
                <a:cubicBezTo>
                  <a:pt x="1982629" y="701516"/>
                  <a:pt x="1987391" y="710089"/>
                  <a:pt x="1992154" y="723424"/>
                </a:cubicBezTo>
                <a:cubicBezTo>
                  <a:pt x="1995011" y="716756"/>
                  <a:pt x="1990249" y="711994"/>
                  <a:pt x="1995964" y="711041"/>
                </a:cubicBezTo>
                <a:cubicBezTo>
                  <a:pt x="1991201" y="701516"/>
                  <a:pt x="1977866" y="693896"/>
                  <a:pt x="1979771" y="685324"/>
                </a:cubicBezTo>
                <a:close/>
                <a:moveTo>
                  <a:pt x="2006441" y="801529"/>
                </a:moveTo>
                <a:cubicBezTo>
                  <a:pt x="2003584" y="809149"/>
                  <a:pt x="2005489" y="811054"/>
                  <a:pt x="2003584" y="822484"/>
                </a:cubicBezTo>
                <a:cubicBezTo>
                  <a:pt x="2008346" y="826294"/>
                  <a:pt x="2010251" y="801529"/>
                  <a:pt x="2006441" y="801529"/>
                </a:cubicBezTo>
                <a:close/>
                <a:moveTo>
                  <a:pt x="2015966" y="743426"/>
                </a:moveTo>
                <a:cubicBezTo>
                  <a:pt x="2015014" y="734854"/>
                  <a:pt x="2012156" y="729139"/>
                  <a:pt x="2010251" y="726281"/>
                </a:cubicBezTo>
                <a:cubicBezTo>
                  <a:pt x="2011204" y="733901"/>
                  <a:pt x="2009299" y="744379"/>
                  <a:pt x="2015014" y="747236"/>
                </a:cubicBezTo>
                <a:cubicBezTo>
                  <a:pt x="2014061" y="745331"/>
                  <a:pt x="2015014" y="743426"/>
                  <a:pt x="2015966" y="743426"/>
                </a:cubicBezTo>
                <a:close/>
                <a:moveTo>
                  <a:pt x="1889284" y="562451"/>
                </a:moveTo>
                <a:cubicBezTo>
                  <a:pt x="1901666" y="570071"/>
                  <a:pt x="1902619" y="578644"/>
                  <a:pt x="1909286" y="574834"/>
                </a:cubicBezTo>
                <a:cubicBezTo>
                  <a:pt x="1902619" y="571976"/>
                  <a:pt x="1891189" y="561499"/>
                  <a:pt x="1889284" y="562451"/>
                </a:cubicBezTo>
                <a:close/>
                <a:moveTo>
                  <a:pt x="1769269" y="440531"/>
                </a:moveTo>
                <a:cubicBezTo>
                  <a:pt x="1764506" y="447199"/>
                  <a:pt x="1751171" y="423386"/>
                  <a:pt x="1752124" y="433864"/>
                </a:cubicBezTo>
                <a:cubicBezTo>
                  <a:pt x="1755934" y="432911"/>
                  <a:pt x="1753076" y="436721"/>
                  <a:pt x="1751171" y="435769"/>
                </a:cubicBezTo>
                <a:cubicBezTo>
                  <a:pt x="1756886" y="438626"/>
                  <a:pt x="1775936" y="450056"/>
                  <a:pt x="1769269" y="440531"/>
                </a:cubicBezTo>
                <a:close/>
                <a:moveTo>
                  <a:pt x="1703546" y="390049"/>
                </a:moveTo>
                <a:cubicBezTo>
                  <a:pt x="1703546" y="389096"/>
                  <a:pt x="1702594" y="388144"/>
                  <a:pt x="1701641" y="389096"/>
                </a:cubicBezTo>
                <a:cubicBezTo>
                  <a:pt x="1699736" y="394811"/>
                  <a:pt x="1707356" y="395764"/>
                  <a:pt x="1711166" y="402431"/>
                </a:cubicBezTo>
                <a:cubicBezTo>
                  <a:pt x="1707356" y="403384"/>
                  <a:pt x="1700689" y="399574"/>
                  <a:pt x="1695926" y="400526"/>
                </a:cubicBezTo>
                <a:cubicBezTo>
                  <a:pt x="1701641" y="404336"/>
                  <a:pt x="1697831" y="405289"/>
                  <a:pt x="1703546" y="409099"/>
                </a:cubicBezTo>
                <a:cubicBezTo>
                  <a:pt x="1711166" y="411956"/>
                  <a:pt x="1724501" y="415766"/>
                  <a:pt x="1721644" y="407194"/>
                </a:cubicBezTo>
                <a:cubicBezTo>
                  <a:pt x="1715929" y="405289"/>
                  <a:pt x="1722596" y="411956"/>
                  <a:pt x="1716881" y="409099"/>
                </a:cubicBezTo>
                <a:cubicBezTo>
                  <a:pt x="1717834" y="404336"/>
                  <a:pt x="1702594" y="395764"/>
                  <a:pt x="1711166" y="394811"/>
                </a:cubicBezTo>
                <a:cubicBezTo>
                  <a:pt x="1707356" y="388144"/>
                  <a:pt x="1708309" y="394811"/>
                  <a:pt x="1703546" y="390049"/>
                </a:cubicBezTo>
                <a:close/>
                <a:moveTo>
                  <a:pt x="1786414" y="817721"/>
                </a:moveTo>
                <a:cubicBezTo>
                  <a:pt x="1789271" y="818674"/>
                  <a:pt x="1793081" y="819626"/>
                  <a:pt x="1792129" y="823436"/>
                </a:cubicBezTo>
                <a:cubicBezTo>
                  <a:pt x="1789271" y="820579"/>
                  <a:pt x="1790224" y="824389"/>
                  <a:pt x="1789271" y="827246"/>
                </a:cubicBezTo>
                <a:cubicBezTo>
                  <a:pt x="1786414" y="824389"/>
                  <a:pt x="1782604" y="825341"/>
                  <a:pt x="1783556" y="831056"/>
                </a:cubicBezTo>
                <a:cubicBezTo>
                  <a:pt x="1778794" y="829151"/>
                  <a:pt x="1786414" y="819626"/>
                  <a:pt x="1786414" y="817721"/>
                </a:cubicBezTo>
                <a:close/>
                <a:moveTo>
                  <a:pt x="1938814" y="920591"/>
                </a:moveTo>
                <a:cubicBezTo>
                  <a:pt x="1939766" y="917734"/>
                  <a:pt x="1938814" y="916781"/>
                  <a:pt x="1938814" y="914876"/>
                </a:cubicBezTo>
                <a:cubicBezTo>
                  <a:pt x="1938814" y="913924"/>
                  <a:pt x="1938814" y="912971"/>
                  <a:pt x="1938814" y="912019"/>
                </a:cubicBezTo>
                <a:cubicBezTo>
                  <a:pt x="1938814" y="911066"/>
                  <a:pt x="1938814" y="910114"/>
                  <a:pt x="1939766" y="907256"/>
                </a:cubicBezTo>
                <a:cubicBezTo>
                  <a:pt x="1939766" y="919639"/>
                  <a:pt x="1954054" y="890111"/>
                  <a:pt x="1947386" y="912971"/>
                </a:cubicBezTo>
                <a:cubicBezTo>
                  <a:pt x="1947386" y="911066"/>
                  <a:pt x="1945481" y="909161"/>
                  <a:pt x="1943576" y="909161"/>
                </a:cubicBezTo>
                <a:cubicBezTo>
                  <a:pt x="1943576" y="910114"/>
                  <a:pt x="1943576" y="911066"/>
                  <a:pt x="1942624" y="912019"/>
                </a:cubicBezTo>
                <a:cubicBezTo>
                  <a:pt x="1942624" y="912971"/>
                  <a:pt x="1942624" y="913924"/>
                  <a:pt x="1941671" y="914876"/>
                </a:cubicBezTo>
                <a:cubicBezTo>
                  <a:pt x="1941671" y="916781"/>
                  <a:pt x="1940719" y="917734"/>
                  <a:pt x="1939766" y="919639"/>
                </a:cubicBezTo>
                <a:cubicBezTo>
                  <a:pt x="1938814" y="922496"/>
                  <a:pt x="1936909" y="926306"/>
                  <a:pt x="1935004" y="931069"/>
                </a:cubicBezTo>
                <a:cubicBezTo>
                  <a:pt x="1932146" y="930116"/>
                  <a:pt x="1934051" y="929164"/>
                  <a:pt x="1935004" y="926306"/>
                </a:cubicBezTo>
                <a:cubicBezTo>
                  <a:pt x="1935956" y="923449"/>
                  <a:pt x="1934051" y="924401"/>
                  <a:pt x="1934051" y="926306"/>
                </a:cubicBezTo>
                <a:cubicBezTo>
                  <a:pt x="1933099" y="925354"/>
                  <a:pt x="1935004" y="921544"/>
                  <a:pt x="1933099" y="921544"/>
                </a:cubicBezTo>
                <a:cubicBezTo>
                  <a:pt x="1935956" y="919639"/>
                  <a:pt x="1937861" y="920591"/>
                  <a:pt x="1938814" y="920591"/>
                </a:cubicBezTo>
                <a:close/>
                <a:moveTo>
                  <a:pt x="978694" y="22384"/>
                </a:moveTo>
                <a:cubicBezTo>
                  <a:pt x="972979" y="29051"/>
                  <a:pt x="953929" y="38576"/>
                  <a:pt x="952976" y="45244"/>
                </a:cubicBezTo>
                <a:cubicBezTo>
                  <a:pt x="948214" y="46196"/>
                  <a:pt x="942499" y="48101"/>
                  <a:pt x="937736" y="50006"/>
                </a:cubicBezTo>
                <a:cubicBezTo>
                  <a:pt x="932974" y="44291"/>
                  <a:pt x="941546" y="39529"/>
                  <a:pt x="945356" y="31909"/>
                </a:cubicBezTo>
                <a:cubicBezTo>
                  <a:pt x="949166" y="29051"/>
                  <a:pt x="976789" y="23336"/>
                  <a:pt x="966311" y="23336"/>
                </a:cubicBezTo>
                <a:cubicBezTo>
                  <a:pt x="954881" y="24289"/>
                  <a:pt x="972979" y="22384"/>
                  <a:pt x="978694" y="22384"/>
                </a:cubicBezTo>
                <a:close/>
                <a:moveTo>
                  <a:pt x="1710214" y="808196"/>
                </a:moveTo>
                <a:cubicBezTo>
                  <a:pt x="1709261" y="810101"/>
                  <a:pt x="1704499" y="812006"/>
                  <a:pt x="1710214" y="811054"/>
                </a:cubicBezTo>
                <a:cubicBezTo>
                  <a:pt x="1704499" y="813911"/>
                  <a:pt x="1704499" y="809149"/>
                  <a:pt x="1702594" y="809149"/>
                </a:cubicBezTo>
                <a:cubicBezTo>
                  <a:pt x="1703546" y="809149"/>
                  <a:pt x="1703546" y="809149"/>
                  <a:pt x="1704499" y="809149"/>
                </a:cubicBezTo>
                <a:cubicBezTo>
                  <a:pt x="1706404" y="809149"/>
                  <a:pt x="1705451" y="809149"/>
                  <a:pt x="1710214" y="808196"/>
                </a:cubicBezTo>
                <a:close/>
                <a:moveTo>
                  <a:pt x="1778794" y="832961"/>
                </a:moveTo>
                <a:lnTo>
                  <a:pt x="1777841" y="836771"/>
                </a:lnTo>
                <a:lnTo>
                  <a:pt x="1776889" y="839629"/>
                </a:lnTo>
                <a:cubicBezTo>
                  <a:pt x="1775936" y="838676"/>
                  <a:pt x="1776889" y="836771"/>
                  <a:pt x="1774984" y="836771"/>
                </a:cubicBezTo>
                <a:cubicBezTo>
                  <a:pt x="1774031" y="836771"/>
                  <a:pt x="1774031" y="836771"/>
                  <a:pt x="1773079" y="837724"/>
                </a:cubicBezTo>
                <a:cubicBezTo>
                  <a:pt x="1772126" y="836771"/>
                  <a:pt x="1771174" y="836771"/>
                  <a:pt x="1771174" y="835819"/>
                </a:cubicBezTo>
                <a:cubicBezTo>
                  <a:pt x="1771174" y="833914"/>
                  <a:pt x="1773079" y="830104"/>
                  <a:pt x="1775936" y="829151"/>
                </a:cubicBezTo>
                <a:cubicBezTo>
                  <a:pt x="1779746" y="829151"/>
                  <a:pt x="1774031" y="833914"/>
                  <a:pt x="1778794" y="832961"/>
                </a:cubicBezTo>
                <a:close/>
                <a:moveTo>
                  <a:pt x="1807369" y="846296"/>
                </a:moveTo>
                <a:cubicBezTo>
                  <a:pt x="1806416" y="850106"/>
                  <a:pt x="1810226" y="850106"/>
                  <a:pt x="1813084" y="852011"/>
                </a:cubicBezTo>
                <a:cubicBezTo>
                  <a:pt x="1811179" y="853916"/>
                  <a:pt x="1807369" y="852964"/>
                  <a:pt x="1805464" y="853916"/>
                </a:cubicBezTo>
                <a:cubicBezTo>
                  <a:pt x="1808321" y="849154"/>
                  <a:pt x="1805464" y="846296"/>
                  <a:pt x="1809274" y="843439"/>
                </a:cubicBezTo>
                <a:cubicBezTo>
                  <a:pt x="1809274" y="844391"/>
                  <a:pt x="1808321" y="846296"/>
                  <a:pt x="1807369" y="846296"/>
                </a:cubicBezTo>
                <a:close/>
                <a:moveTo>
                  <a:pt x="1791176" y="870109"/>
                </a:moveTo>
                <a:cubicBezTo>
                  <a:pt x="1789271" y="875824"/>
                  <a:pt x="1786414" y="875824"/>
                  <a:pt x="1783556" y="874871"/>
                </a:cubicBezTo>
                <a:cubicBezTo>
                  <a:pt x="1777841" y="895826"/>
                  <a:pt x="1768316" y="910114"/>
                  <a:pt x="1763554" y="929164"/>
                </a:cubicBezTo>
                <a:cubicBezTo>
                  <a:pt x="1757839" y="927259"/>
                  <a:pt x="1770221" y="901541"/>
                  <a:pt x="1774031" y="897731"/>
                </a:cubicBezTo>
                <a:cubicBezTo>
                  <a:pt x="1774031" y="894874"/>
                  <a:pt x="1772126" y="892969"/>
                  <a:pt x="1772126" y="890111"/>
                </a:cubicBezTo>
                <a:cubicBezTo>
                  <a:pt x="1774984" y="885349"/>
                  <a:pt x="1776889" y="875824"/>
                  <a:pt x="1780699" y="872014"/>
                </a:cubicBezTo>
                <a:cubicBezTo>
                  <a:pt x="1781651" y="872966"/>
                  <a:pt x="1779746" y="876776"/>
                  <a:pt x="1781651" y="876776"/>
                </a:cubicBezTo>
                <a:cubicBezTo>
                  <a:pt x="1784509" y="876776"/>
                  <a:pt x="1781651" y="871061"/>
                  <a:pt x="1785461" y="866299"/>
                </a:cubicBezTo>
                <a:cubicBezTo>
                  <a:pt x="1786414" y="867251"/>
                  <a:pt x="1787366" y="870109"/>
                  <a:pt x="1791176" y="870109"/>
                </a:cubicBezTo>
                <a:close/>
                <a:moveTo>
                  <a:pt x="1800701" y="877729"/>
                </a:moveTo>
                <a:cubicBezTo>
                  <a:pt x="1799749" y="882491"/>
                  <a:pt x="1797844" y="883444"/>
                  <a:pt x="1796891" y="886301"/>
                </a:cubicBezTo>
                <a:cubicBezTo>
                  <a:pt x="1796891" y="884396"/>
                  <a:pt x="1794986" y="882491"/>
                  <a:pt x="1794034" y="885349"/>
                </a:cubicBezTo>
                <a:cubicBezTo>
                  <a:pt x="1792129" y="882491"/>
                  <a:pt x="1798796" y="877729"/>
                  <a:pt x="1800701" y="877729"/>
                </a:cubicBezTo>
                <a:close/>
                <a:moveTo>
                  <a:pt x="1793081" y="889159"/>
                </a:moveTo>
                <a:cubicBezTo>
                  <a:pt x="1794986" y="890111"/>
                  <a:pt x="1792129" y="895826"/>
                  <a:pt x="1795939" y="894874"/>
                </a:cubicBezTo>
                <a:cubicBezTo>
                  <a:pt x="1794986" y="896779"/>
                  <a:pt x="1794034" y="897731"/>
                  <a:pt x="1793081" y="900589"/>
                </a:cubicBezTo>
                <a:cubicBezTo>
                  <a:pt x="1792129" y="898684"/>
                  <a:pt x="1793081" y="894874"/>
                  <a:pt x="1791176" y="894874"/>
                </a:cubicBezTo>
                <a:cubicBezTo>
                  <a:pt x="1787366" y="895826"/>
                  <a:pt x="1793081" y="900589"/>
                  <a:pt x="1788319" y="903446"/>
                </a:cubicBezTo>
                <a:cubicBezTo>
                  <a:pt x="1784509" y="901541"/>
                  <a:pt x="1791176" y="892969"/>
                  <a:pt x="1793081" y="889159"/>
                </a:cubicBezTo>
                <a:close/>
                <a:moveTo>
                  <a:pt x="1757839" y="882491"/>
                </a:moveTo>
                <a:lnTo>
                  <a:pt x="1755934" y="889159"/>
                </a:lnTo>
                <a:cubicBezTo>
                  <a:pt x="1752124" y="888206"/>
                  <a:pt x="1754029" y="883444"/>
                  <a:pt x="1751171" y="882491"/>
                </a:cubicBezTo>
                <a:cubicBezTo>
                  <a:pt x="1754029" y="874871"/>
                  <a:pt x="1752124" y="886301"/>
                  <a:pt x="1757839" y="882491"/>
                </a:cubicBezTo>
                <a:close/>
                <a:moveTo>
                  <a:pt x="1754981" y="924401"/>
                </a:moveTo>
                <a:cubicBezTo>
                  <a:pt x="1754981" y="926306"/>
                  <a:pt x="1755934" y="928211"/>
                  <a:pt x="1756886" y="930116"/>
                </a:cubicBezTo>
                <a:cubicBezTo>
                  <a:pt x="1754029" y="935831"/>
                  <a:pt x="1746409" y="948214"/>
                  <a:pt x="1747361" y="954881"/>
                </a:cubicBezTo>
                <a:cubicBezTo>
                  <a:pt x="1739741" y="955834"/>
                  <a:pt x="1757839" y="912971"/>
                  <a:pt x="1760696" y="914876"/>
                </a:cubicBezTo>
                <a:cubicBezTo>
                  <a:pt x="1759744" y="919639"/>
                  <a:pt x="1757839" y="924401"/>
                  <a:pt x="1754981" y="924401"/>
                </a:cubicBezTo>
                <a:close/>
                <a:moveTo>
                  <a:pt x="1777841" y="926306"/>
                </a:moveTo>
                <a:cubicBezTo>
                  <a:pt x="1776889" y="930116"/>
                  <a:pt x="1774031" y="931069"/>
                  <a:pt x="1775936" y="932974"/>
                </a:cubicBezTo>
                <a:cubicBezTo>
                  <a:pt x="1774984" y="934879"/>
                  <a:pt x="1774031" y="933926"/>
                  <a:pt x="1774984" y="932974"/>
                </a:cubicBezTo>
                <a:cubicBezTo>
                  <a:pt x="1772126" y="933926"/>
                  <a:pt x="1766411" y="935831"/>
                  <a:pt x="1770221" y="926306"/>
                </a:cubicBezTo>
                <a:cubicBezTo>
                  <a:pt x="1772126" y="927259"/>
                  <a:pt x="1772126" y="929164"/>
                  <a:pt x="1772126" y="932021"/>
                </a:cubicBezTo>
                <a:cubicBezTo>
                  <a:pt x="1773079" y="931069"/>
                  <a:pt x="1774984" y="923449"/>
                  <a:pt x="1777841" y="926306"/>
                </a:cubicBezTo>
                <a:close/>
                <a:moveTo>
                  <a:pt x="1808321" y="995839"/>
                </a:moveTo>
                <a:cubicBezTo>
                  <a:pt x="1814989" y="984409"/>
                  <a:pt x="1817846" y="972979"/>
                  <a:pt x="1819751" y="959644"/>
                </a:cubicBezTo>
                <a:cubicBezTo>
                  <a:pt x="1825466" y="961549"/>
                  <a:pt x="1824514" y="951071"/>
                  <a:pt x="1827371" y="943451"/>
                </a:cubicBezTo>
                <a:cubicBezTo>
                  <a:pt x="1833086" y="940594"/>
                  <a:pt x="1823561" y="961549"/>
                  <a:pt x="1830229" y="953929"/>
                </a:cubicBezTo>
                <a:cubicBezTo>
                  <a:pt x="1830229" y="953929"/>
                  <a:pt x="1821656" y="974884"/>
                  <a:pt x="1820704" y="967264"/>
                </a:cubicBezTo>
                <a:cubicBezTo>
                  <a:pt x="1822609" y="980599"/>
                  <a:pt x="1809274" y="1001554"/>
                  <a:pt x="1809274" y="1012984"/>
                </a:cubicBezTo>
                <a:cubicBezTo>
                  <a:pt x="1808321" y="1008221"/>
                  <a:pt x="1809274" y="1000601"/>
                  <a:pt x="1808321" y="995839"/>
                </a:cubicBezTo>
                <a:close/>
                <a:moveTo>
                  <a:pt x="1836896" y="948214"/>
                </a:moveTo>
                <a:cubicBezTo>
                  <a:pt x="1837849" y="949166"/>
                  <a:pt x="1836896" y="952024"/>
                  <a:pt x="1835944" y="954881"/>
                </a:cubicBezTo>
                <a:cubicBezTo>
                  <a:pt x="1833086" y="955834"/>
                  <a:pt x="1834039" y="946309"/>
                  <a:pt x="1831181" y="951071"/>
                </a:cubicBezTo>
                <a:cubicBezTo>
                  <a:pt x="1830229" y="951071"/>
                  <a:pt x="1830229" y="950119"/>
                  <a:pt x="1831181" y="948214"/>
                </a:cubicBezTo>
                <a:lnTo>
                  <a:pt x="1832134" y="944404"/>
                </a:lnTo>
                <a:cubicBezTo>
                  <a:pt x="1835944" y="942499"/>
                  <a:pt x="1832134" y="958691"/>
                  <a:pt x="1836896" y="948214"/>
                </a:cubicBezTo>
                <a:close/>
                <a:moveTo>
                  <a:pt x="1789271" y="947261"/>
                </a:moveTo>
                <a:cubicBezTo>
                  <a:pt x="1784509" y="958691"/>
                  <a:pt x="1784509" y="965359"/>
                  <a:pt x="1776889" y="969169"/>
                </a:cubicBezTo>
                <a:lnTo>
                  <a:pt x="1778794" y="962501"/>
                </a:lnTo>
                <a:cubicBezTo>
                  <a:pt x="1783556" y="964406"/>
                  <a:pt x="1782604" y="946309"/>
                  <a:pt x="1789271" y="947261"/>
                </a:cubicBezTo>
                <a:close/>
                <a:moveTo>
                  <a:pt x="1825466" y="974884"/>
                </a:moveTo>
                <a:cubicBezTo>
                  <a:pt x="1827371" y="968216"/>
                  <a:pt x="1829276" y="967264"/>
                  <a:pt x="1832134" y="962501"/>
                </a:cubicBezTo>
                <a:cubicBezTo>
                  <a:pt x="1834039" y="958691"/>
                  <a:pt x="1830229" y="976789"/>
                  <a:pt x="1825466" y="974884"/>
                </a:cubicBezTo>
                <a:close/>
                <a:moveTo>
                  <a:pt x="1909286" y="994886"/>
                </a:moveTo>
                <a:cubicBezTo>
                  <a:pt x="1907381" y="996791"/>
                  <a:pt x="1905476" y="1010126"/>
                  <a:pt x="1903571" y="1016794"/>
                </a:cubicBezTo>
                <a:cubicBezTo>
                  <a:pt x="1900714" y="1019651"/>
                  <a:pt x="1902619" y="1015841"/>
                  <a:pt x="1898809" y="1015841"/>
                </a:cubicBezTo>
                <a:cubicBezTo>
                  <a:pt x="1898809" y="1036796"/>
                  <a:pt x="1887379" y="1052989"/>
                  <a:pt x="1877854" y="1086326"/>
                </a:cubicBezTo>
                <a:cubicBezTo>
                  <a:pt x="1874996" y="1086326"/>
                  <a:pt x="1874996" y="1083469"/>
                  <a:pt x="1874044" y="1082516"/>
                </a:cubicBezTo>
                <a:cubicBezTo>
                  <a:pt x="1872139" y="1088231"/>
                  <a:pt x="1874044" y="1090136"/>
                  <a:pt x="1871186" y="1086326"/>
                </a:cubicBezTo>
                <a:cubicBezTo>
                  <a:pt x="1869281" y="1087279"/>
                  <a:pt x="1868329" y="1090136"/>
                  <a:pt x="1867376" y="1092041"/>
                </a:cubicBezTo>
                <a:cubicBezTo>
                  <a:pt x="1866424" y="1094899"/>
                  <a:pt x="1868329" y="1093946"/>
                  <a:pt x="1868329" y="1092041"/>
                </a:cubicBezTo>
                <a:cubicBezTo>
                  <a:pt x="1869281" y="1092994"/>
                  <a:pt x="1868329" y="1093946"/>
                  <a:pt x="1867376" y="1093946"/>
                </a:cubicBezTo>
                <a:lnTo>
                  <a:pt x="1866424" y="1097756"/>
                </a:lnTo>
                <a:cubicBezTo>
                  <a:pt x="1863566" y="1096804"/>
                  <a:pt x="1867376" y="1089184"/>
                  <a:pt x="1864519" y="1088231"/>
                </a:cubicBezTo>
                <a:cubicBezTo>
                  <a:pt x="1866424" y="1083469"/>
                  <a:pt x="1869281" y="1078706"/>
                  <a:pt x="1871186" y="1072039"/>
                </a:cubicBezTo>
                <a:cubicBezTo>
                  <a:pt x="1874996" y="1073944"/>
                  <a:pt x="1876901" y="1059656"/>
                  <a:pt x="1880711" y="1060609"/>
                </a:cubicBezTo>
                <a:cubicBezTo>
                  <a:pt x="1880711" y="1057751"/>
                  <a:pt x="1878806" y="1052036"/>
                  <a:pt x="1875949" y="1056799"/>
                </a:cubicBezTo>
                <a:cubicBezTo>
                  <a:pt x="1874996" y="1051084"/>
                  <a:pt x="1881664" y="1039654"/>
                  <a:pt x="1883569" y="1032986"/>
                </a:cubicBezTo>
                <a:cubicBezTo>
                  <a:pt x="1886426" y="1033939"/>
                  <a:pt x="1887379" y="1030129"/>
                  <a:pt x="1888331" y="1033939"/>
                </a:cubicBezTo>
                <a:cubicBezTo>
                  <a:pt x="1888331" y="1032034"/>
                  <a:pt x="1888331" y="1029176"/>
                  <a:pt x="1890236" y="1025366"/>
                </a:cubicBezTo>
                <a:cubicBezTo>
                  <a:pt x="1887379" y="1025366"/>
                  <a:pt x="1890236" y="1019651"/>
                  <a:pt x="1888331" y="1015841"/>
                </a:cubicBezTo>
                <a:cubicBezTo>
                  <a:pt x="1887379" y="1015841"/>
                  <a:pt x="1886426" y="1017746"/>
                  <a:pt x="1885474" y="1016794"/>
                </a:cubicBezTo>
                <a:cubicBezTo>
                  <a:pt x="1882616" y="1023461"/>
                  <a:pt x="1884521" y="1026319"/>
                  <a:pt x="1880711" y="1033939"/>
                </a:cubicBezTo>
                <a:cubicBezTo>
                  <a:pt x="1876901" y="1031081"/>
                  <a:pt x="1885474" y="1015841"/>
                  <a:pt x="1885474" y="1009174"/>
                </a:cubicBezTo>
                <a:cubicBezTo>
                  <a:pt x="1891189" y="1011079"/>
                  <a:pt x="1894046" y="1005364"/>
                  <a:pt x="1897856" y="993934"/>
                </a:cubicBezTo>
                <a:cubicBezTo>
                  <a:pt x="1903571" y="994886"/>
                  <a:pt x="1903571" y="995839"/>
                  <a:pt x="1911191" y="991076"/>
                </a:cubicBezTo>
                <a:cubicBezTo>
                  <a:pt x="1910239" y="995839"/>
                  <a:pt x="1909286" y="995839"/>
                  <a:pt x="1909286" y="994886"/>
                </a:cubicBezTo>
                <a:close/>
                <a:moveTo>
                  <a:pt x="1822609" y="983456"/>
                </a:moveTo>
                <a:cubicBezTo>
                  <a:pt x="1823561" y="984409"/>
                  <a:pt x="1824514" y="983456"/>
                  <a:pt x="1825466" y="981551"/>
                </a:cubicBezTo>
                <a:cubicBezTo>
                  <a:pt x="1826419" y="984409"/>
                  <a:pt x="1823561" y="990124"/>
                  <a:pt x="1820704" y="993934"/>
                </a:cubicBezTo>
                <a:cubicBezTo>
                  <a:pt x="1817846" y="993934"/>
                  <a:pt x="1822609" y="987266"/>
                  <a:pt x="1822609" y="983456"/>
                </a:cubicBezTo>
                <a:close/>
                <a:moveTo>
                  <a:pt x="1754981" y="999649"/>
                </a:moveTo>
                <a:cubicBezTo>
                  <a:pt x="1745456" y="1030129"/>
                  <a:pt x="1739741" y="1055846"/>
                  <a:pt x="1722596" y="1096804"/>
                </a:cubicBezTo>
                <a:cubicBezTo>
                  <a:pt x="1717834" y="1084421"/>
                  <a:pt x="1729264" y="1062514"/>
                  <a:pt x="1733074" y="1046321"/>
                </a:cubicBezTo>
                <a:cubicBezTo>
                  <a:pt x="1734026" y="1046321"/>
                  <a:pt x="1733074" y="1049179"/>
                  <a:pt x="1733074" y="1051084"/>
                </a:cubicBezTo>
                <a:cubicBezTo>
                  <a:pt x="1745456" y="1019651"/>
                  <a:pt x="1752124" y="998696"/>
                  <a:pt x="1759744" y="968216"/>
                </a:cubicBezTo>
                <a:cubicBezTo>
                  <a:pt x="1762601" y="964406"/>
                  <a:pt x="1761649" y="972026"/>
                  <a:pt x="1763554" y="967264"/>
                </a:cubicBezTo>
                <a:cubicBezTo>
                  <a:pt x="1767364" y="972026"/>
                  <a:pt x="1759744" y="977741"/>
                  <a:pt x="1759744" y="985361"/>
                </a:cubicBezTo>
                <a:cubicBezTo>
                  <a:pt x="1758791" y="984409"/>
                  <a:pt x="1758791" y="980599"/>
                  <a:pt x="1757839" y="979646"/>
                </a:cubicBezTo>
                <a:cubicBezTo>
                  <a:pt x="1752124" y="991076"/>
                  <a:pt x="1755934" y="995839"/>
                  <a:pt x="1751171" y="1003459"/>
                </a:cubicBezTo>
                <a:cubicBezTo>
                  <a:pt x="1753076" y="1002506"/>
                  <a:pt x="1754029" y="1001554"/>
                  <a:pt x="1754981" y="999649"/>
                </a:cubicBezTo>
                <a:close/>
                <a:moveTo>
                  <a:pt x="1751171" y="978694"/>
                </a:moveTo>
                <a:cubicBezTo>
                  <a:pt x="1752124" y="978694"/>
                  <a:pt x="1753076" y="974884"/>
                  <a:pt x="1754029" y="972979"/>
                </a:cubicBezTo>
                <a:cubicBezTo>
                  <a:pt x="1756886" y="972979"/>
                  <a:pt x="1754981" y="978694"/>
                  <a:pt x="1754981" y="982504"/>
                </a:cubicBezTo>
                <a:cubicBezTo>
                  <a:pt x="1753076" y="977741"/>
                  <a:pt x="1748314" y="982504"/>
                  <a:pt x="1751171" y="972026"/>
                </a:cubicBezTo>
                <a:cubicBezTo>
                  <a:pt x="1753076" y="972026"/>
                  <a:pt x="1752124" y="975836"/>
                  <a:pt x="1751171" y="978694"/>
                </a:cubicBezTo>
                <a:close/>
                <a:moveTo>
                  <a:pt x="1845469" y="1080611"/>
                </a:moveTo>
                <a:cubicBezTo>
                  <a:pt x="1846421" y="1075849"/>
                  <a:pt x="1848326" y="1072039"/>
                  <a:pt x="1850231" y="1070134"/>
                </a:cubicBezTo>
                <a:cubicBezTo>
                  <a:pt x="1851184" y="1080611"/>
                  <a:pt x="1855946" y="1065371"/>
                  <a:pt x="1860709" y="1071086"/>
                </a:cubicBezTo>
                <a:cubicBezTo>
                  <a:pt x="1867376" y="1054894"/>
                  <a:pt x="1872139" y="1040606"/>
                  <a:pt x="1878806" y="1018699"/>
                </a:cubicBezTo>
                <a:cubicBezTo>
                  <a:pt x="1881664" y="1020604"/>
                  <a:pt x="1877854" y="1030129"/>
                  <a:pt x="1877854" y="1034891"/>
                </a:cubicBezTo>
                <a:cubicBezTo>
                  <a:pt x="1874044" y="1029176"/>
                  <a:pt x="1877854" y="1043464"/>
                  <a:pt x="1872139" y="1044416"/>
                </a:cubicBezTo>
                <a:cubicBezTo>
                  <a:pt x="1870234" y="1050131"/>
                  <a:pt x="1876901" y="1049179"/>
                  <a:pt x="1873091" y="1056799"/>
                </a:cubicBezTo>
                <a:cubicBezTo>
                  <a:pt x="1870234" y="1053941"/>
                  <a:pt x="1869281" y="1058704"/>
                  <a:pt x="1867376" y="1056799"/>
                </a:cubicBezTo>
                <a:cubicBezTo>
                  <a:pt x="1869281" y="1074896"/>
                  <a:pt x="1855946" y="1083469"/>
                  <a:pt x="1854994" y="1099661"/>
                </a:cubicBezTo>
                <a:cubicBezTo>
                  <a:pt x="1850231" y="1101566"/>
                  <a:pt x="1854994" y="1083469"/>
                  <a:pt x="1845469" y="1092041"/>
                </a:cubicBezTo>
                <a:cubicBezTo>
                  <a:pt x="1843564" y="1087279"/>
                  <a:pt x="1853089" y="1076801"/>
                  <a:pt x="1845469" y="1080611"/>
                </a:cubicBezTo>
                <a:close/>
                <a:moveTo>
                  <a:pt x="1680686" y="1001554"/>
                </a:moveTo>
                <a:cubicBezTo>
                  <a:pt x="1674019" y="998696"/>
                  <a:pt x="1684496" y="985361"/>
                  <a:pt x="1687354" y="980599"/>
                </a:cubicBezTo>
                <a:cubicBezTo>
                  <a:pt x="1688306" y="984409"/>
                  <a:pt x="1680686" y="994886"/>
                  <a:pt x="1680686" y="1001554"/>
                </a:cubicBezTo>
                <a:close/>
                <a:moveTo>
                  <a:pt x="1716881" y="1003459"/>
                </a:moveTo>
                <a:cubicBezTo>
                  <a:pt x="1714024" y="1004411"/>
                  <a:pt x="1711166" y="1000601"/>
                  <a:pt x="1712119" y="1006316"/>
                </a:cubicBezTo>
                <a:cubicBezTo>
                  <a:pt x="1709261" y="1011079"/>
                  <a:pt x="1711166" y="997744"/>
                  <a:pt x="1713071" y="992029"/>
                </a:cubicBezTo>
                <a:cubicBezTo>
                  <a:pt x="1714976" y="990124"/>
                  <a:pt x="1720691" y="993934"/>
                  <a:pt x="1716881" y="1003459"/>
                </a:cubicBezTo>
                <a:close/>
                <a:moveTo>
                  <a:pt x="1757839" y="1075849"/>
                </a:moveTo>
                <a:cubicBezTo>
                  <a:pt x="1753076" y="1079659"/>
                  <a:pt x="1755934" y="1090136"/>
                  <a:pt x="1750219" y="1087279"/>
                </a:cubicBezTo>
                <a:cubicBezTo>
                  <a:pt x="1750219" y="1095851"/>
                  <a:pt x="1748314" y="1097756"/>
                  <a:pt x="1744504" y="1109186"/>
                </a:cubicBezTo>
                <a:cubicBezTo>
                  <a:pt x="1743551" y="1108234"/>
                  <a:pt x="1745456" y="1104424"/>
                  <a:pt x="1743551" y="1104424"/>
                </a:cubicBezTo>
                <a:cubicBezTo>
                  <a:pt x="1741646" y="1105376"/>
                  <a:pt x="1739741" y="1109186"/>
                  <a:pt x="1737836" y="1113949"/>
                </a:cubicBezTo>
                <a:cubicBezTo>
                  <a:pt x="1737836" y="1116806"/>
                  <a:pt x="1737836" y="1118711"/>
                  <a:pt x="1739741" y="1119664"/>
                </a:cubicBezTo>
                <a:cubicBezTo>
                  <a:pt x="1741646" y="1119664"/>
                  <a:pt x="1743551" y="1113949"/>
                  <a:pt x="1741646" y="1112996"/>
                </a:cubicBezTo>
                <a:cubicBezTo>
                  <a:pt x="1743551" y="1110139"/>
                  <a:pt x="1743551" y="1113949"/>
                  <a:pt x="1746409" y="1112044"/>
                </a:cubicBezTo>
                <a:cubicBezTo>
                  <a:pt x="1741646" y="1126331"/>
                  <a:pt x="1740694" y="1137761"/>
                  <a:pt x="1735931" y="1155859"/>
                </a:cubicBezTo>
                <a:cubicBezTo>
                  <a:pt x="1734979" y="1148239"/>
                  <a:pt x="1734026" y="1141571"/>
                  <a:pt x="1726406" y="1140619"/>
                </a:cubicBezTo>
                <a:cubicBezTo>
                  <a:pt x="1738789" y="1107281"/>
                  <a:pt x="1741646" y="1095851"/>
                  <a:pt x="1753076" y="1069181"/>
                </a:cubicBezTo>
                <a:cubicBezTo>
                  <a:pt x="1756886" y="1070134"/>
                  <a:pt x="1755934" y="1073944"/>
                  <a:pt x="1757839" y="1075849"/>
                </a:cubicBezTo>
                <a:close/>
                <a:moveTo>
                  <a:pt x="1744504" y="1188244"/>
                </a:moveTo>
                <a:cubicBezTo>
                  <a:pt x="1740694" y="1199674"/>
                  <a:pt x="1735931" y="1210151"/>
                  <a:pt x="1734026" y="1217771"/>
                </a:cubicBezTo>
                <a:cubicBezTo>
                  <a:pt x="1732121" y="1222534"/>
                  <a:pt x="1731169" y="1215866"/>
                  <a:pt x="1733074" y="1213009"/>
                </a:cubicBezTo>
                <a:cubicBezTo>
                  <a:pt x="1728311" y="1215866"/>
                  <a:pt x="1734026" y="1220629"/>
                  <a:pt x="1731169" y="1226344"/>
                </a:cubicBezTo>
                <a:cubicBezTo>
                  <a:pt x="1726406" y="1230154"/>
                  <a:pt x="1726406" y="1236821"/>
                  <a:pt x="1719739" y="1238726"/>
                </a:cubicBezTo>
                <a:cubicBezTo>
                  <a:pt x="1724501" y="1218724"/>
                  <a:pt x="1733074" y="1191101"/>
                  <a:pt x="1744504" y="1188244"/>
                </a:cubicBezTo>
                <a:close/>
                <a:moveTo>
                  <a:pt x="1694021" y="1226344"/>
                </a:moveTo>
                <a:cubicBezTo>
                  <a:pt x="1692116" y="1229201"/>
                  <a:pt x="1692116" y="1225391"/>
                  <a:pt x="1689259" y="1227296"/>
                </a:cubicBezTo>
                <a:cubicBezTo>
                  <a:pt x="1690211" y="1223486"/>
                  <a:pt x="1694021" y="1218724"/>
                  <a:pt x="1690211" y="1223486"/>
                </a:cubicBezTo>
                <a:cubicBezTo>
                  <a:pt x="1687354" y="1214914"/>
                  <a:pt x="1695926" y="1203484"/>
                  <a:pt x="1696879" y="1199674"/>
                </a:cubicBezTo>
                <a:cubicBezTo>
                  <a:pt x="1699736" y="1193959"/>
                  <a:pt x="1697831" y="1205389"/>
                  <a:pt x="1699736" y="1205389"/>
                </a:cubicBezTo>
                <a:cubicBezTo>
                  <a:pt x="1697831" y="1212056"/>
                  <a:pt x="1694974" y="1218724"/>
                  <a:pt x="1694021" y="1226344"/>
                </a:cubicBezTo>
                <a:close/>
                <a:moveTo>
                  <a:pt x="1659731" y="1243489"/>
                </a:moveTo>
                <a:cubicBezTo>
                  <a:pt x="1649254" y="1271111"/>
                  <a:pt x="1645444" y="1293019"/>
                  <a:pt x="1639729" y="1310164"/>
                </a:cubicBezTo>
                <a:cubicBezTo>
                  <a:pt x="1640681" y="1303496"/>
                  <a:pt x="1636871" y="1307306"/>
                  <a:pt x="1634014" y="1313021"/>
                </a:cubicBezTo>
                <a:cubicBezTo>
                  <a:pt x="1634014" y="1302544"/>
                  <a:pt x="1645444" y="1293019"/>
                  <a:pt x="1638776" y="1291114"/>
                </a:cubicBezTo>
                <a:cubicBezTo>
                  <a:pt x="1648301" y="1259681"/>
                  <a:pt x="1657826" y="1224439"/>
                  <a:pt x="1667351" y="1206341"/>
                </a:cubicBezTo>
                <a:cubicBezTo>
                  <a:pt x="1670209" y="1213961"/>
                  <a:pt x="1654969" y="1235869"/>
                  <a:pt x="1659731" y="1243489"/>
                </a:cubicBezTo>
                <a:close/>
                <a:moveTo>
                  <a:pt x="1681639" y="1259681"/>
                </a:moveTo>
                <a:cubicBezTo>
                  <a:pt x="1681639" y="1262539"/>
                  <a:pt x="1678781" y="1274921"/>
                  <a:pt x="1681639" y="1278731"/>
                </a:cubicBezTo>
                <a:cubicBezTo>
                  <a:pt x="1679734" y="1283494"/>
                  <a:pt x="1674971" y="1278731"/>
                  <a:pt x="1674971" y="1276826"/>
                </a:cubicBezTo>
                <a:cubicBezTo>
                  <a:pt x="1672114" y="1276826"/>
                  <a:pt x="1674971" y="1280636"/>
                  <a:pt x="1672114" y="1285399"/>
                </a:cubicBezTo>
                <a:cubicBezTo>
                  <a:pt x="1674971" y="1289209"/>
                  <a:pt x="1674971" y="1278731"/>
                  <a:pt x="1677829" y="1282541"/>
                </a:cubicBezTo>
                <a:cubicBezTo>
                  <a:pt x="1675924" y="1285399"/>
                  <a:pt x="1674019" y="1290161"/>
                  <a:pt x="1672114" y="1292066"/>
                </a:cubicBezTo>
                <a:cubicBezTo>
                  <a:pt x="1669256" y="1289209"/>
                  <a:pt x="1667351" y="1294924"/>
                  <a:pt x="1666399" y="1290161"/>
                </a:cubicBezTo>
                <a:cubicBezTo>
                  <a:pt x="1673066" y="1281589"/>
                  <a:pt x="1671161" y="1276826"/>
                  <a:pt x="1673066" y="1266349"/>
                </a:cubicBezTo>
                <a:cubicBezTo>
                  <a:pt x="1674971" y="1274921"/>
                  <a:pt x="1677829" y="1259681"/>
                  <a:pt x="1681639" y="1259681"/>
                </a:cubicBezTo>
                <a:close/>
                <a:moveTo>
                  <a:pt x="1667351" y="1266349"/>
                </a:moveTo>
                <a:cubicBezTo>
                  <a:pt x="1671161" y="1266349"/>
                  <a:pt x="1668304" y="1273969"/>
                  <a:pt x="1670209" y="1276826"/>
                </a:cubicBezTo>
                <a:cubicBezTo>
                  <a:pt x="1668304" y="1279684"/>
                  <a:pt x="1664494" y="1272064"/>
                  <a:pt x="1667351" y="1266349"/>
                </a:cubicBezTo>
                <a:close/>
                <a:moveTo>
                  <a:pt x="1699736" y="1289209"/>
                </a:moveTo>
                <a:cubicBezTo>
                  <a:pt x="1701641" y="1290161"/>
                  <a:pt x="1697831" y="1296829"/>
                  <a:pt x="1700689" y="1296829"/>
                </a:cubicBezTo>
                <a:cubicBezTo>
                  <a:pt x="1703546" y="1293971"/>
                  <a:pt x="1703546" y="1285399"/>
                  <a:pt x="1708309" y="1287304"/>
                </a:cubicBezTo>
                <a:cubicBezTo>
                  <a:pt x="1703546" y="1296829"/>
                  <a:pt x="1698784" y="1299686"/>
                  <a:pt x="1697831" y="1309211"/>
                </a:cubicBezTo>
                <a:cubicBezTo>
                  <a:pt x="1693069" y="1315879"/>
                  <a:pt x="1694021" y="1304449"/>
                  <a:pt x="1693069" y="1302544"/>
                </a:cubicBezTo>
                <a:cubicBezTo>
                  <a:pt x="1694021" y="1300639"/>
                  <a:pt x="1695926" y="1301591"/>
                  <a:pt x="1696879" y="1298734"/>
                </a:cubicBezTo>
                <a:cubicBezTo>
                  <a:pt x="1696879" y="1295876"/>
                  <a:pt x="1692116" y="1296829"/>
                  <a:pt x="1691164" y="1296829"/>
                </a:cubicBezTo>
                <a:cubicBezTo>
                  <a:pt x="1690211" y="1295876"/>
                  <a:pt x="1692116" y="1291114"/>
                  <a:pt x="1693069" y="1288256"/>
                </a:cubicBezTo>
                <a:cubicBezTo>
                  <a:pt x="1694021" y="1292066"/>
                  <a:pt x="1696879" y="1289209"/>
                  <a:pt x="1699736" y="1289209"/>
                </a:cubicBezTo>
                <a:close/>
                <a:moveTo>
                  <a:pt x="1825466" y="1393031"/>
                </a:moveTo>
                <a:cubicBezTo>
                  <a:pt x="1833086" y="1398746"/>
                  <a:pt x="1834991" y="1369219"/>
                  <a:pt x="1841659" y="1368266"/>
                </a:cubicBezTo>
                <a:cubicBezTo>
                  <a:pt x="1834991" y="1383506"/>
                  <a:pt x="1832134" y="1396841"/>
                  <a:pt x="1825466" y="1414939"/>
                </a:cubicBezTo>
                <a:cubicBezTo>
                  <a:pt x="1822609" y="1413986"/>
                  <a:pt x="1827371" y="1400651"/>
                  <a:pt x="1830229" y="1397794"/>
                </a:cubicBezTo>
                <a:cubicBezTo>
                  <a:pt x="1824514" y="1395889"/>
                  <a:pt x="1827371" y="1403509"/>
                  <a:pt x="1823561" y="1407319"/>
                </a:cubicBezTo>
                <a:cubicBezTo>
                  <a:pt x="1823561" y="1401604"/>
                  <a:pt x="1824514" y="1400651"/>
                  <a:pt x="1825466" y="1393031"/>
                </a:cubicBezTo>
                <a:close/>
                <a:moveTo>
                  <a:pt x="1778794" y="1406366"/>
                </a:moveTo>
                <a:cubicBezTo>
                  <a:pt x="1774031" y="1401604"/>
                  <a:pt x="1785461" y="1402556"/>
                  <a:pt x="1776889" y="1422559"/>
                </a:cubicBezTo>
                <a:cubicBezTo>
                  <a:pt x="1774984" y="1421606"/>
                  <a:pt x="1774031" y="1421606"/>
                  <a:pt x="1773079" y="1423511"/>
                </a:cubicBezTo>
                <a:cubicBezTo>
                  <a:pt x="1774984" y="1432084"/>
                  <a:pt x="1770221" y="1438751"/>
                  <a:pt x="1765459" y="1453991"/>
                </a:cubicBezTo>
                <a:cubicBezTo>
                  <a:pt x="1754981" y="1445419"/>
                  <a:pt x="1771174" y="1416844"/>
                  <a:pt x="1778794" y="1406366"/>
                </a:cubicBezTo>
                <a:close/>
                <a:moveTo>
                  <a:pt x="1648301" y="1373029"/>
                </a:moveTo>
                <a:cubicBezTo>
                  <a:pt x="1646396" y="1374934"/>
                  <a:pt x="1644491" y="1376839"/>
                  <a:pt x="1642586" y="1378744"/>
                </a:cubicBezTo>
                <a:cubicBezTo>
                  <a:pt x="1641634" y="1371124"/>
                  <a:pt x="1648301" y="1373981"/>
                  <a:pt x="1652111" y="1363504"/>
                </a:cubicBezTo>
                <a:cubicBezTo>
                  <a:pt x="1647349" y="1377791"/>
                  <a:pt x="1650206" y="1378744"/>
                  <a:pt x="1644491" y="1391126"/>
                </a:cubicBezTo>
                <a:cubicBezTo>
                  <a:pt x="1640681" y="1388269"/>
                  <a:pt x="1640681" y="1390174"/>
                  <a:pt x="1638776" y="1387316"/>
                </a:cubicBezTo>
                <a:cubicBezTo>
                  <a:pt x="1641634" y="1378744"/>
                  <a:pt x="1645444" y="1382554"/>
                  <a:pt x="1648301" y="1373029"/>
                </a:cubicBezTo>
                <a:close/>
                <a:moveTo>
                  <a:pt x="1735931" y="1571149"/>
                </a:moveTo>
                <a:lnTo>
                  <a:pt x="1730216" y="1569244"/>
                </a:lnTo>
                <a:cubicBezTo>
                  <a:pt x="1723549" y="1594009"/>
                  <a:pt x="1724501" y="1590199"/>
                  <a:pt x="1713071" y="1611154"/>
                </a:cubicBezTo>
                <a:cubicBezTo>
                  <a:pt x="1710214" y="1608296"/>
                  <a:pt x="1714024" y="1606391"/>
                  <a:pt x="1714024" y="1601629"/>
                </a:cubicBezTo>
                <a:cubicBezTo>
                  <a:pt x="1709261" y="1605439"/>
                  <a:pt x="1711166" y="1607344"/>
                  <a:pt x="1707356" y="1615916"/>
                </a:cubicBezTo>
                <a:cubicBezTo>
                  <a:pt x="1707356" y="1614011"/>
                  <a:pt x="1705451" y="1613059"/>
                  <a:pt x="1703546" y="1612106"/>
                </a:cubicBezTo>
                <a:cubicBezTo>
                  <a:pt x="1704499" y="1607344"/>
                  <a:pt x="1705451" y="1605439"/>
                  <a:pt x="1707356" y="1606391"/>
                </a:cubicBezTo>
                <a:cubicBezTo>
                  <a:pt x="1710214" y="1573054"/>
                  <a:pt x="1729264" y="1540669"/>
                  <a:pt x="1741646" y="1507331"/>
                </a:cubicBezTo>
                <a:cubicBezTo>
                  <a:pt x="1741646" y="1492091"/>
                  <a:pt x="1754029" y="1465421"/>
                  <a:pt x="1758791" y="1461611"/>
                </a:cubicBezTo>
                <a:cubicBezTo>
                  <a:pt x="1761649" y="1462564"/>
                  <a:pt x="1760696" y="1468279"/>
                  <a:pt x="1758791" y="1473041"/>
                </a:cubicBezTo>
                <a:cubicBezTo>
                  <a:pt x="1760696" y="1471136"/>
                  <a:pt x="1762601" y="1473041"/>
                  <a:pt x="1763554" y="1470184"/>
                </a:cubicBezTo>
                <a:cubicBezTo>
                  <a:pt x="1763554" y="1473994"/>
                  <a:pt x="1766411" y="1473994"/>
                  <a:pt x="1764506" y="1479709"/>
                </a:cubicBezTo>
                <a:cubicBezTo>
                  <a:pt x="1759744" y="1477804"/>
                  <a:pt x="1763554" y="1473994"/>
                  <a:pt x="1757839" y="1474946"/>
                </a:cubicBezTo>
                <a:cubicBezTo>
                  <a:pt x="1752124" y="1506379"/>
                  <a:pt x="1742599" y="1532096"/>
                  <a:pt x="1733074" y="1560671"/>
                </a:cubicBezTo>
                <a:cubicBezTo>
                  <a:pt x="1733074" y="1566386"/>
                  <a:pt x="1739741" y="1563529"/>
                  <a:pt x="1735931" y="1571149"/>
                </a:cubicBezTo>
                <a:close/>
                <a:moveTo>
                  <a:pt x="1722596" y="1569244"/>
                </a:moveTo>
                <a:cubicBezTo>
                  <a:pt x="1720691" y="1573054"/>
                  <a:pt x="1722596" y="1574006"/>
                  <a:pt x="1722596" y="1575911"/>
                </a:cubicBezTo>
                <a:cubicBezTo>
                  <a:pt x="1720691" y="1578769"/>
                  <a:pt x="1719739" y="1580674"/>
                  <a:pt x="1721644" y="1582579"/>
                </a:cubicBezTo>
                <a:cubicBezTo>
                  <a:pt x="1726406" y="1577816"/>
                  <a:pt x="1723549" y="1572101"/>
                  <a:pt x="1722596" y="1569244"/>
                </a:cubicBezTo>
                <a:close/>
                <a:moveTo>
                  <a:pt x="1750219" y="1495901"/>
                </a:moveTo>
                <a:cubicBezTo>
                  <a:pt x="1748314" y="1500664"/>
                  <a:pt x="1742599" y="1506379"/>
                  <a:pt x="1746409" y="1508284"/>
                </a:cubicBezTo>
                <a:cubicBezTo>
                  <a:pt x="1746409" y="1504474"/>
                  <a:pt x="1752124" y="1498759"/>
                  <a:pt x="1750219" y="1495901"/>
                </a:cubicBezTo>
                <a:close/>
                <a:moveTo>
                  <a:pt x="1788319" y="1508284"/>
                </a:moveTo>
                <a:cubicBezTo>
                  <a:pt x="1786414" y="1511141"/>
                  <a:pt x="1779746" y="1513046"/>
                  <a:pt x="1781651" y="1517809"/>
                </a:cubicBezTo>
                <a:cubicBezTo>
                  <a:pt x="1779746" y="1520666"/>
                  <a:pt x="1779746" y="1516856"/>
                  <a:pt x="1776889" y="1518761"/>
                </a:cubicBezTo>
                <a:lnTo>
                  <a:pt x="1779746" y="1510189"/>
                </a:lnTo>
                <a:cubicBezTo>
                  <a:pt x="1783556" y="1515904"/>
                  <a:pt x="1781651" y="1508284"/>
                  <a:pt x="1785461" y="1500664"/>
                </a:cubicBezTo>
                <a:cubicBezTo>
                  <a:pt x="1786414" y="1502569"/>
                  <a:pt x="1786414" y="1503521"/>
                  <a:pt x="1787366" y="1501616"/>
                </a:cubicBezTo>
                <a:cubicBezTo>
                  <a:pt x="1789271" y="1500664"/>
                  <a:pt x="1783556" y="1510189"/>
                  <a:pt x="1788319" y="1508284"/>
                </a:cubicBezTo>
                <a:close/>
                <a:moveTo>
                  <a:pt x="1803559" y="1511141"/>
                </a:moveTo>
                <a:cubicBezTo>
                  <a:pt x="1799749" y="1519714"/>
                  <a:pt x="1795939" y="1532096"/>
                  <a:pt x="1792129" y="1539716"/>
                </a:cubicBezTo>
                <a:cubicBezTo>
                  <a:pt x="1791176" y="1534954"/>
                  <a:pt x="1790224" y="1531144"/>
                  <a:pt x="1789271" y="1527334"/>
                </a:cubicBezTo>
                <a:cubicBezTo>
                  <a:pt x="1786414" y="1526381"/>
                  <a:pt x="1784509" y="1534001"/>
                  <a:pt x="1782604" y="1539716"/>
                </a:cubicBezTo>
                <a:cubicBezTo>
                  <a:pt x="1779746" y="1540669"/>
                  <a:pt x="1776889" y="1540669"/>
                  <a:pt x="1774031" y="1546384"/>
                </a:cubicBezTo>
                <a:cubicBezTo>
                  <a:pt x="1773079" y="1544479"/>
                  <a:pt x="1773079" y="1541621"/>
                  <a:pt x="1774984" y="1536859"/>
                </a:cubicBezTo>
                <a:cubicBezTo>
                  <a:pt x="1772126" y="1536859"/>
                  <a:pt x="1771174" y="1547336"/>
                  <a:pt x="1769269" y="1551146"/>
                </a:cubicBezTo>
                <a:cubicBezTo>
                  <a:pt x="1765459" y="1545431"/>
                  <a:pt x="1771174" y="1530191"/>
                  <a:pt x="1775936" y="1522571"/>
                </a:cubicBezTo>
                <a:cubicBezTo>
                  <a:pt x="1777841" y="1523524"/>
                  <a:pt x="1776889" y="1529239"/>
                  <a:pt x="1774031" y="1531144"/>
                </a:cubicBezTo>
                <a:cubicBezTo>
                  <a:pt x="1774031" y="1534954"/>
                  <a:pt x="1775936" y="1531144"/>
                  <a:pt x="1777841" y="1534954"/>
                </a:cubicBezTo>
                <a:cubicBezTo>
                  <a:pt x="1782604" y="1531144"/>
                  <a:pt x="1781651" y="1525429"/>
                  <a:pt x="1785461" y="1513999"/>
                </a:cubicBezTo>
                <a:cubicBezTo>
                  <a:pt x="1788319" y="1518761"/>
                  <a:pt x="1788319" y="1504474"/>
                  <a:pt x="1792129" y="1509236"/>
                </a:cubicBezTo>
                <a:cubicBezTo>
                  <a:pt x="1790224" y="1515904"/>
                  <a:pt x="1786414" y="1513999"/>
                  <a:pt x="1785461" y="1523524"/>
                </a:cubicBezTo>
                <a:cubicBezTo>
                  <a:pt x="1790224" y="1527334"/>
                  <a:pt x="1792129" y="1515904"/>
                  <a:pt x="1794986" y="1512094"/>
                </a:cubicBezTo>
                <a:cubicBezTo>
                  <a:pt x="1798796" y="1517809"/>
                  <a:pt x="1800701" y="1507331"/>
                  <a:pt x="1803559" y="1511141"/>
                </a:cubicBezTo>
                <a:close/>
                <a:moveTo>
                  <a:pt x="1770221" y="1573054"/>
                </a:moveTo>
                <a:cubicBezTo>
                  <a:pt x="1770221" y="1567339"/>
                  <a:pt x="1767364" y="1566386"/>
                  <a:pt x="1765459" y="1575911"/>
                </a:cubicBezTo>
                <a:cubicBezTo>
                  <a:pt x="1759744" y="1572101"/>
                  <a:pt x="1773079" y="1560671"/>
                  <a:pt x="1770221" y="1551146"/>
                </a:cubicBezTo>
                <a:cubicBezTo>
                  <a:pt x="1771174" y="1549241"/>
                  <a:pt x="1772126" y="1550194"/>
                  <a:pt x="1771174" y="1551146"/>
                </a:cubicBezTo>
                <a:cubicBezTo>
                  <a:pt x="1772126" y="1551146"/>
                  <a:pt x="1773079" y="1549241"/>
                  <a:pt x="1774031" y="1547336"/>
                </a:cubicBezTo>
                <a:cubicBezTo>
                  <a:pt x="1776889" y="1548289"/>
                  <a:pt x="1768316" y="1560671"/>
                  <a:pt x="1774031" y="1558766"/>
                </a:cubicBezTo>
                <a:cubicBezTo>
                  <a:pt x="1773079" y="1560671"/>
                  <a:pt x="1772126" y="1559719"/>
                  <a:pt x="1771174" y="1559719"/>
                </a:cubicBezTo>
                <a:cubicBezTo>
                  <a:pt x="1771174" y="1561624"/>
                  <a:pt x="1773079" y="1567339"/>
                  <a:pt x="1774031" y="1562576"/>
                </a:cubicBezTo>
                <a:cubicBezTo>
                  <a:pt x="1775936" y="1565434"/>
                  <a:pt x="1771174" y="1572101"/>
                  <a:pt x="1770221" y="1573054"/>
                </a:cubicBezTo>
                <a:close/>
                <a:moveTo>
                  <a:pt x="1685449" y="1547336"/>
                </a:moveTo>
                <a:cubicBezTo>
                  <a:pt x="1679734" y="1561624"/>
                  <a:pt x="1685449" y="1556861"/>
                  <a:pt x="1685449" y="1566386"/>
                </a:cubicBezTo>
                <a:cubicBezTo>
                  <a:pt x="1687354" y="1566386"/>
                  <a:pt x="1688306" y="1559719"/>
                  <a:pt x="1689259" y="1560671"/>
                </a:cubicBezTo>
                <a:cubicBezTo>
                  <a:pt x="1687354" y="1556861"/>
                  <a:pt x="1692116" y="1546384"/>
                  <a:pt x="1685449" y="1550194"/>
                </a:cubicBezTo>
                <a:cubicBezTo>
                  <a:pt x="1688306" y="1537811"/>
                  <a:pt x="1694021" y="1542574"/>
                  <a:pt x="1696879" y="1530191"/>
                </a:cubicBezTo>
                <a:cubicBezTo>
                  <a:pt x="1698784" y="1529239"/>
                  <a:pt x="1694021" y="1539716"/>
                  <a:pt x="1700689" y="1538764"/>
                </a:cubicBezTo>
                <a:cubicBezTo>
                  <a:pt x="1697831" y="1543526"/>
                  <a:pt x="1694021" y="1546384"/>
                  <a:pt x="1691164" y="1550194"/>
                </a:cubicBezTo>
                <a:cubicBezTo>
                  <a:pt x="1691164" y="1553051"/>
                  <a:pt x="1691164" y="1555909"/>
                  <a:pt x="1692116" y="1557814"/>
                </a:cubicBezTo>
                <a:cubicBezTo>
                  <a:pt x="1695926" y="1559719"/>
                  <a:pt x="1697831" y="1551146"/>
                  <a:pt x="1700689" y="1546384"/>
                </a:cubicBezTo>
                <a:cubicBezTo>
                  <a:pt x="1702594" y="1547336"/>
                  <a:pt x="1699736" y="1553051"/>
                  <a:pt x="1703546" y="1552099"/>
                </a:cubicBezTo>
                <a:cubicBezTo>
                  <a:pt x="1698784" y="1561624"/>
                  <a:pt x="1693069" y="1571149"/>
                  <a:pt x="1686401" y="1570196"/>
                </a:cubicBezTo>
                <a:cubicBezTo>
                  <a:pt x="1684496" y="1576864"/>
                  <a:pt x="1683544" y="1578769"/>
                  <a:pt x="1684496" y="1581626"/>
                </a:cubicBezTo>
                <a:cubicBezTo>
                  <a:pt x="1682591" y="1582579"/>
                  <a:pt x="1682591" y="1583531"/>
                  <a:pt x="1678781" y="1584484"/>
                </a:cubicBezTo>
                <a:cubicBezTo>
                  <a:pt x="1679734" y="1582579"/>
                  <a:pt x="1680686" y="1581626"/>
                  <a:pt x="1681639" y="1578769"/>
                </a:cubicBezTo>
                <a:cubicBezTo>
                  <a:pt x="1677829" y="1582579"/>
                  <a:pt x="1674019" y="1590199"/>
                  <a:pt x="1669256" y="1588294"/>
                </a:cubicBezTo>
                <a:cubicBezTo>
                  <a:pt x="1672114" y="1582579"/>
                  <a:pt x="1669256" y="1582579"/>
                  <a:pt x="1671161" y="1576864"/>
                </a:cubicBezTo>
                <a:cubicBezTo>
                  <a:pt x="1672114" y="1577816"/>
                  <a:pt x="1672114" y="1581626"/>
                  <a:pt x="1673066" y="1582579"/>
                </a:cubicBezTo>
                <a:cubicBezTo>
                  <a:pt x="1678781" y="1572101"/>
                  <a:pt x="1668304" y="1577816"/>
                  <a:pt x="1669256" y="1572101"/>
                </a:cubicBezTo>
                <a:cubicBezTo>
                  <a:pt x="1663541" y="1575911"/>
                  <a:pt x="1664494" y="1579721"/>
                  <a:pt x="1660684" y="1588294"/>
                </a:cubicBezTo>
                <a:cubicBezTo>
                  <a:pt x="1655921" y="1583531"/>
                  <a:pt x="1662589" y="1576864"/>
                  <a:pt x="1665446" y="1566386"/>
                </a:cubicBezTo>
                <a:cubicBezTo>
                  <a:pt x="1668304" y="1566386"/>
                  <a:pt x="1669256" y="1568291"/>
                  <a:pt x="1670209" y="1570196"/>
                </a:cubicBezTo>
                <a:cubicBezTo>
                  <a:pt x="1674971" y="1565434"/>
                  <a:pt x="1678781" y="1556861"/>
                  <a:pt x="1681639" y="1545431"/>
                </a:cubicBezTo>
                <a:cubicBezTo>
                  <a:pt x="1683544" y="1544479"/>
                  <a:pt x="1682591" y="1547336"/>
                  <a:pt x="1685449" y="1547336"/>
                </a:cubicBezTo>
                <a:close/>
                <a:moveTo>
                  <a:pt x="1677829" y="1563529"/>
                </a:moveTo>
                <a:cubicBezTo>
                  <a:pt x="1675924" y="1569244"/>
                  <a:pt x="1681639" y="1574006"/>
                  <a:pt x="1683544" y="1567339"/>
                </a:cubicBezTo>
                <a:cubicBezTo>
                  <a:pt x="1679734" y="1568291"/>
                  <a:pt x="1681639" y="1563529"/>
                  <a:pt x="1677829" y="1563529"/>
                </a:cubicBezTo>
                <a:close/>
                <a:moveTo>
                  <a:pt x="1700689" y="1531144"/>
                </a:moveTo>
                <a:cubicBezTo>
                  <a:pt x="1703546" y="1534954"/>
                  <a:pt x="1704499" y="1540669"/>
                  <a:pt x="1703546" y="1548289"/>
                </a:cubicBezTo>
                <a:cubicBezTo>
                  <a:pt x="1700689" y="1544479"/>
                  <a:pt x="1700689" y="1538764"/>
                  <a:pt x="1700689" y="1531144"/>
                </a:cubicBezTo>
                <a:close/>
                <a:moveTo>
                  <a:pt x="1674019" y="1595914"/>
                </a:moveTo>
                <a:cubicBezTo>
                  <a:pt x="1675924" y="1594009"/>
                  <a:pt x="1681639" y="1595914"/>
                  <a:pt x="1677829" y="1606391"/>
                </a:cubicBezTo>
                <a:cubicBezTo>
                  <a:pt x="1678781" y="1597819"/>
                  <a:pt x="1674019" y="1601629"/>
                  <a:pt x="1674019" y="1595914"/>
                </a:cubicBezTo>
                <a:close/>
                <a:moveTo>
                  <a:pt x="1669256" y="1610201"/>
                </a:moveTo>
                <a:cubicBezTo>
                  <a:pt x="1674019" y="1607344"/>
                  <a:pt x="1685449" y="1614011"/>
                  <a:pt x="1679734" y="1630204"/>
                </a:cubicBezTo>
                <a:cubicBezTo>
                  <a:pt x="1683544" y="1633061"/>
                  <a:pt x="1689259" y="1617821"/>
                  <a:pt x="1683544" y="1617821"/>
                </a:cubicBezTo>
                <a:cubicBezTo>
                  <a:pt x="1685449" y="1614964"/>
                  <a:pt x="1688306" y="1615916"/>
                  <a:pt x="1691164" y="1613059"/>
                </a:cubicBezTo>
                <a:cubicBezTo>
                  <a:pt x="1693069" y="1606391"/>
                  <a:pt x="1692116" y="1598771"/>
                  <a:pt x="1695926" y="1595914"/>
                </a:cubicBezTo>
                <a:cubicBezTo>
                  <a:pt x="1701641" y="1597819"/>
                  <a:pt x="1691164" y="1609249"/>
                  <a:pt x="1695926" y="1610201"/>
                </a:cubicBezTo>
                <a:cubicBezTo>
                  <a:pt x="1689259" y="1619726"/>
                  <a:pt x="1689259" y="1633061"/>
                  <a:pt x="1681639" y="1640681"/>
                </a:cubicBezTo>
                <a:cubicBezTo>
                  <a:pt x="1679734" y="1639729"/>
                  <a:pt x="1679734" y="1634014"/>
                  <a:pt x="1682591" y="1636871"/>
                </a:cubicBezTo>
                <a:cubicBezTo>
                  <a:pt x="1683544" y="1630204"/>
                  <a:pt x="1679734" y="1637824"/>
                  <a:pt x="1677829" y="1635919"/>
                </a:cubicBezTo>
                <a:cubicBezTo>
                  <a:pt x="1682591" y="1619726"/>
                  <a:pt x="1669256" y="1621631"/>
                  <a:pt x="1669256" y="1610201"/>
                </a:cubicBezTo>
                <a:close/>
                <a:moveTo>
                  <a:pt x="1662589" y="1724501"/>
                </a:moveTo>
                <a:cubicBezTo>
                  <a:pt x="1665446" y="1721644"/>
                  <a:pt x="1668304" y="1711166"/>
                  <a:pt x="1671161" y="1700689"/>
                </a:cubicBezTo>
                <a:lnTo>
                  <a:pt x="1672114" y="1696879"/>
                </a:lnTo>
                <a:lnTo>
                  <a:pt x="1673066" y="1694021"/>
                </a:lnTo>
                <a:cubicBezTo>
                  <a:pt x="1674019" y="1692116"/>
                  <a:pt x="1674971" y="1690211"/>
                  <a:pt x="1674971" y="1688306"/>
                </a:cubicBezTo>
                <a:cubicBezTo>
                  <a:pt x="1676876" y="1684496"/>
                  <a:pt x="1678781" y="1681639"/>
                  <a:pt x="1681639" y="1679734"/>
                </a:cubicBezTo>
                <a:cubicBezTo>
                  <a:pt x="1681639" y="1675924"/>
                  <a:pt x="1683544" y="1671161"/>
                  <a:pt x="1679734" y="1672114"/>
                </a:cubicBezTo>
                <a:cubicBezTo>
                  <a:pt x="1682591" y="1664494"/>
                  <a:pt x="1683544" y="1664494"/>
                  <a:pt x="1684496" y="1656874"/>
                </a:cubicBezTo>
                <a:cubicBezTo>
                  <a:pt x="1690211" y="1653064"/>
                  <a:pt x="1692116" y="1660684"/>
                  <a:pt x="1696879" y="1651159"/>
                </a:cubicBezTo>
                <a:cubicBezTo>
                  <a:pt x="1694974" y="1657826"/>
                  <a:pt x="1694021" y="1658779"/>
                  <a:pt x="1692116" y="1670209"/>
                </a:cubicBezTo>
                <a:cubicBezTo>
                  <a:pt x="1694974" y="1665446"/>
                  <a:pt x="1697831" y="1658779"/>
                  <a:pt x="1700689" y="1654016"/>
                </a:cubicBezTo>
                <a:cubicBezTo>
                  <a:pt x="1705451" y="1652111"/>
                  <a:pt x="1699736" y="1661636"/>
                  <a:pt x="1703546" y="1659731"/>
                </a:cubicBezTo>
                <a:cubicBezTo>
                  <a:pt x="1701641" y="1661636"/>
                  <a:pt x="1700689" y="1662589"/>
                  <a:pt x="1698784" y="1662589"/>
                </a:cubicBezTo>
                <a:cubicBezTo>
                  <a:pt x="1697831" y="1665446"/>
                  <a:pt x="1699736" y="1665446"/>
                  <a:pt x="1701641" y="1665446"/>
                </a:cubicBezTo>
                <a:cubicBezTo>
                  <a:pt x="1714976" y="1654016"/>
                  <a:pt x="1714976" y="1619726"/>
                  <a:pt x="1728311" y="1610201"/>
                </a:cubicBezTo>
                <a:cubicBezTo>
                  <a:pt x="1725454" y="1622584"/>
                  <a:pt x="1722596" y="1626394"/>
                  <a:pt x="1722596" y="1636871"/>
                </a:cubicBezTo>
                <a:cubicBezTo>
                  <a:pt x="1716881" y="1640681"/>
                  <a:pt x="1714024" y="1657826"/>
                  <a:pt x="1708309" y="1662589"/>
                </a:cubicBezTo>
                <a:cubicBezTo>
                  <a:pt x="1710214" y="1669256"/>
                  <a:pt x="1708309" y="1674019"/>
                  <a:pt x="1703546" y="1684496"/>
                </a:cubicBezTo>
                <a:cubicBezTo>
                  <a:pt x="1707356" y="1678781"/>
                  <a:pt x="1707356" y="1682591"/>
                  <a:pt x="1709261" y="1686401"/>
                </a:cubicBezTo>
                <a:cubicBezTo>
                  <a:pt x="1707356" y="1691164"/>
                  <a:pt x="1704499" y="1697831"/>
                  <a:pt x="1701641" y="1705451"/>
                </a:cubicBezTo>
                <a:cubicBezTo>
                  <a:pt x="1698784" y="1715929"/>
                  <a:pt x="1696879" y="1724501"/>
                  <a:pt x="1697831" y="1727359"/>
                </a:cubicBezTo>
                <a:cubicBezTo>
                  <a:pt x="1686401" y="1744504"/>
                  <a:pt x="1686401" y="1765459"/>
                  <a:pt x="1680686" y="1784509"/>
                </a:cubicBezTo>
                <a:cubicBezTo>
                  <a:pt x="1685449" y="1777841"/>
                  <a:pt x="1699736" y="1724501"/>
                  <a:pt x="1690211" y="1762601"/>
                </a:cubicBezTo>
                <a:cubicBezTo>
                  <a:pt x="1689259" y="1766411"/>
                  <a:pt x="1691164" y="1766411"/>
                  <a:pt x="1690211" y="1770221"/>
                </a:cubicBezTo>
                <a:cubicBezTo>
                  <a:pt x="1692116" y="1772126"/>
                  <a:pt x="1694974" y="1758791"/>
                  <a:pt x="1696879" y="1754029"/>
                </a:cubicBezTo>
                <a:cubicBezTo>
                  <a:pt x="1698784" y="1759744"/>
                  <a:pt x="1696879" y="1764506"/>
                  <a:pt x="1703546" y="1753076"/>
                </a:cubicBezTo>
                <a:cubicBezTo>
                  <a:pt x="1702594" y="1753076"/>
                  <a:pt x="1702594" y="1751171"/>
                  <a:pt x="1703546" y="1749266"/>
                </a:cubicBezTo>
                <a:cubicBezTo>
                  <a:pt x="1702594" y="1749266"/>
                  <a:pt x="1701641" y="1753076"/>
                  <a:pt x="1700689" y="1755934"/>
                </a:cubicBezTo>
                <a:cubicBezTo>
                  <a:pt x="1699736" y="1754029"/>
                  <a:pt x="1700689" y="1749266"/>
                  <a:pt x="1699736" y="1747361"/>
                </a:cubicBezTo>
                <a:cubicBezTo>
                  <a:pt x="1703546" y="1740694"/>
                  <a:pt x="1706404" y="1734026"/>
                  <a:pt x="1709261" y="1727359"/>
                </a:cubicBezTo>
                <a:cubicBezTo>
                  <a:pt x="1710214" y="1723549"/>
                  <a:pt x="1712119" y="1719739"/>
                  <a:pt x="1713071" y="1715929"/>
                </a:cubicBezTo>
                <a:cubicBezTo>
                  <a:pt x="1714024" y="1714024"/>
                  <a:pt x="1714024" y="1712119"/>
                  <a:pt x="1714976" y="1710214"/>
                </a:cubicBezTo>
                <a:cubicBezTo>
                  <a:pt x="1715929" y="1708309"/>
                  <a:pt x="1715929" y="1707356"/>
                  <a:pt x="1715929" y="1706404"/>
                </a:cubicBezTo>
                <a:cubicBezTo>
                  <a:pt x="1718786" y="1708309"/>
                  <a:pt x="1717834" y="1712119"/>
                  <a:pt x="1720691" y="1703546"/>
                </a:cubicBezTo>
                <a:cubicBezTo>
                  <a:pt x="1723549" y="1706404"/>
                  <a:pt x="1722596" y="1711166"/>
                  <a:pt x="1718786" y="1721644"/>
                </a:cubicBezTo>
                <a:cubicBezTo>
                  <a:pt x="1715929" y="1731169"/>
                  <a:pt x="1713071" y="1739741"/>
                  <a:pt x="1715929" y="1743551"/>
                </a:cubicBezTo>
                <a:cubicBezTo>
                  <a:pt x="1708309" y="1752124"/>
                  <a:pt x="1706404" y="1770221"/>
                  <a:pt x="1705451" y="1779746"/>
                </a:cubicBezTo>
                <a:cubicBezTo>
                  <a:pt x="1705451" y="1774984"/>
                  <a:pt x="1704499" y="1772126"/>
                  <a:pt x="1705451" y="1767364"/>
                </a:cubicBezTo>
                <a:cubicBezTo>
                  <a:pt x="1700689" y="1767364"/>
                  <a:pt x="1695926" y="1789271"/>
                  <a:pt x="1698784" y="1772126"/>
                </a:cubicBezTo>
                <a:cubicBezTo>
                  <a:pt x="1695926" y="1772126"/>
                  <a:pt x="1696879" y="1781651"/>
                  <a:pt x="1693069" y="1785461"/>
                </a:cubicBezTo>
                <a:cubicBezTo>
                  <a:pt x="1690211" y="1785461"/>
                  <a:pt x="1691164" y="1781651"/>
                  <a:pt x="1690211" y="1779746"/>
                </a:cubicBezTo>
                <a:cubicBezTo>
                  <a:pt x="1689259" y="1783556"/>
                  <a:pt x="1687354" y="1785461"/>
                  <a:pt x="1686401" y="1785461"/>
                </a:cubicBezTo>
                <a:cubicBezTo>
                  <a:pt x="1683544" y="1799749"/>
                  <a:pt x="1676876" y="1805464"/>
                  <a:pt x="1667351" y="1825466"/>
                </a:cubicBezTo>
                <a:cubicBezTo>
                  <a:pt x="1669256" y="1830229"/>
                  <a:pt x="1674971" y="1814989"/>
                  <a:pt x="1676876" y="1820704"/>
                </a:cubicBezTo>
                <a:cubicBezTo>
                  <a:pt x="1673066" y="1826419"/>
                  <a:pt x="1669256" y="1833086"/>
                  <a:pt x="1667351" y="1830229"/>
                </a:cubicBezTo>
                <a:cubicBezTo>
                  <a:pt x="1666399" y="1833086"/>
                  <a:pt x="1664494" y="1835944"/>
                  <a:pt x="1665446" y="1837849"/>
                </a:cubicBezTo>
                <a:cubicBezTo>
                  <a:pt x="1668304" y="1838801"/>
                  <a:pt x="1676876" y="1819751"/>
                  <a:pt x="1674019" y="1831181"/>
                </a:cubicBezTo>
                <a:cubicBezTo>
                  <a:pt x="1678781" y="1824514"/>
                  <a:pt x="1680686" y="1820704"/>
                  <a:pt x="1681639" y="1815941"/>
                </a:cubicBezTo>
                <a:cubicBezTo>
                  <a:pt x="1682591" y="1811179"/>
                  <a:pt x="1684496" y="1807369"/>
                  <a:pt x="1686401" y="1802606"/>
                </a:cubicBezTo>
                <a:cubicBezTo>
                  <a:pt x="1690211" y="1806416"/>
                  <a:pt x="1690211" y="1794986"/>
                  <a:pt x="1694021" y="1787366"/>
                </a:cubicBezTo>
                <a:cubicBezTo>
                  <a:pt x="1694974" y="1790224"/>
                  <a:pt x="1694021" y="1794034"/>
                  <a:pt x="1694974" y="1796891"/>
                </a:cubicBezTo>
                <a:cubicBezTo>
                  <a:pt x="1690211" y="1805464"/>
                  <a:pt x="1685449" y="1813084"/>
                  <a:pt x="1681639" y="1821656"/>
                </a:cubicBezTo>
                <a:cubicBezTo>
                  <a:pt x="1689259" y="1821656"/>
                  <a:pt x="1674019" y="1840706"/>
                  <a:pt x="1672114" y="1850231"/>
                </a:cubicBezTo>
                <a:cubicBezTo>
                  <a:pt x="1670209" y="1853089"/>
                  <a:pt x="1669256" y="1851184"/>
                  <a:pt x="1668304" y="1851184"/>
                </a:cubicBezTo>
                <a:cubicBezTo>
                  <a:pt x="1661636" y="1860709"/>
                  <a:pt x="1663541" y="1863566"/>
                  <a:pt x="1654969" y="1873091"/>
                </a:cubicBezTo>
                <a:cubicBezTo>
                  <a:pt x="1659731" y="1871186"/>
                  <a:pt x="1667351" y="1864519"/>
                  <a:pt x="1673066" y="1860709"/>
                </a:cubicBezTo>
                <a:cubicBezTo>
                  <a:pt x="1672114" y="1856899"/>
                  <a:pt x="1667351" y="1865471"/>
                  <a:pt x="1663541" y="1866424"/>
                </a:cubicBezTo>
                <a:cubicBezTo>
                  <a:pt x="1663541" y="1862614"/>
                  <a:pt x="1675924" y="1850231"/>
                  <a:pt x="1679734" y="1842611"/>
                </a:cubicBezTo>
                <a:cubicBezTo>
                  <a:pt x="1680686" y="1844516"/>
                  <a:pt x="1677829" y="1849279"/>
                  <a:pt x="1678781" y="1851184"/>
                </a:cubicBezTo>
                <a:cubicBezTo>
                  <a:pt x="1682591" y="1845469"/>
                  <a:pt x="1681639" y="1843564"/>
                  <a:pt x="1685449" y="1838801"/>
                </a:cubicBezTo>
                <a:cubicBezTo>
                  <a:pt x="1690211" y="1836896"/>
                  <a:pt x="1686401" y="1840706"/>
                  <a:pt x="1692116" y="1839754"/>
                </a:cubicBezTo>
                <a:cubicBezTo>
                  <a:pt x="1684496" y="1845469"/>
                  <a:pt x="1675924" y="1857851"/>
                  <a:pt x="1671161" y="1869281"/>
                </a:cubicBezTo>
                <a:cubicBezTo>
                  <a:pt x="1662589" y="1874996"/>
                  <a:pt x="1654969" y="1884521"/>
                  <a:pt x="1644491" y="1894999"/>
                </a:cubicBezTo>
                <a:cubicBezTo>
                  <a:pt x="1641634" y="1894046"/>
                  <a:pt x="1644491" y="1891189"/>
                  <a:pt x="1644491" y="1889284"/>
                </a:cubicBezTo>
                <a:cubicBezTo>
                  <a:pt x="1651159" y="1883569"/>
                  <a:pt x="1655921" y="1881664"/>
                  <a:pt x="1662589" y="1872139"/>
                </a:cubicBezTo>
                <a:cubicBezTo>
                  <a:pt x="1661636" y="1869281"/>
                  <a:pt x="1652111" y="1884521"/>
                  <a:pt x="1653064" y="1877854"/>
                </a:cubicBezTo>
                <a:cubicBezTo>
                  <a:pt x="1647349" y="1884521"/>
                  <a:pt x="1642586" y="1889284"/>
                  <a:pt x="1642586" y="1893094"/>
                </a:cubicBezTo>
                <a:cubicBezTo>
                  <a:pt x="1637824" y="1894046"/>
                  <a:pt x="1630204" y="1899761"/>
                  <a:pt x="1625441" y="1900714"/>
                </a:cubicBezTo>
                <a:cubicBezTo>
                  <a:pt x="1622584" y="1903571"/>
                  <a:pt x="1624489" y="1904524"/>
                  <a:pt x="1624489" y="1905476"/>
                </a:cubicBezTo>
                <a:cubicBezTo>
                  <a:pt x="1617821" y="1911191"/>
                  <a:pt x="1616869" y="1908334"/>
                  <a:pt x="1608296" y="1915001"/>
                </a:cubicBezTo>
                <a:lnTo>
                  <a:pt x="1605439" y="1911191"/>
                </a:lnTo>
                <a:cubicBezTo>
                  <a:pt x="1609249" y="1908334"/>
                  <a:pt x="1613059" y="1906429"/>
                  <a:pt x="1617821" y="1903571"/>
                </a:cubicBezTo>
                <a:cubicBezTo>
                  <a:pt x="1607344" y="1908334"/>
                  <a:pt x="1602581" y="1911191"/>
                  <a:pt x="1598771" y="1914049"/>
                </a:cubicBezTo>
                <a:cubicBezTo>
                  <a:pt x="1594961" y="1916906"/>
                  <a:pt x="1591151" y="1920716"/>
                  <a:pt x="1579721" y="1923574"/>
                </a:cubicBezTo>
                <a:cubicBezTo>
                  <a:pt x="1578769" y="1927384"/>
                  <a:pt x="1587341" y="1922621"/>
                  <a:pt x="1591151" y="1921669"/>
                </a:cubicBezTo>
                <a:cubicBezTo>
                  <a:pt x="1589246" y="1925479"/>
                  <a:pt x="1583531" y="1926431"/>
                  <a:pt x="1579721" y="1927384"/>
                </a:cubicBezTo>
                <a:cubicBezTo>
                  <a:pt x="1575911" y="1928336"/>
                  <a:pt x="1572101" y="1928336"/>
                  <a:pt x="1575911" y="1931194"/>
                </a:cubicBezTo>
                <a:cubicBezTo>
                  <a:pt x="1568291" y="1934051"/>
                  <a:pt x="1562576" y="1934051"/>
                  <a:pt x="1563529" y="1930241"/>
                </a:cubicBezTo>
                <a:cubicBezTo>
                  <a:pt x="1560671" y="1935956"/>
                  <a:pt x="1544479" y="1936909"/>
                  <a:pt x="1545431" y="1932146"/>
                </a:cubicBezTo>
                <a:cubicBezTo>
                  <a:pt x="1560671" y="1928336"/>
                  <a:pt x="1560671" y="1927384"/>
                  <a:pt x="1569244" y="1925479"/>
                </a:cubicBezTo>
                <a:cubicBezTo>
                  <a:pt x="1574959" y="1923574"/>
                  <a:pt x="1567339" y="1921669"/>
                  <a:pt x="1560671" y="1924526"/>
                </a:cubicBezTo>
                <a:cubicBezTo>
                  <a:pt x="1566386" y="1918811"/>
                  <a:pt x="1587341" y="1911191"/>
                  <a:pt x="1597819" y="1905476"/>
                </a:cubicBezTo>
                <a:cubicBezTo>
                  <a:pt x="1597819" y="1901666"/>
                  <a:pt x="1590199" y="1907381"/>
                  <a:pt x="1587341" y="1907381"/>
                </a:cubicBezTo>
                <a:cubicBezTo>
                  <a:pt x="1574006" y="1915954"/>
                  <a:pt x="1564481" y="1920716"/>
                  <a:pt x="1549241" y="1923574"/>
                </a:cubicBezTo>
                <a:cubicBezTo>
                  <a:pt x="1547336" y="1922621"/>
                  <a:pt x="1554004" y="1919764"/>
                  <a:pt x="1559719" y="1917859"/>
                </a:cubicBezTo>
                <a:cubicBezTo>
                  <a:pt x="1565434" y="1915954"/>
                  <a:pt x="1572101" y="1913096"/>
                  <a:pt x="1572101" y="1915954"/>
                </a:cubicBezTo>
                <a:cubicBezTo>
                  <a:pt x="1574959" y="1914049"/>
                  <a:pt x="1574006" y="1912144"/>
                  <a:pt x="1580674" y="1909286"/>
                </a:cubicBezTo>
                <a:cubicBezTo>
                  <a:pt x="1574006" y="1910239"/>
                  <a:pt x="1564481" y="1914049"/>
                  <a:pt x="1554004" y="1916906"/>
                </a:cubicBezTo>
                <a:cubicBezTo>
                  <a:pt x="1553051" y="1915954"/>
                  <a:pt x="1554956" y="1915954"/>
                  <a:pt x="1556861" y="1915001"/>
                </a:cubicBezTo>
                <a:lnTo>
                  <a:pt x="1555909" y="1913096"/>
                </a:lnTo>
                <a:cubicBezTo>
                  <a:pt x="1562576" y="1911191"/>
                  <a:pt x="1567339" y="1911191"/>
                  <a:pt x="1573054" y="1910239"/>
                </a:cubicBezTo>
                <a:cubicBezTo>
                  <a:pt x="1578769" y="1907381"/>
                  <a:pt x="1575911" y="1905476"/>
                  <a:pt x="1584484" y="1902619"/>
                </a:cubicBezTo>
                <a:cubicBezTo>
                  <a:pt x="1575911" y="1902619"/>
                  <a:pt x="1569244" y="1909286"/>
                  <a:pt x="1557814" y="1910239"/>
                </a:cubicBezTo>
                <a:cubicBezTo>
                  <a:pt x="1561624" y="1907381"/>
                  <a:pt x="1554956" y="1904524"/>
                  <a:pt x="1568291" y="1901666"/>
                </a:cubicBezTo>
                <a:cubicBezTo>
                  <a:pt x="1566386" y="1899761"/>
                  <a:pt x="1559719" y="1902619"/>
                  <a:pt x="1552099" y="1905476"/>
                </a:cubicBezTo>
                <a:cubicBezTo>
                  <a:pt x="1562576" y="1909286"/>
                  <a:pt x="1547336" y="1908334"/>
                  <a:pt x="1552099" y="1914049"/>
                </a:cubicBezTo>
                <a:cubicBezTo>
                  <a:pt x="1540669" y="1917859"/>
                  <a:pt x="1537811" y="1913096"/>
                  <a:pt x="1547336" y="1911191"/>
                </a:cubicBezTo>
                <a:cubicBezTo>
                  <a:pt x="1543526" y="1908334"/>
                  <a:pt x="1540669" y="1914049"/>
                  <a:pt x="1534954" y="1914049"/>
                </a:cubicBezTo>
                <a:cubicBezTo>
                  <a:pt x="1534001" y="1912144"/>
                  <a:pt x="1531144" y="1912144"/>
                  <a:pt x="1527334" y="1912144"/>
                </a:cubicBezTo>
                <a:cubicBezTo>
                  <a:pt x="1532096" y="1907381"/>
                  <a:pt x="1538764" y="1913096"/>
                  <a:pt x="1550194" y="1907381"/>
                </a:cubicBezTo>
                <a:cubicBezTo>
                  <a:pt x="1549241" y="1904524"/>
                  <a:pt x="1543526" y="1905476"/>
                  <a:pt x="1541621" y="1903571"/>
                </a:cubicBezTo>
                <a:cubicBezTo>
                  <a:pt x="1535906" y="1904524"/>
                  <a:pt x="1534001" y="1906429"/>
                  <a:pt x="1533049" y="1908334"/>
                </a:cubicBezTo>
                <a:cubicBezTo>
                  <a:pt x="1523524" y="1909286"/>
                  <a:pt x="1543526" y="1901666"/>
                  <a:pt x="1530191" y="1901666"/>
                </a:cubicBezTo>
                <a:cubicBezTo>
                  <a:pt x="1517809" y="1905476"/>
                  <a:pt x="1527334" y="1911191"/>
                  <a:pt x="1525429" y="1914049"/>
                </a:cubicBezTo>
                <a:cubicBezTo>
                  <a:pt x="1528286" y="1915954"/>
                  <a:pt x="1541621" y="1911191"/>
                  <a:pt x="1539716" y="1915954"/>
                </a:cubicBezTo>
                <a:cubicBezTo>
                  <a:pt x="1531144" y="1919764"/>
                  <a:pt x="1527334" y="1915954"/>
                  <a:pt x="1513999" y="1920716"/>
                </a:cubicBezTo>
                <a:cubicBezTo>
                  <a:pt x="1513999" y="1919764"/>
                  <a:pt x="1516856" y="1918811"/>
                  <a:pt x="1516856" y="1917859"/>
                </a:cubicBezTo>
                <a:cubicBezTo>
                  <a:pt x="1506379" y="1920716"/>
                  <a:pt x="1480661" y="1918811"/>
                  <a:pt x="1480661" y="1925479"/>
                </a:cubicBezTo>
                <a:cubicBezTo>
                  <a:pt x="1467326" y="1923574"/>
                  <a:pt x="1478756" y="1922621"/>
                  <a:pt x="1482566" y="1919764"/>
                </a:cubicBezTo>
                <a:cubicBezTo>
                  <a:pt x="1476851" y="1918811"/>
                  <a:pt x="1468279" y="1919764"/>
                  <a:pt x="1454944" y="1919764"/>
                </a:cubicBezTo>
                <a:cubicBezTo>
                  <a:pt x="1453039" y="1915001"/>
                  <a:pt x="1465421" y="1916906"/>
                  <a:pt x="1457801" y="1913096"/>
                </a:cubicBezTo>
                <a:cubicBezTo>
                  <a:pt x="1452086" y="1913096"/>
                  <a:pt x="1451134" y="1914049"/>
                  <a:pt x="1444466" y="1914049"/>
                </a:cubicBezTo>
                <a:cubicBezTo>
                  <a:pt x="1449229" y="1911191"/>
                  <a:pt x="1449229" y="1907381"/>
                  <a:pt x="1443514" y="1906429"/>
                </a:cubicBezTo>
                <a:cubicBezTo>
                  <a:pt x="1449229" y="1904524"/>
                  <a:pt x="1449229" y="1905476"/>
                  <a:pt x="1446371" y="1901666"/>
                </a:cubicBezTo>
                <a:cubicBezTo>
                  <a:pt x="1449229" y="1904524"/>
                  <a:pt x="1458754" y="1904524"/>
                  <a:pt x="1460659" y="1907381"/>
                </a:cubicBezTo>
                <a:cubicBezTo>
                  <a:pt x="1461611" y="1902619"/>
                  <a:pt x="1479709" y="1903571"/>
                  <a:pt x="1490186" y="1904524"/>
                </a:cubicBezTo>
                <a:cubicBezTo>
                  <a:pt x="1490186" y="1907381"/>
                  <a:pt x="1476851" y="1905476"/>
                  <a:pt x="1471136" y="1906429"/>
                </a:cubicBezTo>
                <a:cubicBezTo>
                  <a:pt x="1473994" y="1911191"/>
                  <a:pt x="1482566" y="1911191"/>
                  <a:pt x="1493044" y="1909286"/>
                </a:cubicBezTo>
                <a:cubicBezTo>
                  <a:pt x="1503521" y="1907381"/>
                  <a:pt x="1513999" y="1903571"/>
                  <a:pt x="1523524" y="1903571"/>
                </a:cubicBezTo>
                <a:cubicBezTo>
                  <a:pt x="1513046" y="1902619"/>
                  <a:pt x="1508284" y="1906429"/>
                  <a:pt x="1494949" y="1906429"/>
                </a:cubicBezTo>
                <a:cubicBezTo>
                  <a:pt x="1500664" y="1903571"/>
                  <a:pt x="1496854" y="1899761"/>
                  <a:pt x="1483519" y="1901666"/>
                </a:cubicBezTo>
                <a:cubicBezTo>
                  <a:pt x="1489234" y="1900714"/>
                  <a:pt x="1497806" y="1899761"/>
                  <a:pt x="1506379" y="1900714"/>
                </a:cubicBezTo>
                <a:cubicBezTo>
                  <a:pt x="1514951" y="1900714"/>
                  <a:pt x="1522571" y="1901666"/>
                  <a:pt x="1526381" y="1902619"/>
                </a:cubicBezTo>
                <a:cubicBezTo>
                  <a:pt x="1526381" y="1899761"/>
                  <a:pt x="1533049" y="1898809"/>
                  <a:pt x="1540669" y="1896904"/>
                </a:cubicBezTo>
                <a:cubicBezTo>
                  <a:pt x="1549241" y="1894999"/>
                  <a:pt x="1558766" y="1893094"/>
                  <a:pt x="1564481" y="1889284"/>
                </a:cubicBezTo>
                <a:cubicBezTo>
                  <a:pt x="1566386" y="1888331"/>
                  <a:pt x="1565434" y="1885474"/>
                  <a:pt x="1565434" y="1884521"/>
                </a:cubicBezTo>
                <a:cubicBezTo>
                  <a:pt x="1566386" y="1884521"/>
                  <a:pt x="1585436" y="1879759"/>
                  <a:pt x="1578769" y="1876901"/>
                </a:cubicBezTo>
                <a:cubicBezTo>
                  <a:pt x="1585436" y="1873091"/>
                  <a:pt x="1591151" y="1869281"/>
                  <a:pt x="1596866" y="1865471"/>
                </a:cubicBezTo>
                <a:cubicBezTo>
                  <a:pt x="1598771" y="1867376"/>
                  <a:pt x="1594009" y="1870234"/>
                  <a:pt x="1599724" y="1869281"/>
                </a:cubicBezTo>
                <a:cubicBezTo>
                  <a:pt x="1608296" y="1864519"/>
                  <a:pt x="1599724" y="1864519"/>
                  <a:pt x="1608296" y="1859756"/>
                </a:cubicBezTo>
                <a:cubicBezTo>
                  <a:pt x="1603534" y="1868329"/>
                  <a:pt x="1615916" y="1856899"/>
                  <a:pt x="1621631" y="1851184"/>
                </a:cubicBezTo>
                <a:cubicBezTo>
                  <a:pt x="1618774" y="1857851"/>
                  <a:pt x="1623536" y="1857851"/>
                  <a:pt x="1632109" y="1853089"/>
                </a:cubicBezTo>
                <a:cubicBezTo>
                  <a:pt x="1639729" y="1848326"/>
                  <a:pt x="1650206" y="1839754"/>
                  <a:pt x="1655921" y="1830229"/>
                </a:cubicBezTo>
                <a:cubicBezTo>
                  <a:pt x="1648301" y="1836896"/>
                  <a:pt x="1639729" y="1841659"/>
                  <a:pt x="1632109" y="1846421"/>
                </a:cubicBezTo>
                <a:cubicBezTo>
                  <a:pt x="1630204" y="1845469"/>
                  <a:pt x="1638776" y="1837849"/>
                  <a:pt x="1641634" y="1833086"/>
                </a:cubicBezTo>
                <a:cubicBezTo>
                  <a:pt x="1630204" y="1847374"/>
                  <a:pt x="1623536" y="1846421"/>
                  <a:pt x="1611154" y="1855946"/>
                </a:cubicBezTo>
                <a:cubicBezTo>
                  <a:pt x="1614964" y="1849279"/>
                  <a:pt x="1620679" y="1845469"/>
                  <a:pt x="1628299" y="1837849"/>
                </a:cubicBezTo>
                <a:cubicBezTo>
                  <a:pt x="1629251" y="1838801"/>
                  <a:pt x="1625441" y="1842611"/>
                  <a:pt x="1622584" y="1845469"/>
                </a:cubicBezTo>
                <a:cubicBezTo>
                  <a:pt x="1625441" y="1845469"/>
                  <a:pt x="1633061" y="1834039"/>
                  <a:pt x="1634014" y="1839754"/>
                </a:cubicBezTo>
                <a:cubicBezTo>
                  <a:pt x="1636871" y="1834991"/>
                  <a:pt x="1633061" y="1834991"/>
                  <a:pt x="1639729" y="1828324"/>
                </a:cubicBezTo>
                <a:cubicBezTo>
                  <a:pt x="1637824" y="1834991"/>
                  <a:pt x="1640681" y="1831181"/>
                  <a:pt x="1643539" y="1827371"/>
                </a:cubicBezTo>
                <a:cubicBezTo>
                  <a:pt x="1646396" y="1823561"/>
                  <a:pt x="1648301" y="1819751"/>
                  <a:pt x="1647349" y="1826419"/>
                </a:cubicBezTo>
                <a:cubicBezTo>
                  <a:pt x="1650206" y="1821656"/>
                  <a:pt x="1653064" y="1817846"/>
                  <a:pt x="1654969" y="1813084"/>
                </a:cubicBezTo>
                <a:cubicBezTo>
                  <a:pt x="1654016" y="1812131"/>
                  <a:pt x="1653064" y="1810226"/>
                  <a:pt x="1651159" y="1814036"/>
                </a:cubicBezTo>
                <a:cubicBezTo>
                  <a:pt x="1652111" y="1807369"/>
                  <a:pt x="1661636" y="1798796"/>
                  <a:pt x="1664494" y="1796891"/>
                </a:cubicBezTo>
                <a:cubicBezTo>
                  <a:pt x="1662589" y="1792129"/>
                  <a:pt x="1658779" y="1799749"/>
                  <a:pt x="1664494" y="1781651"/>
                </a:cubicBezTo>
                <a:cubicBezTo>
                  <a:pt x="1657826" y="1792129"/>
                  <a:pt x="1651159" y="1814036"/>
                  <a:pt x="1643539" y="1812131"/>
                </a:cubicBezTo>
                <a:cubicBezTo>
                  <a:pt x="1645444" y="1809274"/>
                  <a:pt x="1646396" y="1806416"/>
                  <a:pt x="1648301" y="1804511"/>
                </a:cubicBezTo>
                <a:cubicBezTo>
                  <a:pt x="1646396" y="1799749"/>
                  <a:pt x="1642586" y="1812131"/>
                  <a:pt x="1640681" y="1809274"/>
                </a:cubicBezTo>
                <a:cubicBezTo>
                  <a:pt x="1633061" y="1823561"/>
                  <a:pt x="1646396" y="1814989"/>
                  <a:pt x="1645444" y="1821656"/>
                </a:cubicBezTo>
                <a:cubicBezTo>
                  <a:pt x="1635919" y="1834039"/>
                  <a:pt x="1638776" y="1817846"/>
                  <a:pt x="1629251" y="1827371"/>
                </a:cubicBezTo>
                <a:cubicBezTo>
                  <a:pt x="1626394" y="1826419"/>
                  <a:pt x="1630204" y="1822609"/>
                  <a:pt x="1633061" y="1818799"/>
                </a:cubicBezTo>
                <a:cubicBezTo>
                  <a:pt x="1628299" y="1819751"/>
                  <a:pt x="1624489" y="1821656"/>
                  <a:pt x="1618774" y="1825466"/>
                </a:cubicBezTo>
                <a:cubicBezTo>
                  <a:pt x="1617821" y="1829276"/>
                  <a:pt x="1614964" y="1834039"/>
                  <a:pt x="1616869" y="1835944"/>
                </a:cubicBezTo>
                <a:cubicBezTo>
                  <a:pt x="1601629" y="1846421"/>
                  <a:pt x="1591151" y="1855946"/>
                  <a:pt x="1579721" y="1864519"/>
                </a:cubicBezTo>
                <a:cubicBezTo>
                  <a:pt x="1568291" y="1873091"/>
                  <a:pt x="1555909" y="1879759"/>
                  <a:pt x="1537811" y="1879759"/>
                </a:cubicBezTo>
                <a:cubicBezTo>
                  <a:pt x="1528286" y="1885474"/>
                  <a:pt x="1518761" y="1884521"/>
                  <a:pt x="1500664" y="1886426"/>
                </a:cubicBezTo>
                <a:cubicBezTo>
                  <a:pt x="1496854" y="1885474"/>
                  <a:pt x="1496854" y="1882616"/>
                  <a:pt x="1493044" y="1881664"/>
                </a:cubicBezTo>
                <a:cubicBezTo>
                  <a:pt x="1486376" y="1882616"/>
                  <a:pt x="1478756" y="1882616"/>
                  <a:pt x="1472089" y="1882616"/>
                </a:cubicBezTo>
                <a:cubicBezTo>
                  <a:pt x="1475899" y="1885474"/>
                  <a:pt x="1487329" y="1884521"/>
                  <a:pt x="1488281" y="1888331"/>
                </a:cubicBezTo>
                <a:cubicBezTo>
                  <a:pt x="1478756" y="1889284"/>
                  <a:pt x="1474946" y="1886426"/>
                  <a:pt x="1463516" y="1887379"/>
                </a:cubicBezTo>
                <a:cubicBezTo>
                  <a:pt x="1470184" y="1882616"/>
                  <a:pt x="1466374" y="1883569"/>
                  <a:pt x="1453991" y="1885474"/>
                </a:cubicBezTo>
                <a:cubicBezTo>
                  <a:pt x="1458754" y="1878806"/>
                  <a:pt x="1474946" y="1882616"/>
                  <a:pt x="1494949" y="1880711"/>
                </a:cubicBezTo>
                <a:cubicBezTo>
                  <a:pt x="1494949" y="1884521"/>
                  <a:pt x="1506379" y="1882616"/>
                  <a:pt x="1499711" y="1886426"/>
                </a:cubicBezTo>
                <a:cubicBezTo>
                  <a:pt x="1505426" y="1885474"/>
                  <a:pt x="1525429" y="1878806"/>
                  <a:pt x="1520666" y="1884521"/>
                </a:cubicBezTo>
                <a:cubicBezTo>
                  <a:pt x="1527334" y="1882616"/>
                  <a:pt x="1528286" y="1879759"/>
                  <a:pt x="1530191" y="1876901"/>
                </a:cubicBezTo>
                <a:cubicBezTo>
                  <a:pt x="1556861" y="1870234"/>
                  <a:pt x="1584484" y="1856899"/>
                  <a:pt x="1605439" y="1835944"/>
                </a:cubicBezTo>
                <a:cubicBezTo>
                  <a:pt x="1615916" y="1825466"/>
                  <a:pt x="1624489" y="1814036"/>
                  <a:pt x="1631156" y="1802606"/>
                </a:cubicBezTo>
                <a:cubicBezTo>
                  <a:pt x="1637824" y="1790224"/>
                  <a:pt x="1641634" y="1777841"/>
                  <a:pt x="1644491" y="1765459"/>
                </a:cubicBezTo>
                <a:cubicBezTo>
                  <a:pt x="1644491" y="1759744"/>
                  <a:pt x="1641634" y="1766411"/>
                  <a:pt x="1641634" y="1760696"/>
                </a:cubicBezTo>
                <a:cubicBezTo>
                  <a:pt x="1647349" y="1747361"/>
                  <a:pt x="1649254" y="1734979"/>
                  <a:pt x="1643539" y="1738789"/>
                </a:cubicBezTo>
                <a:cubicBezTo>
                  <a:pt x="1648301" y="1745456"/>
                  <a:pt x="1635919" y="1762601"/>
                  <a:pt x="1637824" y="1768316"/>
                </a:cubicBezTo>
                <a:cubicBezTo>
                  <a:pt x="1634966" y="1774984"/>
                  <a:pt x="1632109" y="1776889"/>
                  <a:pt x="1630204" y="1775936"/>
                </a:cubicBezTo>
                <a:cubicBezTo>
                  <a:pt x="1634014" y="1773079"/>
                  <a:pt x="1632109" y="1758791"/>
                  <a:pt x="1638776" y="1758791"/>
                </a:cubicBezTo>
                <a:cubicBezTo>
                  <a:pt x="1639729" y="1754029"/>
                  <a:pt x="1637824" y="1751171"/>
                  <a:pt x="1635919" y="1754029"/>
                </a:cubicBezTo>
                <a:cubicBezTo>
                  <a:pt x="1632109" y="1767364"/>
                  <a:pt x="1628299" y="1774984"/>
                  <a:pt x="1624489" y="1782604"/>
                </a:cubicBezTo>
                <a:cubicBezTo>
                  <a:pt x="1619726" y="1789271"/>
                  <a:pt x="1614964" y="1796891"/>
                  <a:pt x="1606391" y="1807369"/>
                </a:cubicBezTo>
                <a:cubicBezTo>
                  <a:pt x="1614964" y="1792129"/>
                  <a:pt x="1590199" y="1819751"/>
                  <a:pt x="1602581" y="1803559"/>
                </a:cubicBezTo>
                <a:cubicBezTo>
                  <a:pt x="1601629" y="1803559"/>
                  <a:pt x="1592104" y="1810226"/>
                  <a:pt x="1595914" y="1812131"/>
                </a:cubicBezTo>
                <a:cubicBezTo>
                  <a:pt x="1589246" y="1815941"/>
                  <a:pt x="1590199" y="1812131"/>
                  <a:pt x="1594009" y="1808321"/>
                </a:cubicBezTo>
                <a:cubicBezTo>
                  <a:pt x="1597819" y="1804511"/>
                  <a:pt x="1602581" y="1799749"/>
                  <a:pt x="1604486" y="1802606"/>
                </a:cubicBezTo>
                <a:cubicBezTo>
                  <a:pt x="1609249" y="1795939"/>
                  <a:pt x="1615916" y="1786414"/>
                  <a:pt x="1611154" y="1784509"/>
                </a:cubicBezTo>
                <a:cubicBezTo>
                  <a:pt x="1613059" y="1777841"/>
                  <a:pt x="1614964" y="1781651"/>
                  <a:pt x="1616869" y="1779746"/>
                </a:cubicBezTo>
                <a:cubicBezTo>
                  <a:pt x="1618774" y="1774984"/>
                  <a:pt x="1617821" y="1773079"/>
                  <a:pt x="1614964" y="1772126"/>
                </a:cubicBezTo>
                <a:cubicBezTo>
                  <a:pt x="1624489" y="1764506"/>
                  <a:pt x="1618774" y="1753076"/>
                  <a:pt x="1625441" y="1739741"/>
                </a:cubicBezTo>
                <a:cubicBezTo>
                  <a:pt x="1624489" y="1737836"/>
                  <a:pt x="1622584" y="1740694"/>
                  <a:pt x="1621631" y="1740694"/>
                </a:cubicBezTo>
                <a:cubicBezTo>
                  <a:pt x="1618774" y="1746409"/>
                  <a:pt x="1620679" y="1754029"/>
                  <a:pt x="1616869" y="1754981"/>
                </a:cubicBezTo>
                <a:cubicBezTo>
                  <a:pt x="1617821" y="1748314"/>
                  <a:pt x="1617821" y="1732121"/>
                  <a:pt x="1621631" y="1722596"/>
                </a:cubicBezTo>
                <a:cubicBezTo>
                  <a:pt x="1620679" y="1722596"/>
                  <a:pt x="1619726" y="1725454"/>
                  <a:pt x="1618774" y="1727359"/>
                </a:cubicBezTo>
                <a:cubicBezTo>
                  <a:pt x="1617821" y="1726406"/>
                  <a:pt x="1618774" y="1723549"/>
                  <a:pt x="1619726" y="1721644"/>
                </a:cubicBezTo>
                <a:cubicBezTo>
                  <a:pt x="1616869" y="1724501"/>
                  <a:pt x="1616869" y="1730216"/>
                  <a:pt x="1613059" y="1737836"/>
                </a:cubicBezTo>
                <a:cubicBezTo>
                  <a:pt x="1610201" y="1731169"/>
                  <a:pt x="1602581" y="1751171"/>
                  <a:pt x="1597819" y="1750219"/>
                </a:cubicBezTo>
                <a:cubicBezTo>
                  <a:pt x="1597819" y="1753076"/>
                  <a:pt x="1598771" y="1754981"/>
                  <a:pt x="1598771" y="1756886"/>
                </a:cubicBezTo>
                <a:cubicBezTo>
                  <a:pt x="1596866" y="1761649"/>
                  <a:pt x="1594961" y="1754981"/>
                  <a:pt x="1593056" y="1755934"/>
                </a:cubicBezTo>
                <a:cubicBezTo>
                  <a:pt x="1594961" y="1752124"/>
                  <a:pt x="1594009" y="1740694"/>
                  <a:pt x="1597819" y="1742599"/>
                </a:cubicBezTo>
                <a:cubicBezTo>
                  <a:pt x="1597819" y="1739741"/>
                  <a:pt x="1596866" y="1737836"/>
                  <a:pt x="1595914" y="1735931"/>
                </a:cubicBezTo>
                <a:cubicBezTo>
                  <a:pt x="1594009" y="1734026"/>
                  <a:pt x="1593056" y="1743551"/>
                  <a:pt x="1591151" y="1746409"/>
                </a:cubicBezTo>
                <a:cubicBezTo>
                  <a:pt x="1590199" y="1739741"/>
                  <a:pt x="1589246" y="1739741"/>
                  <a:pt x="1584484" y="1744504"/>
                </a:cubicBezTo>
                <a:cubicBezTo>
                  <a:pt x="1579721" y="1734979"/>
                  <a:pt x="1592104" y="1720691"/>
                  <a:pt x="1593056" y="1707356"/>
                </a:cubicBezTo>
                <a:cubicBezTo>
                  <a:pt x="1590199" y="1703546"/>
                  <a:pt x="1588294" y="1711166"/>
                  <a:pt x="1585436" y="1708309"/>
                </a:cubicBezTo>
                <a:lnTo>
                  <a:pt x="1589246" y="1695926"/>
                </a:lnTo>
                <a:cubicBezTo>
                  <a:pt x="1589246" y="1693069"/>
                  <a:pt x="1582579" y="1691164"/>
                  <a:pt x="1583531" y="1682591"/>
                </a:cubicBezTo>
                <a:cubicBezTo>
                  <a:pt x="1584484" y="1687354"/>
                  <a:pt x="1587341" y="1682591"/>
                  <a:pt x="1588294" y="1686401"/>
                </a:cubicBezTo>
                <a:cubicBezTo>
                  <a:pt x="1590199" y="1673066"/>
                  <a:pt x="1594009" y="1669256"/>
                  <a:pt x="1597819" y="1669256"/>
                </a:cubicBezTo>
                <a:cubicBezTo>
                  <a:pt x="1601629" y="1669256"/>
                  <a:pt x="1605439" y="1671161"/>
                  <a:pt x="1610201" y="1668304"/>
                </a:cubicBezTo>
                <a:cubicBezTo>
                  <a:pt x="1608296" y="1669256"/>
                  <a:pt x="1607344" y="1674019"/>
                  <a:pt x="1606391" y="1674019"/>
                </a:cubicBezTo>
                <a:cubicBezTo>
                  <a:pt x="1605439" y="1677829"/>
                  <a:pt x="1609249" y="1676876"/>
                  <a:pt x="1605439" y="1683544"/>
                </a:cubicBezTo>
                <a:cubicBezTo>
                  <a:pt x="1614011" y="1668304"/>
                  <a:pt x="1606391" y="1690211"/>
                  <a:pt x="1612106" y="1676876"/>
                </a:cubicBezTo>
                <a:cubicBezTo>
                  <a:pt x="1613059" y="1678781"/>
                  <a:pt x="1613059" y="1681639"/>
                  <a:pt x="1611154" y="1686401"/>
                </a:cubicBezTo>
                <a:cubicBezTo>
                  <a:pt x="1616869" y="1683544"/>
                  <a:pt x="1614964" y="1676876"/>
                  <a:pt x="1619726" y="1668304"/>
                </a:cubicBezTo>
                <a:cubicBezTo>
                  <a:pt x="1620679" y="1680686"/>
                  <a:pt x="1626394" y="1666399"/>
                  <a:pt x="1629251" y="1664494"/>
                </a:cubicBezTo>
                <a:cubicBezTo>
                  <a:pt x="1632109" y="1664494"/>
                  <a:pt x="1630204" y="1668304"/>
                  <a:pt x="1629251" y="1671161"/>
                </a:cubicBezTo>
                <a:cubicBezTo>
                  <a:pt x="1636871" y="1671161"/>
                  <a:pt x="1638776" y="1654016"/>
                  <a:pt x="1646396" y="1643539"/>
                </a:cubicBezTo>
                <a:cubicBezTo>
                  <a:pt x="1648301" y="1648301"/>
                  <a:pt x="1645444" y="1652111"/>
                  <a:pt x="1642586" y="1658779"/>
                </a:cubicBezTo>
                <a:cubicBezTo>
                  <a:pt x="1648301" y="1655921"/>
                  <a:pt x="1651159" y="1634966"/>
                  <a:pt x="1657826" y="1634966"/>
                </a:cubicBezTo>
                <a:cubicBezTo>
                  <a:pt x="1653064" y="1643539"/>
                  <a:pt x="1654969" y="1643539"/>
                  <a:pt x="1654969" y="1650206"/>
                </a:cubicBezTo>
                <a:cubicBezTo>
                  <a:pt x="1653064" y="1655921"/>
                  <a:pt x="1651159" y="1655921"/>
                  <a:pt x="1649254" y="1659731"/>
                </a:cubicBezTo>
                <a:cubicBezTo>
                  <a:pt x="1648301" y="1658779"/>
                  <a:pt x="1649254" y="1655921"/>
                  <a:pt x="1650206" y="1653064"/>
                </a:cubicBezTo>
                <a:cubicBezTo>
                  <a:pt x="1649254" y="1653064"/>
                  <a:pt x="1648301" y="1656874"/>
                  <a:pt x="1647349" y="1658779"/>
                </a:cubicBezTo>
                <a:cubicBezTo>
                  <a:pt x="1651159" y="1664494"/>
                  <a:pt x="1653064" y="1677829"/>
                  <a:pt x="1649254" y="1687354"/>
                </a:cubicBezTo>
                <a:cubicBezTo>
                  <a:pt x="1652111" y="1687354"/>
                  <a:pt x="1653064" y="1681639"/>
                  <a:pt x="1654016" y="1686401"/>
                </a:cubicBezTo>
                <a:cubicBezTo>
                  <a:pt x="1650206" y="1690211"/>
                  <a:pt x="1651159" y="1694021"/>
                  <a:pt x="1647349" y="1702594"/>
                </a:cubicBezTo>
                <a:cubicBezTo>
                  <a:pt x="1649254" y="1701641"/>
                  <a:pt x="1651159" y="1695926"/>
                  <a:pt x="1650206" y="1700689"/>
                </a:cubicBezTo>
                <a:cubicBezTo>
                  <a:pt x="1651159" y="1700689"/>
                  <a:pt x="1652111" y="1698784"/>
                  <a:pt x="1653064" y="1695926"/>
                </a:cubicBezTo>
                <a:cubicBezTo>
                  <a:pt x="1654016" y="1694021"/>
                  <a:pt x="1654969" y="1692116"/>
                  <a:pt x="1655921" y="1691164"/>
                </a:cubicBezTo>
                <a:cubicBezTo>
                  <a:pt x="1658779" y="1692116"/>
                  <a:pt x="1655921" y="1699736"/>
                  <a:pt x="1658779" y="1699736"/>
                </a:cubicBezTo>
                <a:cubicBezTo>
                  <a:pt x="1654969" y="1694974"/>
                  <a:pt x="1674019" y="1671161"/>
                  <a:pt x="1663541" y="1673066"/>
                </a:cubicBezTo>
                <a:cubicBezTo>
                  <a:pt x="1667351" y="1666399"/>
                  <a:pt x="1677829" y="1656874"/>
                  <a:pt x="1674971" y="1646396"/>
                </a:cubicBezTo>
                <a:cubicBezTo>
                  <a:pt x="1674019" y="1653064"/>
                  <a:pt x="1671161" y="1652111"/>
                  <a:pt x="1666399" y="1664494"/>
                </a:cubicBezTo>
                <a:cubicBezTo>
                  <a:pt x="1666399" y="1658779"/>
                  <a:pt x="1661636" y="1656874"/>
                  <a:pt x="1664494" y="1647349"/>
                </a:cubicBezTo>
                <a:cubicBezTo>
                  <a:pt x="1667351" y="1650206"/>
                  <a:pt x="1674971" y="1646396"/>
                  <a:pt x="1673066" y="1640681"/>
                </a:cubicBezTo>
                <a:cubicBezTo>
                  <a:pt x="1676876" y="1634014"/>
                  <a:pt x="1675924" y="1653064"/>
                  <a:pt x="1679734" y="1637824"/>
                </a:cubicBezTo>
                <a:cubicBezTo>
                  <a:pt x="1686401" y="1640681"/>
                  <a:pt x="1676876" y="1657826"/>
                  <a:pt x="1674971" y="1664494"/>
                </a:cubicBezTo>
                <a:cubicBezTo>
                  <a:pt x="1671161" y="1675924"/>
                  <a:pt x="1671161" y="1682591"/>
                  <a:pt x="1667351" y="1690211"/>
                </a:cubicBezTo>
                <a:cubicBezTo>
                  <a:pt x="1667351" y="1684496"/>
                  <a:pt x="1665446" y="1684496"/>
                  <a:pt x="1662589" y="1693069"/>
                </a:cubicBezTo>
                <a:cubicBezTo>
                  <a:pt x="1660684" y="1698784"/>
                  <a:pt x="1667351" y="1689259"/>
                  <a:pt x="1663541" y="1697831"/>
                </a:cubicBezTo>
                <a:cubicBezTo>
                  <a:pt x="1666399" y="1700689"/>
                  <a:pt x="1667351" y="1693069"/>
                  <a:pt x="1670209" y="1693069"/>
                </a:cubicBezTo>
                <a:cubicBezTo>
                  <a:pt x="1670209" y="1693069"/>
                  <a:pt x="1669256" y="1694021"/>
                  <a:pt x="1669256" y="1694974"/>
                </a:cubicBezTo>
                <a:cubicBezTo>
                  <a:pt x="1669256" y="1695926"/>
                  <a:pt x="1668304" y="1696879"/>
                  <a:pt x="1668304" y="1697831"/>
                </a:cubicBezTo>
                <a:cubicBezTo>
                  <a:pt x="1668304" y="1698784"/>
                  <a:pt x="1667351" y="1700689"/>
                  <a:pt x="1667351" y="1702594"/>
                </a:cubicBezTo>
                <a:cubicBezTo>
                  <a:pt x="1665446" y="1710214"/>
                  <a:pt x="1664494" y="1718786"/>
                  <a:pt x="1665446" y="1723549"/>
                </a:cubicBezTo>
                <a:cubicBezTo>
                  <a:pt x="1664494" y="1711166"/>
                  <a:pt x="1665446" y="1713071"/>
                  <a:pt x="1662589" y="1724501"/>
                </a:cubicBezTo>
                <a:close/>
                <a:moveTo>
                  <a:pt x="1589246" y="1675924"/>
                </a:moveTo>
                <a:cubicBezTo>
                  <a:pt x="1591151" y="1671161"/>
                  <a:pt x="1589246" y="1668304"/>
                  <a:pt x="1589246" y="1664494"/>
                </a:cubicBezTo>
                <a:cubicBezTo>
                  <a:pt x="1584484" y="1669256"/>
                  <a:pt x="1588294" y="1674971"/>
                  <a:pt x="1584484" y="1678781"/>
                </a:cubicBezTo>
                <a:cubicBezTo>
                  <a:pt x="1586389" y="1679734"/>
                  <a:pt x="1587341" y="1676876"/>
                  <a:pt x="1589246" y="1675924"/>
                </a:cubicBezTo>
                <a:close/>
                <a:moveTo>
                  <a:pt x="1602581" y="1680686"/>
                </a:moveTo>
                <a:cubicBezTo>
                  <a:pt x="1598771" y="1691164"/>
                  <a:pt x="1601629" y="1677829"/>
                  <a:pt x="1597819" y="1678781"/>
                </a:cubicBezTo>
                <a:cubicBezTo>
                  <a:pt x="1592104" y="1687354"/>
                  <a:pt x="1596866" y="1694974"/>
                  <a:pt x="1589246" y="1696879"/>
                </a:cubicBezTo>
                <a:cubicBezTo>
                  <a:pt x="1590199" y="1702594"/>
                  <a:pt x="1586389" y="1712119"/>
                  <a:pt x="1583531" y="1721644"/>
                </a:cubicBezTo>
                <a:cubicBezTo>
                  <a:pt x="1585436" y="1724501"/>
                  <a:pt x="1587341" y="1718786"/>
                  <a:pt x="1589246" y="1719739"/>
                </a:cubicBezTo>
                <a:cubicBezTo>
                  <a:pt x="1588294" y="1711166"/>
                  <a:pt x="1597819" y="1702594"/>
                  <a:pt x="1594009" y="1698784"/>
                </a:cubicBezTo>
                <a:cubicBezTo>
                  <a:pt x="1596866" y="1698784"/>
                  <a:pt x="1598771" y="1685449"/>
                  <a:pt x="1602581" y="1690211"/>
                </a:cubicBezTo>
                <a:cubicBezTo>
                  <a:pt x="1605439" y="1683544"/>
                  <a:pt x="1603534" y="1682591"/>
                  <a:pt x="1602581" y="1680686"/>
                </a:cubicBezTo>
                <a:close/>
                <a:moveTo>
                  <a:pt x="1610201" y="1707356"/>
                </a:moveTo>
                <a:cubicBezTo>
                  <a:pt x="1607344" y="1705451"/>
                  <a:pt x="1606391" y="1711166"/>
                  <a:pt x="1604486" y="1714976"/>
                </a:cubicBezTo>
                <a:cubicBezTo>
                  <a:pt x="1607344" y="1715929"/>
                  <a:pt x="1611154" y="1712119"/>
                  <a:pt x="1610201" y="1707356"/>
                </a:cubicBezTo>
                <a:close/>
                <a:moveTo>
                  <a:pt x="1638776" y="1716881"/>
                </a:moveTo>
                <a:cubicBezTo>
                  <a:pt x="1643539" y="1702594"/>
                  <a:pt x="1637824" y="1708309"/>
                  <a:pt x="1635919" y="1703546"/>
                </a:cubicBezTo>
                <a:lnTo>
                  <a:pt x="1633061" y="1711166"/>
                </a:lnTo>
                <a:cubicBezTo>
                  <a:pt x="1636871" y="1710214"/>
                  <a:pt x="1637824" y="1711166"/>
                  <a:pt x="1638776" y="1716881"/>
                </a:cubicBezTo>
                <a:close/>
                <a:moveTo>
                  <a:pt x="1516856" y="1902619"/>
                </a:moveTo>
                <a:cubicBezTo>
                  <a:pt x="1498759" y="1906429"/>
                  <a:pt x="1486376" y="1908334"/>
                  <a:pt x="1475899" y="1911191"/>
                </a:cubicBezTo>
                <a:cubicBezTo>
                  <a:pt x="1492091" y="1910239"/>
                  <a:pt x="1480661" y="1915001"/>
                  <a:pt x="1493996" y="1915954"/>
                </a:cubicBezTo>
                <a:cubicBezTo>
                  <a:pt x="1496854" y="1914049"/>
                  <a:pt x="1495901" y="1911191"/>
                  <a:pt x="1506379" y="1911191"/>
                </a:cubicBezTo>
                <a:cubicBezTo>
                  <a:pt x="1509236" y="1907381"/>
                  <a:pt x="1495901" y="1911191"/>
                  <a:pt x="1498759" y="1907381"/>
                </a:cubicBezTo>
                <a:cubicBezTo>
                  <a:pt x="1509236" y="1905476"/>
                  <a:pt x="1502569" y="1911191"/>
                  <a:pt x="1512094" y="1908334"/>
                </a:cubicBezTo>
                <a:cubicBezTo>
                  <a:pt x="1507331" y="1904524"/>
                  <a:pt x="1515904" y="1904524"/>
                  <a:pt x="1516856" y="1902619"/>
                </a:cubicBezTo>
                <a:close/>
                <a:moveTo>
                  <a:pt x="1610201" y="1862614"/>
                </a:moveTo>
                <a:cubicBezTo>
                  <a:pt x="1603534" y="1867376"/>
                  <a:pt x="1602581" y="1870234"/>
                  <a:pt x="1605439" y="1872139"/>
                </a:cubicBezTo>
                <a:cubicBezTo>
                  <a:pt x="1612106" y="1867376"/>
                  <a:pt x="1615916" y="1862614"/>
                  <a:pt x="1613059" y="1861661"/>
                </a:cubicBezTo>
                <a:cubicBezTo>
                  <a:pt x="1612106" y="1862614"/>
                  <a:pt x="1610201" y="1863566"/>
                  <a:pt x="1610201" y="1862614"/>
                </a:cubicBezTo>
                <a:close/>
                <a:moveTo>
                  <a:pt x="1577816" y="1884521"/>
                </a:moveTo>
                <a:cubicBezTo>
                  <a:pt x="1577816" y="1881664"/>
                  <a:pt x="1581626" y="1878806"/>
                  <a:pt x="1583531" y="1875949"/>
                </a:cubicBezTo>
                <a:cubicBezTo>
                  <a:pt x="1576864" y="1879759"/>
                  <a:pt x="1582579" y="1871186"/>
                  <a:pt x="1573054" y="1877854"/>
                </a:cubicBezTo>
                <a:cubicBezTo>
                  <a:pt x="1575911" y="1880711"/>
                  <a:pt x="1574006" y="1884521"/>
                  <a:pt x="1577816" y="1884521"/>
                </a:cubicBezTo>
                <a:close/>
                <a:moveTo>
                  <a:pt x="1566386" y="1895951"/>
                </a:moveTo>
                <a:cubicBezTo>
                  <a:pt x="1580674" y="1889284"/>
                  <a:pt x="1587341" y="1882616"/>
                  <a:pt x="1592104" y="1876901"/>
                </a:cubicBezTo>
                <a:cubicBezTo>
                  <a:pt x="1597819" y="1870234"/>
                  <a:pt x="1601629" y="1864519"/>
                  <a:pt x="1609249" y="1856899"/>
                </a:cubicBezTo>
                <a:cubicBezTo>
                  <a:pt x="1605439" y="1858804"/>
                  <a:pt x="1600676" y="1862614"/>
                  <a:pt x="1595914" y="1866424"/>
                </a:cubicBezTo>
                <a:cubicBezTo>
                  <a:pt x="1591151" y="1870234"/>
                  <a:pt x="1587341" y="1873091"/>
                  <a:pt x="1585436" y="1874044"/>
                </a:cubicBezTo>
                <a:cubicBezTo>
                  <a:pt x="1588294" y="1872139"/>
                  <a:pt x="1589246" y="1874044"/>
                  <a:pt x="1590199" y="1874996"/>
                </a:cubicBezTo>
                <a:cubicBezTo>
                  <a:pt x="1580674" y="1883569"/>
                  <a:pt x="1568291" y="1890236"/>
                  <a:pt x="1566386" y="1895951"/>
                </a:cubicBezTo>
                <a:close/>
                <a:moveTo>
                  <a:pt x="1705451" y="1755934"/>
                </a:moveTo>
                <a:cubicBezTo>
                  <a:pt x="1707356" y="1748314"/>
                  <a:pt x="1718786" y="1718786"/>
                  <a:pt x="1713071" y="1727359"/>
                </a:cubicBezTo>
                <a:cubicBezTo>
                  <a:pt x="1709261" y="1743551"/>
                  <a:pt x="1706404" y="1733074"/>
                  <a:pt x="1703546" y="1746409"/>
                </a:cubicBezTo>
                <a:cubicBezTo>
                  <a:pt x="1707356" y="1744504"/>
                  <a:pt x="1703546" y="1754029"/>
                  <a:pt x="1705451" y="1755934"/>
                </a:cubicBezTo>
                <a:close/>
                <a:moveTo>
                  <a:pt x="1608296" y="1882616"/>
                </a:moveTo>
                <a:cubicBezTo>
                  <a:pt x="1616869" y="1876901"/>
                  <a:pt x="1616869" y="1874044"/>
                  <a:pt x="1625441" y="1866424"/>
                </a:cubicBezTo>
                <a:cubicBezTo>
                  <a:pt x="1623536" y="1872139"/>
                  <a:pt x="1635919" y="1860709"/>
                  <a:pt x="1633061" y="1859756"/>
                </a:cubicBezTo>
                <a:cubicBezTo>
                  <a:pt x="1616869" y="1868329"/>
                  <a:pt x="1602581" y="1885474"/>
                  <a:pt x="1585436" y="1896904"/>
                </a:cubicBezTo>
                <a:cubicBezTo>
                  <a:pt x="1592104" y="1895951"/>
                  <a:pt x="1592104" y="1892141"/>
                  <a:pt x="1602581" y="1886426"/>
                </a:cubicBezTo>
                <a:cubicBezTo>
                  <a:pt x="1602581" y="1888331"/>
                  <a:pt x="1598771" y="1891189"/>
                  <a:pt x="1598771" y="1893094"/>
                </a:cubicBezTo>
                <a:cubicBezTo>
                  <a:pt x="1615916" y="1885474"/>
                  <a:pt x="1605439" y="1885474"/>
                  <a:pt x="1608296" y="1882616"/>
                </a:cubicBezTo>
                <a:close/>
                <a:moveTo>
                  <a:pt x="1633061" y="1854041"/>
                </a:moveTo>
                <a:cubicBezTo>
                  <a:pt x="1638776" y="1854041"/>
                  <a:pt x="1635919" y="1856899"/>
                  <a:pt x="1640681" y="1857851"/>
                </a:cubicBezTo>
                <a:cubicBezTo>
                  <a:pt x="1632109" y="1867376"/>
                  <a:pt x="1629251" y="1871186"/>
                  <a:pt x="1626394" y="1875949"/>
                </a:cubicBezTo>
                <a:cubicBezTo>
                  <a:pt x="1623536" y="1880711"/>
                  <a:pt x="1619726" y="1885474"/>
                  <a:pt x="1606391" y="1892141"/>
                </a:cubicBezTo>
                <a:cubicBezTo>
                  <a:pt x="1608296" y="1894046"/>
                  <a:pt x="1618774" y="1888331"/>
                  <a:pt x="1626394" y="1882616"/>
                </a:cubicBezTo>
                <a:cubicBezTo>
                  <a:pt x="1634014" y="1876901"/>
                  <a:pt x="1639729" y="1873091"/>
                  <a:pt x="1634014" y="1881664"/>
                </a:cubicBezTo>
                <a:cubicBezTo>
                  <a:pt x="1640681" y="1874996"/>
                  <a:pt x="1654969" y="1862614"/>
                  <a:pt x="1654969" y="1857851"/>
                </a:cubicBezTo>
                <a:cubicBezTo>
                  <a:pt x="1642586" y="1874044"/>
                  <a:pt x="1650206" y="1851184"/>
                  <a:pt x="1657826" y="1846421"/>
                </a:cubicBezTo>
                <a:cubicBezTo>
                  <a:pt x="1659731" y="1839754"/>
                  <a:pt x="1650206" y="1842611"/>
                  <a:pt x="1647349" y="1850231"/>
                </a:cubicBezTo>
                <a:cubicBezTo>
                  <a:pt x="1650206" y="1845469"/>
                  <a:pt x="1654016" y="1844516"/>
                  <a:pt x="1651159" y="1849279"/>
                </a:cubicBezTo>
                <a:cubicBezTo>
                  <a:pt x="1642586" y="1855946"/>
                  <a:pt x="1645444" y="1848326"/>
                  <a:pt x="1648301" y="1841659"/>
                </a:cubicBezTo>
                <a:cubicBezTo>
                  <a:pt x="1638776" y="1861661"/>
                  <a:pt x="1648301" y="1834991"/>
                  <a:pt x="1633061" y="1854041"/>
                </a:cubicBezTo>
                <a:close/>
                <a:moveTo>
                  <a:pt x="1686401" y="1751171"/>
                </a:moveTo>
                <a:cubicBezTo>
                  <a:pt x="1686401" y="1742599"/>
                  <a:pt x="1694974" y="1722596"/>
                  <a:pt x="1693069" y="1716881"/>
                </a:cubicBezTo>
                <a:cubicBezTo>
                  <a:pt x="1686401" y="1729264"/>
                  <a:pt x="1686401" y="1741646"/>
                  <a:pt x="1686401" y="1751171"/>
                </a:cubicBezTo>
                <a:close/>
                <a:moveTo>
                  <a:pt x="1635919" y="1800701"/>
                </a:moveTo>
                <a:cubicBezTo>
                  <a:pt x="1634014" y="1794986"/>
                  <a:pt x="1630204" y="1805464"/>
                  <a:pt x="1627346" y="1801654"/>
                </a:cubicBezTo>
                <a:cubicBezTo>
                  <a:pt x="1625441" y="1804511"/>
                  <a:pt x="1622584" y="1808321"/>
                  <a:pt x="1623536" y="1810226"/>
                </a:cubicBezTo>
                <a:cubicBezTo>
                  <a:pt x="1630204" y="1797844"/>
                  <a:pt x="1631156" y="1809274"/>
                  <a:pt x="1635919" y="1800701"/>
                </a:cubicBezTo>
                <a:close/>
                <a:moveTo>
                  <a:pt x="1641634" y="1790224"/>
                </a:moveTo>
                <a:cubicBezTo>
                  <a:pt x="1642586" y="1779746"/>
                  <a:pt x="1647349" y="1773079"/>
                  <a:pt x="1649254" y="1763554"/>
                </a:cubicBezTo>
                <a:cubicBezTo>
                  <a:pt x="1646396" y="1764506"/>
                  <a:pt x="1644491" y="1771174"/>
                  <a:pt x="1641634" y="1773079"/>
                </a:cubicBezTo>
                <a:cubicBezTo>
                  <a:pt x="1644491" y="1766411"/>
                  <a:pt x="1645444" y="1760696"/>
                  <a:pt x="1645444" y="1757839"/>
                </a:cubicBezTo>
                <a:cubicBezTo>
                  <a:pt x="1643539" y="1764506"/>
                  <a:pt x="1640681" y="1768316"/>
                  <a:pt x="1638776" y="1771174"/>
                </a:cubicBezTo>
                <a:cubicBezTo>
                  <a:pt x="1645444" y="1768316"/>
                  <a:pt x="1631156" y="1794034"/>
                  <a:pt x="1636871" y="1787366"/>
                </a:cubicBezTo>
                <a:cubicBezTo>
                  <a:pt x="1638776" y="1783556"/>
                  <a:pt x="1640681" y="1776889"/>
                  <a:pt x="1642586" y="1776889"/>
                </a:cubicBezTo>
                <a:cubicBezTo>
                  <a:pt x="1640681" y="1780699"/>
                  <a:pt x="1637824" y="1786414"/>
                  <a:pt x="1638776" y="1788319"/>
                </a:cubicBezTo>
                <a:cubicBezTo>
                  <a:pt x="1640681" y="1783556"/>
                  <a:pt x="1641634" y="1787366"/>
                  <a:pt x="1641634" y="1790224"/>
                </a:cubicBezTo>
                <a:close/>
                <a:moveTo>
                  <a:pt x="1674019" y="1709261"/>
                </a:moveTo>
                <a:cubicBezTo>
                  <a:pt x="1675924" y="1703546"/>
                  <a:pt x="1677829" y="1702594"/>
                  <a:pt x="1678781" y="1697831"/>
                </a:cubicBezTo>
                <a:cubicBezTo>
                  <a:pt x="1676876" y="1692116"/>
                  <a:pt x="1670209" y="1714976"/>
                  <a:pt x="1672114" y="1714976"/>
                </a:cubicBezTo>
                <a:cubicBezTo>
                  <a:pt x="1673066" y="1713071"/>
                  <a:pt x="1679734" y="1707356"/>
                  <a:pt x="1676876" y="1703546"/>
                </a:cubicBezTo>
                <a:cubicBezTo>
                  <a:pt x="1676876" y="1706404"/>
                  <a:pt x="1675924" y="1710214"/>
                  <a:pt x="1674019" y="1709261"/>
                </a:cubicBezTo>
                <a:close/>
                <a:moveTo>
                  <a:pt x="1674971" y="1730216"/>
                </a:moveTo>
                <a:cubicBezTo>
                  <a:pt x="1668304" y="1734026"/>
                  <a:pt x="1677829" y="1717834"/>
                  <a:pt x="1673066" y="1718786"/>
                </a:cubicBezTo>
                <a:cubicBezTo>
                  <a:pt x="1669256" y="1723549"/>
                  <a:pt x="1672114" y="1724501"/>
                  <a:pt x="1668304" y="1734026"/>
                </a:cubicBezTo>
                <a:cubicBezTo>
                  <a:pt x="1665446" y="1729264"/>
                  <a:pt x="1663541" y="1742599"/>
                  <a:pt x="1665446" y="1743551"/>
                </a:cubicBezTo>
                <a:cubicBezTo>
                  <a:pt x="1667351" y="1737836"/>
                  <a:pt x="1669256" y="1734026"/>
                  <a:pt x="1671161" y="1732121"/>
                </a:cubicBezTo>
                <a:cubicBezTo>
                  <a:pt x="1674019" y="1734026"/>
                  <a:pt x="1670209" y="1744504"/>
                  <a:pt x="1667351" y="1748314"/>
                </a:cubicBezTo>
                <a:cubicBezTo>
                  <a:pt x="1669256" y="1753076"/>
                  <a:pt x="1672114" y="1736884"/>
                  <a:pt x="1674971" y="1730216"/>
                </a:cubicBezTo>
                <a:close/>
                <a:moveTo>
                  <a:pt x="1680686" y="1729264"/>
                </a:moveTo>
                <a:cubicBezTo>
                  <a:pt x="1678781" y="1728311"/>
                  <a:pt x="1676876" y="1728311"/>
                  <a:pt x="1675924" y="1730216"/>
                </a:cubicBezTo>
                <a:cubicBezTo>
                  <a:pt x="1672114" y="1737836"/>
                  <a:pt x="1675924" y="1736884"/>
                  <a:pt x="1675924" y="1740694"/>
                </a:cubicBezTo>
                <a:cubicBezTo>
                  <a:pt x="1677829" y="1737836"/>
                  <a:pt x="1679734" y="1736884"/>
                  <a:pt x="1680686" y="1729264"/>
                </a:cubicBezTo>
                <a:close/>
                <a:moveTo>
                  <a:pt x="1675924" y="1716881"/>
                </a:moveTo>
                <a:cubicBezTo>
                  <a:pt x="1678781" y="1716881"/>
                  <a:pt x="1680686" y="1713071"/>
                  <a:pt x="1682591" y="1709261"/>
                </a:cubicBezTo>
                <a:cubicBezTo>
                  <a:pt x="1683544" y="1707356"/>
                  <a:pt x="1684496" y="1704499"/>
                  <a:pt x="1685449" y="1702594"/>
                </a:cubicBezTo>
                <a:cubicBezTo>
                  <a:pt x="1686401" y="1700689"/>
                  <a:pt x="1686401" y="1699736"/>
                  <a:pt x="1687354" y="1698784"/>
                </a:cubicBezTo>
                <a:cubicBezTo>
                  <a:pt x="1687354" y="1699736"/>
                  <a:pt x="1686401" y="1700689"/>
                  <a:pt x="1686401" y="1701641"/>
                </a:cubicBezTo>
                <a:cubicBezTo>
                  <a:pt x="1686401" y="1702594"/>
                  <a:pt x="1686401" y="1703546"/>
                  <a:pt x="1686401" y="1704499"/>
                </a:cubicBezTo>
                <a:cubicBezTo>
                  <a:pt x="1686401" y="1706404"/>
                  <a:pt x="1687354" y="1707356"/>
                  <a:pt x="1688306" y="1707356"/>
                </a:cubicBezTo>
                <a:cubicBezTo>
                  <a:pt x="1687354" y="1712119"/>
                  <a:pt x="1681639" y="1723549"/>
                  <a:pt x="1684496" y="1723549"/>
                </a:cubicBezTo>
                <a:cubicBezTo>
                  <a:pt x="1687354" y="1714976"/>
                  <a:pt x="1689259" y="1710214"/>
                  <a:pt x="1692116" y="1712119"/>
                </a:cubicBezTo>
                <a:cubicBezTo>
                  <a:pt x="1692116" y="1709261"/>
                  <a:pt x="1693069" y="1706404"/>
                  <a:pt x="1693069" y="1703546"/>
                </a:cubicBezTo>
                <a:cubicBezTo>
                  <a:pt x="1693069" y="1701641"/>
                  <a:pt x="1693069" y="1699736"/>
                  <a:pt x="1694021" y="1698784"/>
                </a:cubicBezTo>
                <a:cubicBezTo>
                  <a:pt x="1694974" y="1695926"/>
                  <a:pt x="1694974" y="1693069"/>
                  <a:pt x="1694974" y="1689259"/>
                </a:cubicBezTo>
                <a:cubicBezTo>
                  <a:pt x="1694021" y="1691164"/>
                  <a:pt x="1692116" y="1694021"/>
                  <a:pt x="1691164" y="1694974"/>
                </a:cubicBezTo>
                <a:cubicBezTo>
                  <a:pt x="1693069" y="1686401"/>
                  <a:pt x="1699736" y="1679734"/>
                  <a:pt x="1695926" y="1675924"/>
                </a:cubicBezTo>
                <a:cubicBezTo>
                  <a:pt x="1694021" y="1679734"/>
                  <a:pt x="1693069" y="1690211"/>
                  <a:pt x="1690211" y="1690211"/>
                </a:cubicBezTo>
                <a:cubicBezTo>
                  <a:pt x="1691164" y="1685449"/>
                  <a:pt x="1695926" y="1676876"/>
                  <a:pt x="1694021" y="1674971"/>
                </a:cubicBezTo>
                <a:cubicBezTo>
                  <a:pt x="1690211" y="1684496"/>
                  <a:pt x="1688306" y="1688306"/>
                  <a:pt x="1686401" y="1693069"/>
                </a:cubicBezTo>
                <a:cubicBezTo>
                  <a:pt x="1682591" y="1697831"/>
                  <a:pt x="1680686" y="1703546"/>
                  <a:pt x="1675924" y="1716881"/>
                </a:cubicBezTo>
                <a:close/>
                <a:moveTo>
                  <a:pt x="1675924" y="1692116"/>
                </a:moveTo>
                <a:cubicBezTo>
                  <a:pt x="1676876" y="1701641"/>
                  <a:pt x="1691164" y="1677829"/>
                  <a:pt x="1686401" y="1674019"/>
                </a:cubicBezTo>
                <a:cubicBezTo>
                  <a:pt x="1684496" y="1685449"/>
                  <a:pt x="1679734" y="1685449"/>
                  <a:pt x="1675924" y="1692116"/>
                </a:cubicBezTo>
                <a:close/>
                <a:moveTo>
                  <a:pt x="1649254" y="1749266"/>
                </a:moveTo>
                <a:cubicBezTo>
                  <a:pt x="1650206" y="1747361"/>
                  <a:pt x="1651159" y="1743551"/>
                  <a:pt x="1650206" y="1742599"/>
                </a:cubicBezTo>
                <a:cubicBezTo>
                  <a:pt x="1642586" y="1754981"/>
                  <a:pt x="1650206" y="1751171"/>
                  <a:pt x="1650206" y="1759744"/>
                </a:cubicBezTo>
                <a:cubicBezTo>
                  <a:pt x="1652111" y="1755934"/>
                  <a:pt x="1654016" y="1754981"/>
                  <a:pt x="1654969" y="1755934"/>
                </a:cubicBezTo>
                <a:cubicBezTo>
                  <a:pt x="1660684" y="1738789"/>
                  <a:pt x="1651159" y="1752124"/>
                  <a:pt x="1649254" y="1749266"/>
                </a:cubicBezTo>
                <a:close/>
                <a:moveTo>
                  <a:pt x="1536859" y="1879759"/>
                </a:moveTo>
                <a:cubicBezTo>
                  <a:pt x="1524476" y="1882616"/>
                  <a:pt x="1516856" y="1884521"/>
                  <a:pt x="1517809" y="1888331"/>
                </a:cubicBezTo>
                <a:cubicBezTo>
                  <a:pt x="1499711" y="1891189"/>
                  <a:pt x="1479709" y="1888331"/>
                  <a:pt x="1471136" y="1891189"/>
                </a:cubicBezTo>
                <a:cubicBezTo>
                  <a:pt x="1473041" y="1888331"/>
                  <a:pt x="1479709" y="1886426"/>
                  <a:pt x="1488281" y="1884521"/>
                </a:cubicBezTo>
                <a:cubicBezTo>
                  <a:pt x="1492091" y="1885474"/>
                  <a:pt x="1490186" y="1886426"/>
                  <a:pt x="1489234" y="1888331"/>
                </a:cubicBezTo>
                <a:cubicBezTo>
                  <a:pt x="1496854" y="1888331"/>
                  <a:pt x="1500664" y="1887379"/>
                  <a:pt x="1504474" y="1885474"/>
                </a:cubicBezTo>
                <a:cubicBezTo>
                  <a:pt x="1508284" y="1884521"/>
                  <a:pt x="1512094" y="1883569"/>
                  <a:pt x="1518761" y="1882616"/>
                </a:cubicBezTo>
                <a:cubicBezTo>
                  <a:pt x="1517809" y="1881664"/>
                  <a:pt x="1514951" y="1882616"/>
                  <a:pt x="1512094" y="1882616"/>
                </a:cubicBezTo>
                <a:cubicBezTo>
                  <a:pt x="1512094" y="1880711"/>
                  <a:pt x="1517809" y="1880711"/>
                  <a:pt x="1522571" y="1880711"/>
                </a:cubicBezTo>
                <a:cubicBezTo>
                  <a:pt x="1528286" y="1879759"/>
                  <a:pt x="1533049" y="1878806"/>
                  <a:pt x="1531144" y="1876901"/>
                </a:cubicBezTo>
                <a:cubicBezTo>
                  <a:pt x="1540669" y="1874996"/>
                  <a:pt x="1535906" y="1876901"/>
                  <a:pt x="1536859" y="1879759"/>
                </a:cubicBezTo>
                <a:close/>
                <a:moveTo>
                  <a:pt x="1673066" y="1818799"/>
                </a:moveTo>
                <a:cubicBezTo>
                  <a:pt x="1674019" y="1813084"/>
                  <a:pt x="1678781" y="1800701"/>
                  <a:pt x="1682591" y="1796891"/>
                </a:cubicBezTo>
                <a:cubicBezTo>
                  <a:pt x="1684496" y="1802606"/>
                  <a:pt x="1675924" y="1813084"/>
                  <a:pt x="1673066" y="1818799"/>
                </a:cubicBezTo>
                <a:close/>
                <a:moveTo>
                  <a:pt x="1663541" y="1598771"/>
                </a:moveTo>
                <a:cubicBezTo>
                  <a:pt x="1665446" y="1593056"/>
                  <a:pt x="1666399" y="1595914"/>
                  <a:pt x="1669256" y="1589246"/>
                </a:cubicBezTo>
                <a:cubicBezTo>
                  <a:pt x="1668304" y="1601629"/>
                  <a:pt x="1651159" y="1628299"/>
                  <a:pt x="1663541" y="1598771"/>
                </a:cubicBezTo>
                <a:close/>
                <a:moveTo>
                  <a:pt x="1627346" y="1580674"/>
                </a:moveTo>
                <a:cubicBezTo>
                  <a:pt x="1631156" y="1585436"/>
                  <a:pt x="1624489" y="1599724"/>
                  <a:pt x="1619726" y="1604486"/>
                </a:cubicBezTo>
                <a:cubicBezTo>
                  <a:pt x="1617821" y="1608296"/>
                  <a:pt x="1623536" y="1616869"/>
                  <a:pt x="1618774" y="1615916"/>
                </a:cubicBezTo>
                <a:lnTo>
                  <a:pt x="1619726" y="1612106"/>
                </a:lnTo>
                <a:cubicBezTo>
                  <a:pt x="1617821" y="1613059"/>
                  <a:pt x="1615916" y="1614011"/>
                  <a:pt x="1614011" y="1612106"/>
                </a:cubicBezTo>
                <a:cubicBezTo>
                  <a:pt x="1618774" y="1600676"/>
                  <a:pt x="1620679" y="1594009"/>
                  <a:pt x="1622584" y="1584484"/>
                </a:cubicBezTo>
                <a:cubicBezTo>
                  <a:pt x="1624489" y="1585436"/>
                  <a:pt x="1626394" y="1584484"/>
                  <a:pt x="1627346" y="1580674"/>
                </a:cubicBezTo>
                <a:close/>
                <a:moveTo>
                  <a:pt x="1637824" y="1612106"/>
                </a:moveTo>
                <a:cubicBezTo>
                  <a:pt x="1632109" y="1619726"/>
                  <a:pt x="1636871" y="1624489"/>
                  <a:pt x="1633061" y="1624489"/>
                </a:cubicBezTo>
                <a:cubicBezTo>
                  <a:pt x="1635919" y="1617821"/>
                  <a:pt x="1629251" y="1619726"/>
                  <a:pt x="1634014" y="1611154"/>
                </a:cubicBezTo>
                <a:lnTo>
                  <a:pt x="1637824" y="1612106"/>
                </a:lnTo>
                <a:close/>
                <a:moveTo>
                  <a:pt x="1506379" y="1601629"/>
                </a:moveTo>
                <a:cubicBezTo>
                  <a:pt x="1513999" y="1592104"/>
                  <a:pt x="1506379" y="1599724"/>
                  <a:pt x="1511141" y="1586389"/>
                </a:cubicBezTo>
                <a:cubicBezTo>
                  <a:pt x="1512094" y="1589246"/>
                  <a:pt x="1513046" y="1589246"/>
                  <a:pt x="1514951" y="1585436"/>
                </a:cubicBezTo>
                <a:cubicBezTo>
                  <a:pt x="1511141" y="1601629"/>
                  <a:pt x="1512094" y="1600676"/>
                  <a:pt x="1506379" y="1619726"/>
                </a:cubicBezTo>
                <a:cubicBezTo>
                  <a:pt x="1503521" y="1619726"/>
                  <a:pt x="1502569" y="1617821"/>
                  <a:pt x="1503521" y="1614011"/>
                </a:cubicBezTo>
                <a:cubicBezTo>
                  <a:pt x="1504474" y="1608296"/>
                  <a:pt x="1507331" y="1610201"/>
                  <a:pt x="1509236" y="1608296"/>
                </a:cubicBezTo>
                <a:cubicBezTo>
                  <a:pt x="1508284" y="1606391"/>
                  <a:pt x="1510189" y="1601629"/>
                  <a:pt x="1506379" y="1601629"/>
                </a:cubicBezTo>
                <a:close/>
                <a:moveTo>
                  <a:pt x="1573054" y="1614011"/>
                </a:moveTo>
                <a:cubicBezTo>
                  <a:pt x="1575911" y="1620679"/>
                  <a:pt x="1563529" y="1637824"/>
                  <a:pt x="1563529" y="1648301"/>
                </a:cubicBezTo>
                <a:cubicBezTo>
                  <a:pt x="1570196" y="1651159"/>
                  <a:pt x="1568291" y="1631156"/>
                  <a:pt x="1573054" y="1627346"/>
                </a:cubicBezTo>
                <a:cubicBezTo>
                  <a:pt x="1578769" y="1629251"/>
                  <a:pt x="1568291" y="1654016"/>
                  <a:pt x="1564481" y="1659731"/>
                </a:cubicBezTo>
                <a:cubicBezTo>
                  <a:pt x="1564481" y="1661636"/>
                  <a:pt x="1566386" y="1662589"/>
                  <a:pt x="1564481" y="1665446"/>
                </a:cubicBezTo>
                <a:cubicBezTo>
                  <a:pt x="1565434" y="1664494"/>
                  <a:pt x="1567339" y="1664494"/>
                  <a:pt x="1569244" y="1665446"/>
                </a:cubicBezTo>
                <a:cubicBezTo>
                  <a:pt x="1567339" y="1671161"/>
                  <a:pt x="1570196" y="1672114"/>
                  <a:pt x="1567339" y="1678781"/>
                </a:cubicBezTo>
                <a:cubicBezTo>
                  <a:pt x="1566386" y="1677829"/>
                  <a:pt x="1566386" y="1674971"/>
                  <a:pt x="1565434" y="1674019"/>
                </a:cubicBezTo>
                <a:cubicBezTo>
                  <a:pt x="1562576" y="1672114"/>
                  <a:pt x="1562576" y="1686401"/>
                  <a:pt x="1559719" y="1681639"/>
                </a:cubicBezTo>
                <a:cubicBezTo>
                  <a:pt x="1555909" y="1694021"/>
                  <a:pt x="1562576" y="1694974"/>
                  <a:pt x="1560671" y="1703546"/>
                </a:cubicBezTo>
                <a:cubicBezTo>
                  <a:pt x="1555909" y="1701641"/>
                  <a:pt x="1556861" y="1701641"/>
                  <a:pt x="1553051" y="1700689"/>
                </a:cubicBezTo>
                <a:cubicBezTo>
                  <a:pt x="1556861" y="1690211"/>
                  <a:pt x="1554956" y="1685449"/>
                  <a:pt x="1556861" y="1680686"/>
                </a:cubicBezTo>
                <a:cubicBezTo>
                  <a:pt x="1552099" y="1685449"/>
                  <a:pt x="1551146" y="1691164"/>
                  <a:pt x="1551146" y="1699736"/>
                </a:cubicBezTo>
                <a:cubicBezTo>
                  <a:pt x="1549241" y="1698784"/>
                  <a:pt x="1550194" y="1696879"/>
                  <a:pt x="1548289" y="1695926"/>
                </a:cubicBezTo>
                <a:cubicBezTo>
                  <a:pt x="1547336" y="1700689"/>
                  <a:pt x="1543526" y="1706404"/>
                  <a:pt x="1546384" y="1709261"/>
                </a:cubicBezTo>
                <a:cubicBezTo>
                  <a:pt x="1547336" y="1710214"/>
                  <a:pt x="1547336" y="1709261"/>
                  <a:pt x="1548289" y="1708309"/>
                </a:cubicBezTo>
                <a:cubicBezTo>
                  <a:pt x="1549241" y="1706404"/>
                  <a:pt x="1549241" y="1709261"/>
                  <a:pt x="1548289" y="1711166"/>
                </a:cubicBezTo>
                <a:cubicBezTo>
                  <a:pt x="1544479" y="1714976"/>
                  <a:pt x="1545431" y="1703546"/>
                  <a:pt x="1543526" y="1707356"/>
                </a:cubicBezTo>
                <a:cubicBezTo>
                  <a:pt x="1540669" y="1698784"/>
                  <a:pt x="1549241" y="1690211"/>
                  <a:pt x="1543526" y="1683544"/>
                </a:cubicBezTo>
                <a:cubicBezTo>
                  <a:pt x="1538764" y="1687354"/>
                  <a:pt x="1533049" y="1697831"/>
                  <a:pt x="1539716" y="1702594"/>
                </a:cubicBezTo>
                <a:cubicBezTo>
                  <a:pt x="1537811" y="1711166"/>
                  <a:pt x="1535906" y="1717834"/>
                  <a:pt x="1531144" y="1719739"/>
                </a:cubicBezTo>
                <a:cubicBezTo>
                  <a:pt x="1534001" y="1722596"/>
                  <a:pt x="1527334" y="1728311"/>
                  <a:pt x="1530191" y="1730216"/>
                </a:cubicBezTo>
                <a:cubicBezTo>
                  <a:pt x="1528286" y="1733074"/>
                  <a:pt x="1526381" y="1729264"/>
                  <a:pt x="1524476" y="1734026"/>
                </a:cubicBezTo>
                <a:cubicBezTo>
                  <a:pt x="1530191" y="1723549"/>
                  <a:pt x="1528286" y="1722596"/>
                  <a:pt x="1532096" y="1714024"/>
                </a:cubicBezTo>
                <a:cubicBezTo>
                  <a:pt x="1528286" y="1714024"/>
                  <a:pt x="1527334" y="1709261"/>
                  <a:pt x="1522571" y="1706404"/>
                </a:cubicBezTo>
                <a:cubicBezTo>
                  <a:pt x="1524476" y="1698784"/>
                  <a:pt x="1529239" y="1702594"/>
                  <a:pt x="1531144" y="1706404"/>
                </a:cubicBezTo>
                <a:cubicBezTo>
                  <a:pt x="1534001" y="1697831"/>
                  <a:pt x="1526381" y="1701641"/>
                  <a:pt x="1525429" y="1696879"/>
                </a:cubicBezTo>
                <a:cubicBezTo>
                  <a:pt x="1523524" y="1704499"/>
                  <a:pt x="1520666" y="1703546"/>
                  <a:pt x="1517809" y="1709261"/>
                </a:cubicBezTo>
                <a:cubicBezTo>
                  <a:pt x="1523524" y="1705451"/>
                  <a:pt x="1517809" y="1714976"/>
                  <a:pt x="1514951" y="1714024"/>
                </a:cubicBezTo>
                <a:cubicBezTo>
                  <a:pt x="1514951" y="1709261"/>
                  <a:pt x="1515904" y="1704499"/>
                  <a:pt x="1513999" y="1699736"/>
                </a:cubicBezTo>
                <a:cubicBezTo>
                  <a:pt x="1509236" y="1702594"/>
                  <a:pt x="1507331" y="1691164"/>
                  <a:pt x="1503521" y="1701641"/>
                </a:cubicBezTo>
                <a:cubicBezTo>
                  <a:pt x="1507331" y="1696879"/>
                  <a:pt x="1507331" y="1699736"/>
                  <a:pt x="1506379" y="1703546"/>
                </a:cubicBezTo>
                <a:cubicBezTo>
                  <a:pt x="1504474" y="1707356"/>
                  <a:pt x="1500664" y="1710214"/>
                  <a:pt x="1498759" y="1707356"/>
                </a:cubicBezTo>
                <a:cubicBezTo>
                  <a:pt x="1499711" y="1706404"/>
                  <a:pt x="1500664" y="1704499"/>
                  <a:pt x="1501616" y="1703546"/>
                </a:cubicBezTo>
                <a:cubicBezTo>
                  <a:pt x="1499711" y="1702594"/>
                  <a:pt x="1499711" y="1700689"/>
                  <a:pt x="1498759" y="1698784"/>
                </a:cubicBezTo>
                <a:cubicBezTo>
                  <a:pt x="1495901" y="1695926"/>
                  <a:pt x="1498759" y="1703546"/>
                  <a:pt x="1495901" y="1698784"/>
                </a:cubicBezTo>
                <a:cubicBezTo>
                  <a:pt x="1493996" y="1701641"/>
                  <a:pt x="1496854" y="1704499"/>
                  <a:pt x="1492091" y="1707356"/>
                </a:cubicBezTo>
                <a:cubicBezTo>
                  <a:pt x="1491139" y="1703546"/>
                  <a:pt x="1493044" y="1702594"/>
                  <a:pt x="1487329" y="1705451"/>
                </a:cubicBezTo>
                <a:cubicBezTo>
                  <a:pt x="1487329" y="1704499"/>
                  <a:pt x="1487329" y="1702594"/>
                  <a:pt x="1485424" y="1703546"/>
                </a:cubicBezTo>
                <a:cubicBezTo>
                  <a:pt x="1484471" y="1701641"/>
                  <a:pt x="1485424" y="1699736"/>
                  <a:pt x="1487329" y="1697831"/>
                </a:cubicBezTo>
                <a:cubicBezTo>
                  <a:pt x="1485424" y="1698784"/>
                  <a:pt x="1482566" y="1697831"/>
                  <a:pt x="1480661" y="1698784"/>
                </a:cubicBezTo>
                <a:cubicBezTo>
                  <a:pt x="1478756" y="1696879"/>
                  <a:pt x="1481614" y="1694974"/>
                  <a:pt x="1478756" y="1693069"/>
                </a:cubicBezTo>
                <a:cubicBezTo>
                  <a:pt x="1476851" y="1691164"/>
                  <a:pt x="1474946" y="1693069"/>
                  <a:pt x="1473041" y="1694974"/>
                </a:cubicBezTo>
                <a:cubicBezTo>
                  <a:pt x="1473994" y="1694974"/>
                  <a:pt x="1475899" y="1694974"/>
                  <a:pt x="1476851" y="1694974"/>
                </a:cubicBezTo>
                <a:cubicBezTo>
                  <a:pt x="1478756" y="1697831"/>
                  <a:pt x="1471136" y="1698784"/>
                  <a:pt x="1473994" y="1701641"/>
                </a:cubicBezTo>
                <a:cubicBezTo>
                  <a:pt x="1473041" y="1701641"/>
                  <a:pt x="1471136" y="1696879"/>
                  <a:pt x="1467326" y="1697831"/>
                </a:cubicBezTo>
                <a:cubicBezTo>
                  <a:pt x="1465421" y="1700689"/>
                  <a:pt x="1467326" y="1699736"/>
                  <a:pt x="1469231" y="1702594"/>
                </a:cubicBezTo>
                <a:cubicBezTo>
                  <a:pt x="1464469" y="1702594"/>
                  <a:pt x="1465421" y="1704499"/>
                  <a:pt x="1461611" y="1704499"/>
                </a:cubicBezTo>
                <a:cubicBezTo>
                  <a:pt x="1460659" y="1701641"/>
                  <a:pt x="1462564" y="1700689"/>
                  <a:pt x="1464469" y="1698784"/>
                </a:cubicBezTo>
                <a:cubicBezTo>
                  <a:pt x="1460659" y="1696879"/>
                  <a:pt x="1459706" y="1702594"/>
                  <a:pt x="1455896" y="1700689"/>
                </a:cubicBezTo>
                <a:cubicBezTo>
                  <a:pt x="1455896" y="1697831"/>
                  <a:pt x="1456849" y="1696879"/>
                  <a:pt x="1459706" y="1694974"/>
                </a:cubicBezTo>
                <a:cubicBezTo>
                  <a:pt x="1463516" y="1695926"/>
                  <a:pt x="1468279" y="1693069"/>
                  <a:pt x="1472089" y="1691164"/>
                </a:cubicBezTo>
                <a:cubicBezTo>
                  <a:pt x="1475899" y="1689259"/>
                  <a:pt x="1479709" y="1687354"/>
                  <a:pt x="1484471" y="1693069"/>
                </a:cubicBezTo>
                <a:cubicBezTo>
                  <a:pt x="1486376" y="1686401"/>
                  <a:pt x="1495901" y="1684496"/>
                  <a:pt x="1493044" y="1677829"/>
                </a:cubicBezTo>
                <a:cubicBezTo>
                  <a:pt x="1493996" y="1679734"/>
                  <a:pt x="1494949" y="1681639"/>
                  <a:pt x="1497806" y="1682591"/>
                </a:cubicBezTo>
                <a:cubicBezTo>
                  <a:pt x="1495901" y="1687354"/>
                  <a:pt x="1492091" y="1686401"/>
                  <a:pt x="1489234" y="1689259"/>
                </a:cubicBezTo>
                <a:cubicBezTo>
                  <a:pt x="1492091" y="1691164"/>
                  <a:pt x="1494949" y="1689259"/>
                  <a:pt x="1497806" y="1687354"/>
                </a:cubicBezTo>
                <a:cubicBezTo>
                  <a:pt x="1500664" y="1685449"/>
                  <a:pt x="1502569" y="1683544"/>
                  <a:pt x="1504474" y="1687354"/>
                </a:cubicBezTo>
                <a:cubicBezTo>
                  <a:pt x="1501616" y="1690211"/>
                  <a:pt x="1497806" y="1690211"/>
                  <a:pt x="1493996" y="1696879"/>
                </a:cubicBezTo>
                <a:cubicBezTo>
                  <a:pt x="1498759" y="1696879"/>
                  <a:pt x="1502569" y="1691164"/>
                  <a:pt x="1506379" y="1688306"/>
                </a:cubicBezTo>
                <a:cubicBezTo>
                  <a:pt x="1507331" y="1686401"/>
                  <a:pt x="1506379" y="1684496"/>
                  <a:pt x="1507331" y="1682591"/>
                </a:cubicBezTo>
                <a:cubicBezTo>
                  <a:pt x="1504474" y="1679734"/>
                  <a:pt x="1504474" y="1684496"/>
                  <a:pt x="1501616" y="1681639"/>
                </a:cubicBezTo>
                <a:cubicBezTo>
                  <a:pt x="1503521" y="1679734"/>
                  <a:pt x="1505426" y="1677829"/>
                  <a:pt x="1507331" y="1672114"/>
                </a:cubicBezTo>
                <a:cubicBezTo>
                  <a:pt x="1505426" y="1671161"/>
                  <a:pt x="1504474" y="1672114"/>
                  <a:pt x="1502569" y="1670209"/>
                </a:cubicBezTo>
                <a:cubicBezTo>
                  <a:pt x="1503521" y="1667351"/>
                  <a:pt x="1506379" y="1669256"/>
                  <a:pt x="1508284" y="1668304"/>
                </a:cubicBezTo>
                <a:cubicBezTo>
                  <a:pt x="1507331" y="1667351"/>
                  <a:pt x="1505426" y="1666399"/>
                  <a:pt x="1508284" y="1661636"/>
                </a:cubicBezTo>
                <a:cubicBezTo>
                  <a:pt x="1510189" y="1666399"/>
                  <a:pt x="1512094" y="1673066"/>
                  <a:pt x="1507331" y="1674971"/>
                </a:cubicBezTo>
                <a:cubicBezTo>
                  <a:pt x="1506379" y="1677829"/>
                  <a:pt x="1512094" y="1681639"/>
                  <a:pt x="1508284" y="1683544"/>
                </a:cubicBezTo>
                <a:cubicBezTo>
                  <a:pt x="1512094" y="1682591"/>
                  <a:pt x="1516856" y="1681639"/>
                  <a:pt x="1518761" y="1673066"/>
                </a:cubicBezTo>
                <a:cubicBezTo>
                  <a:pt x="1520666" y="1674971"/>
                  <a:pt x="1525429" y="1674971"/>
                  <a:pt x="1522571" y="1678781"/>
                </a:cubicBezTo>
                <a:cubicBezTo>
                  <a:pt x="1526381" y="1674971"/>
                  <a:pt x="1527334" y="1669256"/>
                  <a:pt x="1528286" y="1663541"/>
                </a:cubicBezTo>
                <a:cubicBezTo>
                  <a:pt x="1529239" y="1657826"/>
                  <a:pt x="1531144" y="1654016"/>
                  <a:pt x="1535906" y="1653064"/>
                </a:cubicBezTo>
                <a:cubicBezTo>
                  <a:pt x="1534954" y="1656874"/>
                  <a:pt x="1535906" y="1659731"/>
                  <a:pt x="1539716" y="1660684"/>
                </a:cubicBezTo>
                <a:cubicBezTo>
                  <a:pt x="1536859" y="1662589"/>
                  <a:pt x="1537811" y="1666399"/>
                  <a:pt x="1537811" y="1670209"/>
                </a:cubicBezTo>
                <a:cubicBezTo>
                  <a:pt x="1540669" y="1671161"/>
                  <a:pt x="1539716" y="1658779"/>
                  <a:pt x="1543526" y="1662589"/>
                </a:cubicBezTo>
                <a:cubicBezTo>
                  <a:pt x="1544479" y="1659731"/>
                  <a:pt x="1544479" y="1656874"/>
                  <a:pt x="1543526" y="1655921"/>
                </a:cubicBezTo>
                <a:cubicBezTo>
                  <a:pt x="1542574" y="1655921"/>
                  <a:pt x="1541621" y="1658779"/>
                  <a:pt x="1540669" y="1659731"/>
                </a:cubicBezTo>
                <a:cubicBezTo>
                  <a:pt x="1540669" y="1657826"/>
                  <a:pt x="1540669" y="1655921"/>
                  <a:pt x="1540669" y="1654969"/>
                </a:cubicBezTo>
                <a:cubicBezTo>
                  <a:pt x="1540669" y="1654016"/>
                  <a:pt x="1540669" y="1653064"/>
                  <a:pt x="1540669" y="1653064"/>
                </a:cubicBezTo>
                <a:lnTo>
                  <a:pt x="1541621" y="1650206"/>
                </a:lnTo>
                <a:cubicBezTo>
                  <a:pt x="1542574" y="1646396"/>
                  <a:pt x="1543526" y="1642586"/>
                  <a:pt x="1546384" y="1636871"/>
                </a:cubicBezTo>
                <a:cubicBezTo>
                  <a:pt x="1547336" y="1645444"/>
                  <a:pt x="1550194" y="1641634"/>
                  <a:pt x="1552099" y="1648301"/>
                </a:cubicBezTo>
                <a:cubicBezTo>
                  <a:pt x="1551146" y="1649254"/>
                  <a:pt x="1550194" y="1652111"/>
                  <a:pt x="1549241" y="1654016"/>
                </a:cubicBezTo>
                <a:cubicBezTo>
                  <a:pt x="1548289" y="1656874"/>
                  <a:pt x="1548289" y="1658779"/>
                  <a:pt x="1547336" y="1660684"/>
                </a:cubicBezTo>
                <a:cubicBezTo>
                  <a:pt x="1549241" y="1661636"/>
                  <a:pt x="1550194" y="1660684"/>
                  <a:pt x="1552099" y="1658779"/>
                </a:cubicBezTo>
                <a:cubicBezTo>
                  <a:pt x="1553051" y="1657826"/>
                  <a:pt x="1554004" y="1656874"/>
                  <a:pt x="1554956" y="1655921"/>
                </a:cubicBezTo>
                <a:cubicBezTo>
                  <a:pt x="1555909" y="1654016"/>
                  <a:pt x="1556861" y="1653064"/>
                  <a:pt x="1557814" y="1651159"/>
                </a:cubicBezTo>
                <a:cubicBezTo>
                  <a:pt x="1560671" y="1644491"/>
                  <a:pt x="1563529" y="1635919"/>
                  <a:pt x="1561624" y="1632109"/>
                </a:cubicBezTo>
                <a:cubicBezTo>
                  <a:pt x="1566386" y="1631156"/>
                  <a:pt x="1569244" y="1620679"/>
                  <a:pt x="1573054" y="1614011"/>
                </a:cubicBezTo>
                <a:close/>
                <a:moveTo>
                  <a:pt x="1511141" y="1689259"/>
                </a:moveTo>
                <a:cubicBezTo>
                  <a:pt x="1511141" y="1694974"/>
                  <a:pt x="1504474" y="1691164"/>
                  <a:pt x="1506379" y="1694974"/>
                </a:cubicBezTo>
                <a:cubicBezTo>
                  <a:pt x="1508284" y="1694021"/>
                  <a:pt x="1510189" y="1694021"/>
                  <a:pt x="1511141" y="1696879"/>
                </a:cubicBezTo>
                <a:cubicBezTo>
                  <a:pt x="1513046" y="1694021"/>
                  <a:pt x="1513999" y="1691164"/>
                  <a:pt x="1511141" y="1689259"/>
                </a:cubicBezTo>
                <a:close/>
                <a:moveTo>
                  <a:pt x="1522571" y="1695926"/>
                </a:moveTo>
                <a:cubicBezTo>
                  <a:pt x="1520666" y="1694021"/>
                  <a:pt x="1522571" y="1691164"/>
                  <a:pt x="1519714" y="1690211"/>
                </a:cubicBezTo>
                <a:lnTo>
                  <a:pt x="1518761" y="1694021"/>
                </a:lnTo>
                <a:cubicBezTo>
                  <a:pt x="1516856" y="1693069"/>
                  <a:pt x="1515904" y="1691164"/>
                  <a:pt x="1514951" y="1694021"/>
                </a:cubicBezTo>
                <a:cubicBezTo>
                  <a:pt x="1519714" y="1694021"/>
                  <a:pt x="1517809" y="1697831"/>
                  <a:pt x="1517809" y="1701641"/>
                </a:cubicBezTo>
                <a:cubicBezTo>
                  <a:pt x="1519714" y="1700689"/>
                  <a:pt x="1518761" y="1696879"/>
                  <a:pt x="1522571" y="1695926"/>
                </a:cubicBezTo>
                <a:close/>
                <a:moveTo>
                  <a:pt x="1554004" y="1666399"/>
                </a:moveTo>
                <a:cubicBezTo>
                  <a:pt x="1551146" y="1668304"/>
                  <a:pt x="1545431" y="1677829"/>
                  <a:pt x="1548289" y="1680686"/>
                </a:cubicBezTo>
                <a:cubicBezTo>
                  <a:pt x="1548289" y="1673066"/>
                  <a:pt x="1555909" y="1671161"/>
                  <a:pt x="1554004" y="1666399"/>
                </a:cubicBezTo>
                <a:close/>
                <a:moveTo>
                  <a:pt x="1555909" y="1674971"/>
                </a:moveTo>
                <a:cubicBezTo>
                  <a:pt x="1556861" y="1672114"/>
                  <a:pt x="1562576" y="1665446"/>
                  <a:pt x="1557814" y="1664494"/>
                </a:cubicBezTo>
                <a:cubicBezTo>
                  <a:pt x="1557814" y="1667351"/>
                  <a:pt x="1554004" y="1674019"/>
                  <a:pt x="1555909" y="1674971"/>
                </a:cubicBezTo>
                <a:close/>
                <a:moveTo>
                  <a:pt x="1657826" y="1651159"/>
                </a:moveTo>
                <a:cubicBezTo>
                  <a:pt x="1661636" y="1656874"/>
                  <a:pt x="1654016" y="1658779"/>
                  <a:pt x="1652111" y="1668304"/>
                </a:cubicBezTo>
                <a:cubicBezTo>
                  <a:pt x="1649254" y="1661636"/>
                  <a:pt x="1654969" y="1661636"/>
                  <a:pt x="1657826" y="1651159"/>
                </a:cubicBezTo>
                <a:close/>
                <a:moveTo>
                  <a:pt x="1473041" y="1605439"/>
                </a:moveTo>
                <a:cubicBezTo>
                  <a:pt x="1472089" y="1607344"/>
                  <a:pt x="1471136" y="1606391"/>
                  <a:pt x="1472089" y="1605439"/>
                </a:cubicBezTo>
                <a:cubicBezTo>
                  <a:pt x="1471136" y="1605439"/>
                  <a:pt x="1470184" y="1609249"/>
                  <a:pt x="1469231" y="1611154"/>
                </a:cubicBezTo>
                <a:cubicBezTo>
                  <a:pt x="1466374" y="1611154"/>
                  <a:pt x="1466374" y="1609249"/>
                  <a:pt x="1465421" y="1607344"/>
                </a:cubicBezTo>
                <a:cubicBezTo>
                  <a:pt x="1467326" y="1603534"/>
                  <a:pt x="1472089" y="1600676"/>
                  <a:pt x="1473041" y="1605439"/>
                </a:cubicBezTo>
                <a:close/>
                <a:moveTo>
                  <a:pt x="1560671" y="1794986"/>
                </a:moveTo>
                <a:cubicBezTo>
                  <a:pt x="1570196" y="1787366"/>
                  <a:pt x="1575911" y="1781651"/>
                  <a:pt x="1580674" y="1775936"/>
                </a:cubicBezTo>
                <a:cubicBezTo>
                  <a:pt x="1585436" y="1770221"/>
                  <a:pt x="1590199" y="1763554"/>
                  <a:pt x="1594009" y="1752124"/>
                </a:cubicBezTo>
                <a:cubicBezTo>
                  <a:pt x="1594009" y="1754029"/>
                  <a:pt x="1594961" y="1755934"/>
                  <a:pt x="1595914" y="1754029"/>
                </a:cubicBezTo>
                <a:cubicBezTo>
                  <a:pt x="1595914" y="1766411"/>
                  <a:pt x="1590199" y="1771174"/>
                  <a:pt x="1587341" y="1781651"/>
                </a:cubicBezTo>
                <a:cubicBezTo>
                  <a:pt x="1585436" y="1774984"/>
                  <a:pt x="1580674" y="1788319"/>
                  <a:pt x="1576864" y="1788319"/>
                </a:cubicBezTo>
                <a:cubicBezTo>
                  <a:pt x="1575911" y="1787366"/>
                  <a:pt x="1577816" y="1785461"/>
                  <a:pt x="1578769" y="1783556"/>
                </a:cubicBezTo>
                <a:cubicBezTo>
                  <a:pt x="1576864" y="1783556"/>
                  <a:pt x="1574959" y="1784509"/>
                  <a:pt x="1573054" y="1787366"/>
                </a:cubicBezTo>
                <a:cubicBezTo>
                  <a:pt x="1571149" y="1789271"/>
                  <a:pt x="1573054" y="1790224"/>
                  <a:pt x="1574006" y="1792129"/>
                </a:cubicBezTo>
                <a:cubicBezTo>
                  <a:pt x="1569244" y="1794034"/>
                  <a:pt x="1564481" y="1797844"/>
                  <a:pt x="1566386" y="1801654"/>
                </a:cubicBezTo>
                <a:cubicBezTo>
                  <a:pt x="1561624" y="1803559"/>
                  <a:pt x="1550194" y="1809274"/>
                  <a:pt x="1554004" y="1801654"/>
                </a:cubicBezTo>
                <a:cubicBezTo>
                  <a:pt x="1553051" y="1803559"/>
                  <a:pt x="1561624" y="1801654"/>
                  <a:pt x="1560671" y="1794986"/>
                </a:cubicBezTo>
                <a:close/>
                <a:moveTo>
                  <a:pt x="1586389" y="1828324"/>
                </a:moveTo>
                <a:cubicBezTo>
                  <a:pt x="1586389" y="1827371"/>
                  <a:pt x="1584484" y="1828324"/>
                  <a:pt x="1583531" y="1829276"/>
                </a:cubicBezTo>
                <a:lnTo>
                  <a:pt x="1582579" y="1827371"/>
                </a:lnTo>
                <a:cubicBezTo>
                  <a:pt x="1589246" y="1817846"/>
                  <a:pt x="1606391" y="1807369"/>
                  <a:pt x="1606391" y="1796891"/>
                </a:cubicBezTo>
                <a:cubicBezTo>
                  <a:pt x="1610201" y="1798796"/>
                  <a:pt x="1606391" y="1803559"/>
                  <a:pt x="1601629" y="1810226"/>
                </a:cubicBezTo>
                <a:cubicBezTo>
                  <a:pt x="1596866" y="1815941"/>
                  <a:pt x="1590199" y="1822609"/>
                  <a:pt x="1586389" y="1828324"/>
                </a:cubicBezTo>
                <a:close/>
                <a:moveTo>
                  <a:pt x="478631" y="1846421"/>
                </a:moveTo>
                <a:cubicBezTo>
                  <a:pt x="477679" y="1844516"/>
                  <a:pt x="471011" y="1842611"/>
                  <a:pt x="462439" y="1839754"/>
                </a:cubicBezTo>
                <a:cubicBezTo>
                  <a:pt x="454819" y="1836896"/>
                  <a:pt x="445294" y="1833086"/>
                  <a:pt x="438626" y="1827371"/>
                </a:cubicBezTo>
                <a:cubicBezTo>
                  <a:pt x="440531" y="1824514"/>
                  <a:pt x="446246" y="1828324"/>
                  <a:pt x="450056" y="1828324"/>
                </a:cubicBezTo>
                <a:cubicBezTo>
                  <a:pt x="436721" y="1821656"/>
                  <a:pt x="423386" y="1811179"/>
                  <a:pt x="412909" y="1798796"/>
                </a:cubicBezTo>
                <a:cubicBezTo>
                  <a:pt x="412909" y="1800701"/>
                  <a:pt x="412909" y="1801654"/>
                  <a:pt x="413861" y="1802606"/>
                </a:cubicBezTo>
                <a:cubicBezTo>
                  <a:pt x="409099" y="1803559"/>
                  <a:pt x="399574" y="1794986"/>
                  <a:pt x="395764" y="1784509"/>
                </a:cubicBezTo>
                <a:cubicBezTo>
                  <a:pt x="396716" y="1781651"/>
                  <a:pt x="400526" y="1788319"/>
                  <a:pt x="404336" y="1793081"/>
                </a:cubicBezTo>
                <a:cubicBezTo>
                  <a:pt x="408146" y="1797844"/>
                  <a:pt x="411956" y="1801654"/>
                  <a:pt x="409099" y="1795939"/>
                </a:cubicBezTo>
                <a:cubicBezTo>
                  <a:pt x="409099" y="1795939"/>
                  <a:pt x="410051" y="1795939"/>
                  <a:pt x="410051" y="1795939"/>
                </a:cubicBezTo>
                <a:cubicBezTo>
                  <a:pt x="401479" y="1785461"/>
                  <a:pt x="394811" y="1774031"/>
                  <a:pt x="390049" y="1760696"/>
                </a:cubicBezTo>
                <a:cubicBezTo>
                  <a:pt x="385286" y="1748314"/>
                  <a:pt x="380524" y="1735931"/>
                  <a:pt x="376714" y="1723549"/>
                </a:cubicBezTo>
                <a:cubicBezTo>
                  <a:pt x="374809" y="1716881"/>
                  <a:pt x="372904" y="1710214"/>
                  <a:pt x="370999" y="1703546"/>
                </a:cubicBezTo>
                <a:cubicBezTo>
                  <a:pt x="374809" y="1707356"/>
                  <a:pt x="377666" y="1714024"/>
                  <a:pt x="380524" y="1721644"/>
                </a:cubicBezTo>
                <a:cubicBezTo>
                  <a:pt x="388144" y="1742599"/>
                  <a:pt x="395764" y="1770221"/>
                  <a:pt x="401479" y="1773079"/>
                </a:cubicBezTo>
                <a:cubicBezTo>
                  <a:pt x="403384" y="1772126"/>
                  <a:pt x="407194" y="1781651"/>
                  <a:pt x="410051" y="1785461"/>
                </a:cubicBezTo>
                <a:cubicBezTo>
                  <a:pt x="411956" y="1786414"/>
                  <a:pt x="413861" y="1787366"/>
                  <a:pt x="415766" y="1787366"/>
                </a:cubicBezTo>
                <a:cubicBezTo>
                  <a:pt x="415766" y="1784509"/>
                  <a:pt x="412909" y="1778794"/>
                  <a:pt x="411004" y="1771174"/>
                </a:cubicBezTo>
                <a:cubicBezTo>
                  <a:pt x="408146" y="1763554"/>
                  <a:pt x="406241" y="1755934"/>
                  <a:pt x="404336" y="1748314"/>
                </a:cubicBezTo>
                <a:cubicBezTo>
                  <a:pt x="399574" y="1733074"/>
                  <a:pt x="393859" y="1722596"/>
                  <a:pt x="389096" y="1735931"/>
                </a:cubicBezTo>
                <a:cubicBezTo>
                  <a:pt x="391954" y="1744504"/>
                  <a:pt x="394811" y="1739741"/>
                  <a:pt x="397669" y="1750219"/>
                </a:cubicBezTo>
                <a:cubicBezTo>
                  <a:pt x="398621" y="1749266"/>
                  <a:pt x="397669" y="1746409"/>
                  <a:pt x="396716" y="1744504"/>
                </a:cubicBezTo>
                <a:cubicBezTo>
                  <a:pt x="402431" y="1751171"/>
                  <a:pt x="402431" y="1759744"/>
                  <a:pt x="409099" y="1770221"/>
                </a:cubicBezTo>
                <a:cubicBezTo>
                  <a:pt x="408146" y="1771174"/>
                  <a:pt x="405289" y="1772126"/>
                  <a:pt x="407194" y="1775936"/>
                </a:cubicBezTo>
                <a:cubicBezTo>
                  <a:pt x="403384" y="1774031"/>
                  <a:pt x="401479" y="1766411"/>
                  <a:pt x="399574" y="1760696"/>
                </a:cubicBezTo>
                <a:cubicBezTo>
                  <a:pt x="397669" y="1754981"/>
                  <a:pt x="395764" y="1749266"/>
                  <a:pt x="391954" y="1751171"/>
                </a:cubicBezTo>
                <a:cubicBezTo>
                  <a:pt x="391001" y="1739741"/>
                  <a:pt x="385286" y="1735931"/>
                  <a:pt x="382429" y="1721644"/>
                </a:cubicBezTo>
                <a:cubicBezTo>
                  <a:pt x="382429" y="1719739"/>
                  <a:pt x="381476" y="1718786"/>
                  <a:pt x="381476" y="1716881"/>
                </a:cubicBezTo>
                <a:lnTo>
                  <a:pt x="386239" y="1714024"/>
                </a:lnTo>
                <a:cubicBezTo>
                  <a:pt x="386239" y="1714976"/>
                  <a:pt x="386239" y="1716881"/>
                  <a:pt x="386239" y="1718786"/>
                </a:cubicBezTo>
                <a:cubicBezTo>
                  <a:pt x="386239" y="1721644"/>
                  <a:pt x="387191" y="1724501"/>
                  <a:pt x="385286" y="1725454"/>
                </a:cubicBezTo>
                <a:cubicBezTo>
                  <a:pt x="388144" y="1731169"/>
                  <a:pt x="387191" y="1720691"/>
                  <a:pt x="391001" y="1721644"/>
                </a:cubicBezTo>
                <a:cubicBezTo>
                  <a:pt x="391954" y="1720691"/>
                  <a:pt x="391001" y="1718786"/>
                  <a:pt x="390049" y="1715929"/>
                </a:cubicBezTo>
                <a:cubicBezTo>
                  <a:pt x="389096" y="1712119"/>
                  <a:pt x="388144" y="1709261"/>
                  <a:pt x="391954" y="1710214"/>
                </a:cubicBezTo>
                <a:cubicBezTo>
                  <a:pt x="391001" y="1706404"/>
                  <a:pt x="389096" y="1706404"/>
                  <a:pt x="388144" y="1701641"/>
                </a:cubicBezTo>
                <a:cubicBezTo>
                  <a:pt x="392906" y="1702594"/>
                  <a:pt x="389096" y="1694974"/>
                  <a:pt x="387191" y="1689259"/>
                </a:cubicBezTo>
                <a:cubicBezTo>
                  <a:pt x="394811" y="1690211"/>
                  <a:pt x="393859" y="1715929"/>
                  <a:pt x="391001" y="1713071"/>
                </a:cubicBezTo>
                <a:cubicBezTo>
                  <a:pt x="391001" y="1714024"/>
                  <a:pt x="391954" y="1714976"/>
                  <a:pt x="391954" y="1714976"/>
                </a:cubicBezTo>
                <a:cubicBezTo>
                  <a:pt x="398621" y="1731169"/>
                  <a:pt x="404336" y="1743551"/>
                  <a:pt x="411004" y="1753076"/>
                </a:cubicBezTo>
                <a:cubicBezTo>
                  <a:pt x="416719" y="1762601"/>
                  <a:pt x="424339" y="1769269"/>
                  <a:pt x="431959" y="1773079"/>
                </a:cubicBezTo>
                <a:cubicBezTo>
                  <a:pt x="433864" y="1775936"/>
                  <a:pt x="430054" y="1773079"/>
                  <a:pt x="430054" y="1775936"/>
                </a:cubicBezTo>
                <a:cubicBezTo>
                  <a:pt x="441484" y="1786414"/>
                  <a:pt x="445294" y="1794034"/>
                  <a:pt x="463391" y="1803559"/>
                </a:cubicBezTo>
                <a:cubicBezTo>
                  <a:pt x="457676" y="1803559"/>
                  <a:pt x="448151" y="1798796"/>
                  <a:pt x="439579" y="1791176"/>
                </a:cubicBezTo>
                <a:cubicBezTo>
                  <a:pt x="431006" y="1783556"/>
                  <a:pt x="424339" y="1774984"/>
                  <a:pt x="419576" y="1770221"/>
                </a:cubicBezTo>
                <a:cubicBezTo>
                  <a:pt x="417671" y="1775936"/>
                  <a:pt x="421481" y="1783556"/>
                  <a:pt x="425291" y="1791176"/>
                </a:cubicBezTo>
                <a:cubicBezTo>
                  <a:pt x="421481" y="1790224"/>
                  <a:pt x="420529" y="1797844"/>
                  <a:pt x="415766" y="1790224"/>
                </a:cubicBezTo>
                <a:cubicBezTo>
                  <a:pt x="413861" y="1791176"/>
                  <a:pt x="415766" y="1793081"/>
                  <a:pt x="414814" y="1794986"/>
                </a:cubicBezTo>
                <a:cubicBezTo>
                  <a:pt x="418624" y="1800701"/>
                  <a:pt x="419576" y="1796891"/>
                  <a:pt x="423386" y="1800701"/>
                </a:cubicBezTo>
                <a:cubicBezTo>
                  <a:pt x="423386" y="1798796"/>
                  <a:pt x="423386" y="1797844"/>
                  <a:pt x="421481" y="1794986"/>
                </a:cubicBezTo>
                <a:cubicBezTo>
                  <a:pt x="429101" y="1799749"/>
                  <a:pt x="436721" y="1807369"/>
                  <a:pt x="443389" y="1811179"/>
                </a:cubicBezTo>
                <a:cubicBezTo>
                  <a:pt x="445294" y="1809274"/>
                  <a:pt x="442436" y="1806416"/>
                  <a:pt x="440531" y="1803559"/>
                </a:cubicBezTo>
                <a:cubicBezTo>
                  <a:pt x="436721" y="1799749"/>
                  <a:pt x="433864" y="1799749"/>
                  <a:pt x="432911" y="1801654"/>
                </a:cubicBezTo>
                <a:cubicBezTo>
                  <a:pt x="429101" y="1796891"/>
                  <a:pt x="429101" y="1794034"/>
                  <a:pt x="428149" y="1791176"/>
                </a:cubicBezTo>
                <a:cubicBezTo>
                  <a:pt x="427196" y="1788319"/>
                  <a:pt x="427196" y="1785461"/>
                  <a:pt x="423386" y="1779746"/>
                </a:cubicBezTo>
                <a:cubicBezTo>
                  <a:pt x="431959" y="1783556"/>
                  <a:pt x="436721" y="1791176"/>
                  <a:pt x="442436" y="1798796"/>
                </a:cubicBezTo>
                <a:cubicBezTo>
                  <a:pt x="448151" y="1805464"/>
                  <a:pt x="454819" y="1812131"/>
                  <a:pt x="463391" y="1812131"/>
                </a:cubicBezTo>
                <a:cubicBezTo>
                  <a:pt x="462439" y="1811179"/>
                  <a:pt x="462439" y="1809274"/>
                  <a:pt x="463391" y="1808321"/>
                </a:cubicBezTo>
                <a:cubicBezTo>
                  <a:pt x="459581" y="1808321"/>
                  <a:pt x="452914" y="1807369"/>
                  <a:pt x="451009" y="1802606"/>
                </a:cubicBezTo>
                <a:cubicBezTo>
                  <a:pt x="455771" y="1803559"/>
                  <a:pt x="462439" y="1807369"/>
                  <a:pt x="471011" y="1810226"/>
                </a:cubicBezTo>
                <a:cubicBezTo>
                  <a:pt x="467201" y="1805464"/>
                  <a:pt x="465296" y="1804511"/>
                  <a:pt x="471964" y="1803559"/>
                </a:cubicBezTo>
                <a:cubicBezTo>
                  <a:pt x="465296" y="1801654"/>
                  <a:pt x="454819" y="1795939"/>
                  <a:pt x="448151" y="1790224"/>
                </a:cubicBezTo>
                <a:cubicBezTo>
                  <a:pt x="441484" y="1784509"/>
                  <a:pt x="437674" y="1778794"/>
                  <a:pt x="441484" y="1777841"/>
                </a:cubicBezTo>
                <a:cubicBezTo>
                  <a:pt x="438626" y="1776889"/>
                  <a:pt x="434816" y="1773079"/>
                  <a:pt x="431959" y="1768316"/>
                </a:cubicBezTo>
                <a:cubicBezTo>
                  <a:pt x="428149" y="1772126"/>
                  <a:pt x="418624" y="1756886"/>
                  <a:pt x="415766" y="1742599"/>
                </a:cubicBezTo>
                <a:cubicBezTo>
                  <a:pt x="417671" y="1745456"/>
                  <a:pt x="422434" y="1751171"/>
                  <a:pt x="420529" y="1741646"/>
                </a:cubicBezTo>
                <a:cubicBezTo>
                  <a:pt x="430054" y="1755934"/>
                  <a:pt x="435769" y="1765459"/>
                  <a:pt x="442436" y="1774984"/>
                </a:cubicBezTo>
                <a:cubicBezTo>
                  <a:pt x="449104" y="1784509"/>
                  <a:pt x="455771" y="1794034"/>
                  <a:pt x="467201" y="1799749"/>
                </a:cubicBezTo>
                <a:cubicBezTo>
                  <a:pt x="471964" y="1801654"/>
                  <a:pt x="479584" y="1802606"/>
                  <a:pt x="486251" y="1803559"/>
                </a:cubicBezTo>
                <a:cubicBezTo>
                  <a:pt x="493871" y="1805464"/>
                  <a:pt x="499586" y="1806416"/>
                  <a:pt x="503396" y="1810226"/>
                </a:cubicBezTo>
                <a:cubicBezTo>
                  <a:pt x="494824" y="1811179"/>
                  <a:pt x="491966" y="1808321"/>
                  <a:pt x="481489" y="1806416"/>
                </a:cubicBezTo>
                <a:cubicBezTo>
                  <a:pt x="487204" y="1811179"/>
                  <a:pt x="491966" y="1810226"/>
                  <a:pt x="498634" y="1812131"/>
                </a:cubicBezTo>
                <a:cubicBezTo>
                  <a:pt x="493871" y="1816894"/>
                  <a:pt x="483394" y="1807369"/>
                  <a:pt x="475774" y="1809274"/>
                </a:cubicBezTo>
                <a:cubicBezTo>
                  <a:pt x="472916" y="1811179"/>
                  <a:pt x="478631" y="1813084"/>
                  <a:pt x="477679" y="1814989"/>
                </a:cubicBezTo>
                <a:cubicBezTo>
                  <a:pt x="486251" y="1817846"/>
                  <a:pt x="485299" y="1813084"/>
                  <a:pt x="494824" y="1815941"/>
                </a:cubicBezTo>
                <a:cubicBezTo>
                  <a:pt x="491966" y="1816894"/>
                  <a:pt x="488156" y="1816894"/>
                  <a:pt x="486251" y="1818799"/>
                </a:cubicBezTo>
                <a:cubicBezTo>
                  <a:pt x="491014" y="1820704"/>
                  <a:pt x="495776" y="1822609"/>
                  <a:pt x="500539" y="1825466"/>
                </a:cubicBezTo>
                <a:cubicBezTo>
                  <a:pt x="503396" y="1825466"/>
                  <a:pt x="501491" y="1820704"/>
                  <a:pt x="510064" y="1820704"/>
                </a:cubicBezTo>
                <a:cubicBezTo>
                  <a:pt x="516731" y="1819751"/>
                  <a:pt x="513874" y="1826419"/>
                  <a:pt x="518636" y="1821656"/>
                </a:cubicBezTo>
                <a:cubicBezTo>
                  <a:pt x="516731" y="1824514"/>
                  <a:pt x="522446" y="1826419"/>
                  <a:pt x="531971" y="1824514"/>
                </a:cubicBezTo>
                <a:cubicBezTo>
                  <a:pt x="527209" y="1826419"/>
                  <a:pt x="531971" y="1826419"/>
                  <a:pt x="531019" y="1829276"/>
                </a:cubicBezTo>
                <a:cubicBezTo>
                  <a:pt x="521494" y="1829276"/>
                  <a:pt x="520541" y="1826419"/>
                  <a:pt x="514826" y="1825466"/>
                </a:cubicBezTo>
                <a:cubicBezTo>
                  <a:pt x="510064" y="1825466"/>
                  <a:pt x="516731" y="1829276"/>
                  <a:pt x="512921" y="1832134"/>
                </a:cubicBezTo>
                <a:lnTo>
                  <a:pt x="503396" y="1832134"/>
                </a:lnTo>
                <a:cubicBezTo>
                  <a:pt x="504349" y="1831181"/>
                  <a:pt x="508159" y="1830229"/>
                  <a:pt x="509111" y="1829276"/>
                </a:cubicBezTo>
                <a:cubicBezTo>
                  <a:pt x="485299" y="1828324"/>
                  <a:pt x="470059" y="1823561"/>
                  <a:pt x="450056" y="1819751"/>
                </a:cubicBezTo>
                <a:cubicBezTo>
                  <a:pt x="450056" y="1817846"/>
                  <a:pt x="452914" y="1818799"/>
                  <a:pt x="455771" y="1820704"/>
                </a:cubicBezTo>
                <a:cubicBezTo>
                  <a:pt x="456724" y="1817846"/>
                  <a:pt x="446246" y="1814036"/>
                  <a:pt x="448151" y="1818799"/>
                </a:cubicBezTo>
                <a:cubicBezTo>
                  <a:pt x="445294" y="1820704"/>
                  <a:pt x="458629" y="1823561"/>
                  <a:pt x="452914" y="1825466"/>
                </a:cubicBezTo>
                <a:cubicBezTo>
                  <a:pt x="450056" y="1820704"/>
                  <a:pt x="445294" y="1821656"/>
                  <a:pt x="441484" y="1819751"/>
                </a:cubicBezTo>
                <a:cubicBezTo>
                  <a:pt x="442436" y="1824514"/>
                  <a:pt x="449104" y="1823561"/>
                  <a:pt x="454819" y="1827371"/>
                </a:cubicBezTo>
                <a:cubicBezTo>
                  <a:pt x="454819" y="1825466"/>
                  <a:pt x="466249" y="1827371"/>
                  <a:pt x="471964" y="1832134"/>
                </a:cubicBezTo>
                <a:cubicBezTo>
                  <a:pt x="470059" y="1834039"/>
                  <a:pt x="464344" y="1832134"/>
                  <a:pt x="458629" y="1830229"/>
                </a:cubicBezTo>
                <a:cubicBezTo>
                  <a:pt x="461486" y="1837849"/>
                  <a:pt x="477679" y="1834991"/>
                  <a:pt x="477679" y="1837849"/>
                </a:cubicBezTo>
                <a:cubicBezTo>
                  <a:pt x="486251" y="1837849"/>
                  <a:pt x="472916" y="1831181"/>
                  <a:pt x="480536" y="1831181"/>
                </a:cubicBezTo>
                <a:cubicBezTo>
                  <a:pt x="475774" y="1829276"/>
                  <a:pt x="473869" y="1830229"/>
                  <a:pt x="470059" y="1829276"/>
                </a:cubicBezTo>
                <a:cubicBezTo>
                  <a:pt x="468154" y="1828324"/>
                  <a:pt x="471964" y="1828324"/>
                  <a:pt x="476726" y="1828324"/>
                </a:cubicBezTo>
                <a:cubicBezTo>
                  <a:pt x="481489" y="1828324"/>
                  <a:pt x="486251" y="1829276"/>
                  <a:pt x="489109" y="1829276"/>
                </a:cubicBezTo>
                <a:cubicBezTo>
                  <a:pt x="488156" y="1830229"/>
                  <a:pt x="486251" y="1829276"/>
                  <a:pt x="484346" y="1829276"/>
                </a:cubicBezTo>
                <a:cubicBezTo>
                  <a:pt x="490061" y="1832134"/>
                  <a:pt x="486251" y="1832134"/>
                  <a:pt x="481489" y="1834039"/>
                </a:cubicBezTo>
                <a:cubicBezTo>
                  <a:pt x="493871" y="1834991"/>
                  <a:pt x="500539" y="1834991"/>
                  <a:pt x="507206" y="1834991"/>
                </a:cubicBezTo>
                <a:cubicBezTo>
                  <a:pt x="513874" y="1834991"/>
                  <a:pt x="521494" y="1834991"/>
                  <a:pt x="536734" y="1833086"/>
                </a:cubicBezTo>
                <a:cubicBezTo>
                  <a:pt x="527209" y="1844516"/>
                  <a:pt x="548164" y="1844516"/>
                  <a:pt x="575786" y="1842611"/>
                </a:cubicBezTo>
                <a:cubicBezTo>
                  <a:pt x="582454" y="1842611"/>
                  <a:pt x="571976" y="1840706"/>
                  <a:pt x="575786" y="1837849"/>
                </a:cubicBezTo>
                <a:cubicBezTo>
                  <a:pt x="583406" y="1839754"/>
                  <a:pt x="590074" y="1840706"/>
                  <a:pt x="591979" y="1844516"/>
                </a:cubicBezTo>
                <a:cubicBezTo>
                  <a:pt x="587216" y="1846421"/>
                  <a:pt x="586264" y="1844516"/>
                  <a:pt x="580549" y="1844516"/>
                </a:cubicBezTo>
                <a:cubicBezTo>
                  <a:pt x="584359" y="1850231"/>
                  <a:pt x="583406" y="1852136"/>
                  <a:pt x="600551" y="1851184"/>
                </a:cubicBezTo>
                <a:cubicBezTo>
                  <a:pt x="602456" y="1850231"/>
                  <a:pt x="598646" y="1845469"/>
                  <a:pt x="605314" y="1844516"/>
                </a:cubicBezTo>
                <a:cubicBezTo>
                  <a:pt x="606266" y="1841659"/>
                  <a:pt x="592931" y="1845469"/>
                  <a:pt x="596741" y="1840706"/>
                </a:cubicBezTo>
                <a:cubicBezTo>
                  <a:pt x="605314" y="1839754"/>
                  <a:pt x="607219" y="1841659"/>
                  <a:pt x="614839" y="1841659"/>
                </a:cubicBezTo>
                <a:cubicBezTo>
                  <a:pt x="612934" y="1845469"/>
                  <a:pt x="612934" y="1843564"/>
                  <a:pt x="614839" y="1847374"/>
                </a:cubicBezTo>
                <a:cubicBezTo>
                  <a:pt x="610076" y="1845469"/>
                  <a:pt x="609124" y="1847374"/>
                  <a:pt x="606266" y="1848326"/>
                </a:cubicBezTo>
                <a:cubicBezTo>
                  <a:pt x="613886" y="1850231"/>
                  <a:pt x="623411" y="1851184"/>
                  <a:pt x="628174" y="1848326"/>
                </a:cubicBezTo>
                <a:cubicBezTo>
                  <a:pt x="626269" y="1846421"/>
                  <a:pt x="615791" y="1848326"/>
                  <a:pt x="614839" y="1844516"/>
                </a:cubicBezTo>
                <a:cubicBezTo>
                  <a:pt x="626269" y="1840706"/>
                  <a:pt x="650081" y="1838801"/>
                  <a:pt x="668179" y="1843564"/>
                </a:cubicBezTo>
                <a:cubicBezTo>
                  <a:pt x="669131" y="1843564"/>
                  <a:pt x="669131" y="1844516"/>
                  <a:pt x="670084" y="1844516"/>
                </a:cubicBezTo>
                <a:cubicBezTo>
                  <a:pt x="669131" y="1846421"/>
                  <a:pt x="663416" y="1845469"/>
                  <a:pt x="663416" y="1847374"/>
                </a:cubicBezTo>
                <a:cubicBezTo>
                  <a:pt x="656749" y="1846421"/>
                  <a:pt x="653891" y="1843564"/>
                  <a:pt x="643414" y="1845469"/>
                </a:cubicBezTo>
                <a:cubicBezTo>
                  <a:pt x="644366" y="1843564"/>
                  <a:pt x="650081" y="1845469"/>
                  <a:pt x="650081" y="1843564"/>
                </a:cubicBezTo>
                <a:cubicBezTo>
                  <a:pt x="642461" y="1840706"/>
                  <a:pt x="636746" y="1847374"/>
                  <a:pt x="630079" y="1848326"/>
                </a:cubicBezTo>
                <a:cubicBezTo>
                  <a:pt x="650081" y="1851184"/>
                  <a:pt x="669131" y="1848326"/>
                  <a:pt x="692944" y="1848326"/>
                </a:cubicBezTo>
                <a:cubicBezTo>
                  <a:pt x="688181" y="1845469"/>
                  <a:pt x="676751" y="1847374"/>
                  <a:pt x="670084" y="1845469"/>
                </a:cubicBezTo>
                <a:cubicBezTo>
                  <a:pt x="670084" y="1845469"/>
                  <a:pt x="670084" y="1845469"/>
                  <a:pt x="670084" y="1845469"/>
                </a:cubicBezTo>
                <a:lnTo>
                  <a:pt x="668179" y="1842611"/>
                </a:lnTo>
                <a:cubicBezTo>
                  <a:pt x="667226" y="1842611"/>
                  <a:pt x="666274" y="1841659"/>
                  <a:pt x="666274" y="1840706"/>
                </a:cubicBezTo>
                <a:cubicBezTo>
                  <a:pt x="678656" y="1837849"/>
                  <a:pt x="693896" y="1839754"/>
                  <a:pt x="712946" y="1840706"/>
                </a:cubicBezTo>
                <a:cubicBezTo>
                  <a:pt x="711994" y="1837849"/>
                  <a:pt x="704374" y="1837849"/>
                  <a:pt x="699611" y="1835944"/>
                </a:cubicBezTo>
                <a:cubicBezTo>
                  <a:pt x="703421" y="1830229"/>
                  <a:pt x="708184" y="1837849"/>
                  <a:pt x="714851" y="1834991"/>
                </a:cubicBezTo>
                <a:cubicBezTo>
                  <a:pt x="713899" y="1835944"/>
                  <a:pt x="710089" y="1835944"/>
                  <a:pt x="710089" y="1836896"/>
                </a:cubicBezTo>
                <a:cubicBezTo>
                  <a:pt x="711994" y="1839754"/>
                  <a:pt x="721519" y="1834039"/>
                  <a:pt x="718661" y="1840706"/>
                </a:cubicBezTo>
                <a:cubicBezTo>
                  <a:pt x="725329" y="1840706"/>
                  <a:pt x="731996" y="1840706"/>
                  <a:pt x="731996" y="1836896"/>
                </a:cubicBezTo>
                <a:cubicBezTo>
                  <a:pt x="742474" y="1838801"/>
                  <a:pt x="750094" y="1841659"/>
                  <a:pt x="761524" y="1838801"/>
                </a:cubicBezTo>
                <a:cubicBezTo>
                  <a:pt x="761524" y="1840706"/>
                  <a:pt x="763429" y="1841659"/>
                  <a:pt x="766286" y="1842611"/>
                </a:cubicBezTo>
                <a:cubicBezTo>
                  <a:pt x="766286" y="1845469"/>
                  <a:pt x="758666" y="1843564"/>
                  <a:pt x="754856" y="1843564"/>
                </a:cubicBezTo>
                <a:cubicBezTo>
                  <a:pt x="755809" y="1849279"/>
                  <a:pt x="768191" y="1844516"/>
                  <a:pt x="774859" y="1844516"/>
                </a:cubicBezTo>
                <a:cubicBezTo>
                  <a:pt x="795814" y="1844516"/>
                  <a:pt x="827246" y="1845469"/>
                  <a:pt x="844391" y="1849279"/>
                </a:cubicBezTo>
                <a:cubicBezTo>
                  <a:pt x="846296" y="1844516"/>
                  <a:pt x="833914" y="1848326"/>
                  <a:pt x="835819" y="1843564"/>
                </a:cubicBezTo>
                <a:cubicBezTo>
                  <a:pt x="843439" y="1847374"/>
                  <a:pt x="851059" y="1844516"/>
                  <a:pt x="857726" y="1848326"/>
                </a:cubicBezTo>
                <a:cubicBezTo>
                  <a:pt x="855821" y="1852136"/>
                  <a:pt x="845344" y="1849279"/>
                  <a:pt x="851059" y="1854041"/>
                </a:cubicBezTo>
                <a:cubicBezTo>
                  <a:pt x="846296" y="1851184"/>
                  <a:pt x="837724" y="1853089"/>
                  <a:pt x="839629" y="1854994"/>
                </a:cubicBezTo>
                <a:cubicBezTo>
                  <a:pt x="837724" y="1855946"/>
                  <a:pt x="832961" y="1854994"/>
                  <a:pt x="826294" y="1855946"/>
                </a:cubicBezTo>
                <a:cubicBezTo>
                  <a:pt x="824389" y="1853089"/>
                  <a:pt x="831056" y="1854041"/>
                  <a:pt x="831056" y="1851184"/>
                </a:cubicBezTo>
                <a:cubicBezTo>
                  <a:pt x="830104" y="1849279"/>
                  <a:pt x="821531" y="1851184"/>
                  <a:pt x="819626" y="1849279"/>
                </a:cubicBezTo>
                <a:cubicBezTo>
                  <a:pt x="814864" y="1849279"/>
                  <a:pt x="821531" y="1853089"/>
                  <a:pt x="826294" y="1853089"/>
                </a:cubicBezTo>
                <a:cubicBezTo>
                  <a:pt x="822484" y="1856899"/>
                  <a:pt x="816769" y="1855946"/>
                  <a:pt x="808196" y="1854994"/>
                </a:cubicBezTo>
                <a:cubicBezTo>
                  <a:pt x="801529" y="1844516"/>
                  <a:pt x="761524" y="1853089"/>
                  <a:pt x="745331" y="1848326"/>
                </a:cubicBezTo>
                <a:cubicBezTo>
                  <a:pt x="745331" y="1851184"/>
                  <a:pt x="751046" y="1851184"/>
                  <a:pt x="756761" y="1852136"/>
                </a:cubicBezTo>
                <a:cubicBezTo>
                  <a:pt x="753904" y="1858804"/>
                  <a:pt x="740569" y="1855946"/>
                  <a:pt x="731996" y="1857851"/>
                </a:cubicBezTo>
                <a:cubicBezTo>
                  <a:pt x="731996" y="1858804"/>
                  <a:pt x="746284" y="1856899"/>
                  <a:pt x="738664" y="1861661"/>
                </a:cubicBezTo>
                <a:cubicBezTo>
                  <a:pt x="751046" y="1858804"/>
                  <a:pt x="760571" y="1854041"/>
                  <a:pt x="778669" y="1854041"/>
                </a:cubicBezTo>
                <a:cubicBezTo>
                  <a:pt x="779621" y="1855946"/>
                  <a:pt x="776764" y="1859756"/>
                  <a:pt x="783431" y="1858804"/>
                </a:cubicBezTo>
                <a:cubicBezTo>
                  <a:pt x="782479" y="1864519"/>
                  <a:pt x="770096" y="1856899"/>
                  <a:pt x="765334" y="1860709"/>
                </a:cubicBezTo>
                <a:cubicBezTo>
                  <a:pt x="777716" y="1863566"/>
                  <a:pt x="805339" y="1862614"/>
                  <a:pt x="801529" y="1859756"/>
                </a:cubicBezTo>
                <a:cubicBezTo>
                  <a:pt x="802481" y="1857851"/>
                  <a:pt x="807244" y="1858804"/>
                  <a:pt x="810101" y="1858804"/>
                </a:cubicBezTo>
                <a:cubicBezTo>
                  <a:pt x="811054" y="1861661"/>
                  <a:pt x="806291" y="1860709"/>
                  <a:pt x="805339" y="1862614"/>
                </a:cubicBezTo>
                <a:cubicBezTo>
                  <a:pt x="808196" y="1865471"/>
                  <a:pt x="819626" y="1863566"/>
                  <a:pt x="816769" y="1858804"/>
                </a:cubicBezTo>
                <a:cubicBezTo>
                  <a:pt x="820579" y="1858804"/>
                  <a:pt x="821531" y="1859756"/>
                  <a:pt x="825341" y="1859756"/>
                </a:cubicBezTo>
                <a:cubicBezTo>
                  <a:pt x="826294" y="1862614"/>
                  <a:pt x="822484" y="1861661"/>
                  <a:pt x="818674" y="1861661"/>
                </a:cubicBezTo>
                <a:cubicBezTo>
                  <a:pt x="835819" y="1868329"/>
                  <a:pt x="855821" y="1856899"/>
                  <a:pt x="888206" y="1860709"/>
                </a:cubicBezTo>
                <a:cubicBezTo>
                  <a:pt x="887254" y="1854994"/>
                  <a:pt x="871061" y="1856899"/>
                  <a:pt x="870109" y="1850231"/>
                </a:cubicBezTo>
                <a:cubicBezTo>
                  <a:pt x="881539" y="1849279"/>
                  <a:pt x="870109" y="1854041"/>
                  <a:pt x="878681" y="1854041"/>
                </a:cubicBezTo>
                <a:cubicBezTo>
                  <a:pt x="881539" y="1853089"/>
                  <a:pt x="872966" y="1851184"/>
                  <a:pt x="880586" y="1848326"/>
                </a:cubicBezTo>
                <a:cubicBezTo>
                  <a:pt x="878681" y="1848326"/>
                  <a:pt x="860584" y="1850231"/>
                  <a:pt x="860584" y="1846421"/>
                </a:cubicBezTo>
                <a:cubicBezTo>
                  <a:pt x="875824" y="1849279"/>
                  <a:pt x="870109" y="1843564"/>
                  <a:pt x="882491" y="1842611"/>
                </a:cubicBezTo>
                <a:cubicBezTo>
                  <a:pt x="880586" y="1841659"/>
                  <a:pt x="877729" y="1841659"/>
                  <a:pt x="877729" y="1838801"/>
                </a:cubicBezTo>
                <a:cubicBezTo>
                  <a:pt x="873919" y="1839754"/>
                  <a:pt x="869156" y="1840706"/>
                  <a:pt x="864394" y="1840706"/>
                </a:cubicBezTo>
                <a:cubicBezTo>
                  <a:pt x="867251" y="1834991"/>
                  <a:pt x="843439" y="1837849"/>
                  <a:pt x="852964" y="1831181"/>
                </a:cubicBezTo>
                <a:cubicBezTo>
                  <a:pt x="856774" y="1833086"/>
                  <a:pt x="861536" y="1836896"/>
                  <a:pt x="868204" y="1833086"/>
                </a:cubicBezTo>
                <a:cubicBezTo>
                  <a:pt x="864394" y="1829276"/>
                  <a:pt x="851059" y="1829276"/>
                  <a:pt x="839629" y="1829276"/>
                </a:cubicBezTo>
                <a:cubicBezTo>
                  <a:pt x="841534" y="1828324"/>
                  <a:pt x="842486" y="1826419"/>
                  <a:pt x="841534" y="1824514"/>
                </a:cubicBezTo>
                <a:cubicBezTo>
                  <a:pt x="832961" y="1823561"/>
                  <a:pt x="839629" y="1829276"/>
                  <a:pt x="834866" y="1830229"/>
                </a:cubicBezTo>
                <a:cubicBezTo>
                  <a:pt x="830104" y="1828324"/>
                  <a:pt x="826294" y="1827371"/>
                  <a:pt x="819626" y="1826419"/>
                </a:cubicBezTo>
                <a:cubicBezTo>
                  <a:pt x="828199" y="1828324"/>
                  <a:pt x="818674" y="1829276"/>
                  <a:pt x="812959" y="1830229"/>
                </a:cubicBezTo>
                <a:cubicBezTo>
                  <a:pt x="812959" y="1831181"/>
                  <a:pt x="816769" y="1831181"/>
                  <a:pt x="819626" y="1831181"/>
                </a:cubicBezTo>
                <a:cubicBezTo>
                  <a:pt x="814864" y="1833086"/>
                  <a:pt x="814864" y="1837849"/>
                  <a:pt x="806291" y="1837849"/>
                </a:cubicBezTo>
                <a:cubicBezTo>
                  <a:pt x="805339" y="1834991"/>
                  <a:pt x="806291" y="1833086"/>
                  <a:pt x="808196" y="1832134"/>
                </a:cubicBezTo>
                <a:cubicBezTo>
                  <a:pt x="798671" y="1830229"/>
                  <a:pt x="802481" y="1835944"/>
                  <a:pt x="794861" y="1835944"/>
                </a:cubicBezTo>
                <a:cubicBezTo>
                  <a:pt x="797719" y="1833086"/>
                  <a:pt x="795814" y="1833086"/>
                  <a:pt x="794861" y="1829276"/>
                </a:cubicBezTo>
                <a:cubicBezTo>
                  <a:pt x="786289" y="1829276"/>
                  <a:pt x="781526" y="1831181"/>
                  <a:pt x="774859" y="1833086"/>
                </a:cubicBezTo>
                <a:cubicBezTo>
                  <a:pt x="776764" y="1828324"/>
                  <a:pt x="760571" y="1833086"/>
                  <a:pt x="763429" y="1827371"/>
                </a:cubicBezTo>
                <a:cubicBezTo>
                  <a:pt x="769144" y="1828324"/>
                  <a:pt x="773906" y="1829276"/>
                  <a:pt x="781526" y="1828324"/>
                </a:cubicBezTo>
                <a:cubicBezTo>
                  <a:pt x="782479" y="1826419"/>
                  <a:pt x="779621" y="1826419"/>
                  <a:pt x="776764" y="1826419"/>
                </a:cubicBezTo>
                <a:cubicBezTo>
                  <a:pt x="776764" y="1825466"/>
                  <a:pt x="779621" y="1825466"/>
                  <a:pt x="781526" y="1825466"/>
                </a:cubicBezTo>
                <a:cubicBezTo>
                  <a:pt x="775811" y="1823561"/>
                  <a:pt x="767239" y="1823561"/>
                  <a:pt x="766286" y="1819751"/>
                </a:cubicBezTo>
                <a:cubicBezTo>
                  <a:pt x="760571" y="1819751"/>
                  <a:pt x="757714" y="1821656"/>
                  <a:pt x="751046" y="1820704"/>
                </a:cubicBezTo>
                <a:cubicBezTo>
                  <a:pt x="753904" y="1817846"/>
                  <a:pt x="755809" y="1818799"/>
                  <a:pt x="752951" y="1814989"/>
                </a:cubicBezTo>
                <a:cubicBezTo>
                  <a:pt x="747236" y="1814989"/>
                  <a:pt x="748189" y="1816894"/>
                  <a:pt x="741521" y="1815941"/>
                </a:cubicBezTo>
                <a:cubicBezTo>
                  <a:pt x="742474" y="1811179"/>
                  <a:pt x="755809" y="1812131"/>
                  <a:pt x="766286" y="1811179"/>
                </a:cubicBezTo>
                <a:cubicBezTo>
                  <a:pt x="770096" y="1813084"/>
                  <a:pt x="764381" y="1813084"/>
                  <a:pt x="768191" y="1815941"/>
                </a:cubicBezTo>
                <a:cubicBezTo>
                  <a:pt x="772001" y="1815941"/>
                  <a:pt x="772954" y="1814989"/>
                  <a:pt x="776764" y="1814989"/>
                </a:cubicBezTo>
                <a:cubicBezTo>
                  <a:pt x="775811" y="1812131"/>
                  <a:pt x="770096" y="1811179"/>
                  <a:pt x="770096" y="1808321"/>
                </a:cubicBezTo>
                <a:cubicBezTo>
                  <a:pt x="754856" y="1811179"/>
                  <a:pt x="754856" y="1804511"/>
                  <a:pt x="745331" y="1806416"/>
                </a:cubicBezTo>
                <a:cubicBezTo>
                  <a:pt x="738664" y="1807369"/>
                  <a:pt x="750094" y="1808321"/>
                  <a:pt x="747236" y="1811179"/>
                </a:cubicBezTo>
                <a:cubicBezTo>
                  <a:pt x="735806" y="1812131"/>
                  <a:pt x="730091" y="1808321"/>
                  <a:pt x="725329" y="1812131"/>
                </a:cubicBezTo>
                <a:cubicBezTo>
                  <a:pt x="726281" y="1813084"/>
                  <a:pt x="733901" y="1815941"/>
                  <a:pt x="733901" y="1813084"/>
                </a:cubicBezTo>
                <a:cubicBezTo>
                  <a:pt x="741521" y="1813084"/>
                  <a:pt x="728186" y="1817846"/>
                  <a:pt x="735806" y="1818799"/>
                </a:cubicBezTo>
                <a:cubicBezTo>
                  <a:pt x="733901" y="1821656"/>
                  <a:pt x="720566" y="1814036"/>
                  <a:pt x="727234" y="1820704"/>
                </a:cubicBezTo>
                <a:cubicBezTo>
                  <a:pt x="725329" y="1819751"/>
                  <a:pt x="722471" y="1819751"/>
                  <a:pt x="718661" y="1819751"/>
                </a:cubicBezTo>
                <a:cubicBezTo>
                  <a:pt x="733901" y="1807369"/>
                  <a:pt x="701516" y="1809274"/>
                  <a:pt x="689134" y="1813084"/>
                </a:cubicBezTo>
                <a:cubicBezTo>
                  <a:pt x="681514" y="1809274"/>
                  <a:pt x="665321" y="1812131"/>
                  <a:pt x="651034" y="1809274"/>
                </a:cubicBezTo>
                <a:cubicBezTo>
                  <a:pt x="649129" y="1814989"/>
                  <a:pt x="636746" y="1810226"/>
                  <a:pt x="619601" y="1811179"/>
                </a:cubicBezTo>
                <a:cubicBezTo>
                  <a:pt x="622459" y="1804511"/>
                  <a:pt x="631031" y="1806416"/>
                  <a:pt x="639604" y="1804511"/>
                </a:cubicBezTo>
                <a:cubicBezTo>
                  <a:pt x="639604" y="1805464"/>
                  <a:pt x="637699" y="1805464"/>
                  <a:pt x="637699" y="1806416"/>
                </a:cubicBezTo>
                <a:cubicBezTo>
                  <a:pt x="649129" y="1805464"/>
                  <a:pt x="648176" y="1804511"/>
                  <a:pt x="659606" y="1804511"/>
                </a:cubicBezTo>
                <a:cubicBezTo>
                  <a:pt x="658654" y="1805464"/>
                  <a:pt x="657701" y="1806416"/>
                  <a:pt x="657701" y="1808321"/>
                </a:cubicBezTo>
                <a:cubicBezTo>
                  <a:pt x="664369" y="1809274"/>
                  <a:pt x="661511" y="1805464"/>
                  <a:pt x="662464" y="1803559"/>
                </a:cubicBezTo>
                <a:cubicBezTo>
                  <a:pt x="668179" y="1803559"/>
                  <a:pt x="667226" y="1805464"/>
                  <a:pt x="673894" y="1804511"/>
                </a:cubicBezTo>
                <a:cubicBezTo>
                  <a:pt x="679609" y="1803559"/>
                  <a:pt x="667226" y="1801654"/>
                  <a:pt x="673894" y="1799749"/>
                </a:cubicBezTo>
                <a:cubicBezTo>
                  <a:pt x="678656" y="1799749"/>
                  <a:pt x="680561" y="1800701"/>
                  <a:pt x="680561" y="1803559"/>
                </a:cubicBezTo>
                <a:cubicBezTo>
                  <a:pt x="686276" y="1803559"/>
                  <a:pt x="682466" y="1798796"/>
                  <a:pt x="689134" y="1799749"/>
                </a:cubicBezTo>
                <a:cubicBezTo>
                  <a:pt x="687229" y="1800701"/>
                  <a:pt x="686276" y="1802606"/>
                  <a:pt x="687229" y="1804511"/>
                </a:cubicBezTo>
                <a:cubicBezTo>
                  <a:pt x="691991" y="1805464"/>
                  <a:pt x="692944" y="1803559"/>
                  <a:pt x="695801" y="1803559"/>
                </a:cubicBezTo>
                <a:cubicBezTo>
                  <a:pt x="700564" y="1804511"/>
                  <a:pt x="688181" y="1806416"/>
                  <a:pt x="682466" y="1805464"/>
                </a:cubicBezTo>
                <a:cubicBezTo>
                  <a:pt x="689134" y="1807369"/>
                  <a:pt x="707231" y="1806416"/>
                  <a:pt x="707231" y="1800701"/>
                </a:cubicBezTo>
                <a:cubicBezTo>
                  <a:pt x="710089" y="1800701"/>
                  <a:pt x="709136" y="1803559"/>
                  <a:pt x="709136" y="1805464"/>
                </a:cubicBezTo>
                <a:cubicBezTo>
                  <a:pt x="724376" y="1803559"/>
                  <a:pt x="721519" y="1799749"/>
                  <a:pt x="724376" y="1794034"/>
                </a:cubicBezTo>
                <a:cubicBezTo>
                  <a:pt x="718661" y="1794986"/>
                  <a:pt x="713899" y="1796891"/>
                  <a:pt x="711041" y="1799749"/>
                </a:cubicBezTo>
                <a:cubicBezTo>
                  <a:pt x="700564" y="1799749"/>
                  <a:pt x="698659" y="1799749"/>
                  <a:pt x="692944" y="1798796"/>
                </a:cubicBezTo>
                <a:cubicBezTo>
                  <a:pt x="697706" y="1795939"/>
                  <a:pt x="703421" y="1799749"/>
                  <a:pt x="708184" y="1797844"/>
                </a:cubicBezTo>
                <a:cubicBezTo>
                  <a:pt x="711041" y="1796891"/>
                  <a:pt x="711041" y="1794034"/>
                  <a:pt x="714851" y="1793081"/>
                </a:cubicBezTo>
                <a:cubicBezTo>
                  <a:pt x="710089" y="1794034"/>
                  <a:pt x="691039" y="1789271"/>
                  <a:pt x="688181" y="1797844"/>
                </a:cubicBezTo>
                <a:cubicBezTo>
                  <a:pt x="681514" y="1796891"/>
                  <a:pt x="683419" y="1797844"/>
                  <a:pt x="674846" y="1797844"/>
                </a:cubicBezTo>
                <a:cubicBezTo>
                  <a:pt x="673894" y="1793081"/>
                  <a:pt x="679609" y="1792129"/>
                  <a:pt x="672941" y="1790224"/>
                </a:cubicBezTo>
                <a:cubicBezTo>
                  <a:pt x="666274" y="1791176"/>
                  <a:pt x="674846" y="1793081"/>
                  <a:pt x="672941" y="1794986"/>
                </a:cubicBezTo>
                <a:cubicBezTo>
                  <a:pt x="668179" y="1794986"/>
                  <a:pt x="664369" y="1794986"/>
                  <a:pt x="661511" y="1794034"/>
                </a:cubicBezTo>
                <a:cubicBezTo>
                  <a:pt x="661511" y="1794986"/>
                  <a:pt x="661511" y="1795939"/>
                  <a:pt x="663416" y="1795939"/>
                </a:cubicBezTo>
                <a:cubicBezTo>
                  <a:pt x="655796" y="1799749"/>
                  <a:pt x="654844" y="1790224"/>
                  <a:pt x="665321" y="1791176"/>
                </a:cubicBezTo>
                <a:cubicBezTo>
                  <a:pt x="664369" y="1788319"/>
                  <a:pt x="655796" y="1787366"/>
                  <a:pt x="665321" y="1785461"/>
                </a:cubicBezTo>
                <a:cubicBezTo>
                  <a:pt x="665321" y="1784509"/>
                  <a:pt x="661511" y="1784509"/>
                  <a:pt x="658654" y="1784509"/>
                </a:cubicBezTo>
                <a:cubicBezTo>
                  <a:pt x="658654" y="1781651"/>
                  <a:pt x="661511" y="1779746"/>
                  <a:pt x="667226" y="1779746"/>
                </a:cubicBezTo>
                <a:cubicBezTo>
                  <a:pt x="662464" y="1775936"/>
                  <a:pt x="655796" y="1778794"/>
                  <a:pt x="647224" y="1778794"/>
                </a:cubicBezTo>
                <a:cubicBezTo>
                  <a:pt x="658654" y="1772126"/>
                  <a:pt x="685324" y="1778794"/>
                  <a:pt x="700564" y="1777841"/>
                </a:cubicBezTo>
                <a:cubicBezTo>
                  <a:pt x="703421" y="1777841"/>
                  <a:pt x="701516" y="1776889"/>
                  <a:pt x="700564" y="1776889"/>
                </a:cubicBezTo>
                <a:cubicBezTo>
                  <a:pt x="722471" y="1774984"/>
                  <a:pt x="736759" y="1774984"/>
                  <a:pt x="756761" y="1773079"/>
                </a:cubicBezTo>
                <a:cubicBezTo>
                  <a:pt x="754856" y="1774984"/>
                  <a:pt x="751046" y="1776889"/>
                  <a:pt x="750094" y="1778794"/>
                </a:cubicBezTo>
                <a:cubicBezTo>
                  <a:pt x="745331" y="1779746"/>
                  <a:pt x="744379" y="1777841"/>
                  <a:pt x="741521" y="1777841"/>
                </a:cubicBezTo>
                <a:cubicBezTo>
                  <a:pt x="739616" y="1778794"/>
                  <a:pt x="739616" y="1780699"/>
                  <a:pt x="734854" y="1779746"/>
                </a:cubicBezTo>
                <a:cubicBezTo>
                  <a:pt x="732949" y="1784509"/>
                  <a:pt x="745331" y="1782604"/>
                  <a:pt x="752951" y="1783556"/>
                </a:cubicBezTo>
                <a:cubicBezTo>
                  <a:pt x="751999" y="1785461"/>
                  <a:pt x="749141" y="1785461"/>
                  <a:pt x="748189" y="1787366"/>
                </a:cubicBezTo>
                <a:cubicBezTo>
                  <a:pt x="759619" y="1786414"/>
                  <a:pt x="758666" y="1786414"/>
                  <a:pt x="761524" y="1791176"/>
                </a:cubicBezTo>
                <a:cubicBezTo>
                  <a:pt x="781526" y="1792129"/>
                  <a:pt x="775811" y="1786414"/>
                  <a:pt x="792956" y="1787366"/>
                </a:cubicBezTo>
                <a:cubicBezTo>
                  <a:pt x="795814" y="1790224"/>
                  <a:pt x="797719" y="1794034"/>
                  <a:pt x="808196" y="1793081"/>
                </a:cubicBezTo>
                <a:cubicBezTo>
                  <a:pt x="811054" y="1793081"/>
                  <a:pt x="810101" y="1791176"/>
                  <a:pt x="812959" y="1791176"/>
                </a:cubicBezTo>
                <a:cubicBezTo>
                  <a:pt x="812959" y="1788319"/>
                  <a:pt x="804386" y="1789271"/>
                  <a:pt x="801529" y="1787366"/>
                </a:cubicBezTo>
                <a:cubicBezTo>
                  <a:pt x="808196" y="1785461"/>
                  <a:pt x="817721" y="1784509"/>
                  <a:pt x="826294" y="1786414"/>
                </a:cubicBezTo>
                <a:cubicBezTo>
                  <a:pt x="826294" y="1789271"/>
                  <a:pt x="819626" y="1788319"/>
                  <a:pt x="814864" y="1787366"/>
                </a:cubicBezTo>
                <a:cubicBezTo>
                  <a:pt x="815816" y="1788319"/>
                  <a:pt x="816769" y="1789271"/>
                  <a:pt x="816769" y="1791176"/>
                </a:cubicBezTo>
                <a:cubicBezTo>
                  <a:pt x="824389" y="1791176"/>
                  <a:pt x="830104" y="1791176"/>
                  <a:pt x="832009" y="1790224"/>
                </a:cubicBezTo>
                <a:cubicBezTo>
                  <a:pt x="835819" y="1794034"/>
                  <a:pt x="822484" y="1792129"/>
                  <a:pt x="825341" y="1796891"/>
                </a:cubicBezTo>
                <a:cubicBezTo>
                  <a:pt x="816769" y="1793081"/>
                  <a:pt x="785336" y="1803559"/>
                  <a:pt x="789146" y="1797844"/>
                </a:cubicBezTo>
                <a:cubicBezTo>
                  <a:pt x="784384" y="1794986"/>
                  <a:pt x="778669" y="1800701"/>
                  <a:pt x="773906" y="1801654"/>
                </a:cubicBezTo>
                <a:cubicBezTo>
                  <a:pt x="773906" y="1804511"/>
                  <a:pt x="783431" y="1802606"/>
                  <a:pt x="787241" y="1802606"/>
                </a:cubicBezTo>
                <a:cubicBezTo>
                  <a:pt x="781526" y="1806416"/>
                  <a:pt x="772954" y="1804511"/>
                  <a:pt x="769144" y="1801654"/>
                </a:cubicBezTo>
                <a:cubicBezTo>
                  <a:pt x="765334" y="1801654"/>
                  <a:pt x="767239" y="1805464"/>
                  <a:pt x="762476" y="1805464"/>
                </a:cubicBezTo>
                <a:cubicBezTo>
                  <a:pt x="768191" y="1806416"/>
                  <a:pt x="772954" y="1808321"/>
                  <a:pt x="777716" y="1810226"/>
                </a:cubicBezTo>
                <a:cubicBezTo>
                  <a:pt x="775811" y="1811179"/>
                  <a:pt x="773906" y="1812131"/>
                  <a:pt x="771049" y="1812131"/>
                </a:cubicBezTo>
                <a:cubicBezTo>
                  <a:pt x="772954" y="1813084"/>
                  <a:pt x="775811" y="1813084"/>
                  <a:pt x="775811" y="1815941"/>
                </a:cubicBezTo>
                <a:cubicBezTo>
                  <a:pt x="782479" y="1815941"/>
                  <a:pt x="783431" y="1812131"/>
                  <a:pt x="789146" y="1814989"/>
                </a:cubicBezTo>
                <a:cubicBezTo>
                  <a:pt x="788194" y="1812131"/>
                  <a:pt x="790099" y="1808321"/>
                  <a:pt x="789146" y="1807369"/>
                </a:cubicBezTo>
                <a:cubicBezTo>
                  <a:pt x="797719" y="1805464"/>
                  <a:pt x="789146" y="1812131"/>
                  <a:pt x="797719" y="1811179"/>
                </a:cubicBezTo>
                <a:cubicBezTo>
                  <a:pt x="796766" y="1813084"/>
                  <a:pt x="794861" y="1814036"/>
                  <a:pt x="792956" y="1815941"/>
                </a:cubicBezTo>
                <a:cubicBezTo>
                  <a:pt x="800576" y="1818799"/>
                  <a:pt x="805339" y="1816894"/>
                  <a:pt x="812959" y="1815941"/>
                </a:cubicBezTo>
                <a:cubicBezTo>
                  <a:pt x="812959" y="1811179"/>
                  <a:pt x="805339" y="1809274"/>
                  <a:pt x="799624" y="1806416"/>
                </a:cubicBezTo>
                <a:cubicBezTo>
                  <a:pt x="805339" y="1804511"/>
                  <a:pt x="808196" y="1803559"/>
                  <a:pt x="804386" y="1801654"/>
                </a:cubicBezTo>
                <a:cubicBezTo>
                  <a:pt x="806291" y="1799749"/>
                  <a:pt x="818674" y="1802606"/>
                  <a:pt x="817721" y="1806416"/>
                </a:cubicBezTo>
                <a:cubicBezTo>
                  <a:pt x="823436" y="1806416"/>
                  <a:pt x="824389" y="1804511"/>
                  <a:pt x="831056" y="1805464"/>
                </a:cubicBezTo>
                <a:cubicBezTo>
                  <a:pt x="831056" y="1806416"/>
                  <a:pt x="828199" y="1806416"/>
                  <a:pt x="826294" y="1806416"/>
                </a:cubicBezTo>
                <a:cubicBezTo>
                  <a:pt x="829151" y="1810226"/>
                  <a:pt x="833914" y="1805464"/>
                  <a:pt x="839629" y="1806416"/>
                </a:cubicBezTo>
                <a:cubicBezTo>
                  <a:pt x="837724" y="1804511"/>
                  <a:pt x="837724" y="1801654"/>
                  <a:pt x="831056" y="1802606"/>
                </a:cubicBezTo>
                <a:cubicBezTo>
                  <a:pt x="843439" y="1795939"/>
                  <a:pt x="867251" y="1802606"/>
                  <a:pt x="877729" y="1803559"/>
                </a:cubicBezTo>
                <a:cubicBezTo>
                  <a:pt x="887254" y="1795939"/>
                  <a:pt x="906304" y="1800701"/>
                  <a:pt x="922496" y="1803559"/>
                </a:cubicBezTo>
                <a:cubicBezTo>
                  <a:pt x="913924" y="1806416"/>
                  <a:pt x="912019" y="1800701"/>
                  <a:pt x="902494" y="1803559"/>
                </a:cubicBezTo>
                <a:cubicBezTo>
                  <a:pt x="902494" y="1805464"/>
                  <a:pt x="908209" y="1805464"/>
                  <a:pt x="907256" y="1808321"/>
                </a:cubicBezTo>
                <a:cubicBezTo>
                  <a:pt x="898684" y="1807369"/>
                  <a:pt x="897731" y="1813084"/>
                  <a:pt x="892016" y="1809274"/>
                </a:cubicBezTo>
                <a:cubicBezTo>
                  <a:pt x="890111" y="1811179"/>
                  <a:pt x="896779" y="1814036"/>
                  <a:pt x="896779" y="1811179"/>
                </a:cubicBezTo>
                <a:cubicBezTo>
                  <a:pt x="899636" y="1811179"/>
                  <a:pt x="897731" y="1812131"/>
                  <a:pt x="896779" y="1812131"/>
                </a:cubicBezTo>
                <a:lnTo>
                  <a:pt x="896779" y="1814036"/>
                </a:lnTo>
                <a:cubicBezTo>
                  <a:pt x="892016" y="1813084"/>
                  <a:pt x="891064" y="1808321"/>
                  <a:pt x="881539" y="1807369"/>
                </a:cubicBezTo>
                <a:cubicBezTo>
                  <a:pt x="883444" y="1803559"/>
                  <a:pt x="898684" y="1806416"/>
                  <a:pt x="899636" y="1801654"/>
                </a:cubicBezTo>
                <a:cubicBezTo>
                  <a:pt x="886301" y="1797844"/>
                  <a:pt x="871061" y="1810226"/>
                  <a:pt x="859631" y="1801654"/>
                </a:cubicBezTo>
                <a:cubicBezTo>
                  <a:pt x="847249" y="1802606"/>
                  <a:pt x="844391" y="1808321"/>
                  <a:pt x="830104" y="1808321"/>
                </a:cubicBezTo>
                <a:cubicBezTo>
                  <a:pt x="832009" y="1810226"/>
                  <a:pt x="835819" y="1810226"/>
                  <a:pt x="836771" y="1813084"/>
                </a:cubicBezTo>
                <a:cubicBezTo>
                  <a:pt x="839629" y="1810226"/>
                  <a:pt x="847249" y="1811179"/>
                  <a:pt x="845344" y="1806416"/>
                </a:cubicBezTo>
                <a:cubicBezTo>
                  <a:pt x="851059" y="1809274"/>
                  <a:pt x="856774" y="1805464"/>
                  <a:pt x="865346" y="1806416"/>
                </a:cubicBezTo>
                <a:cubicBezTo>
                  <a:pt x="865346" y="1810226"/>
                  <a:pt x="857726" y="1811179"/>
                  <a:pt x="850106" y="1811179"/>
                </a:cubicBezTo>
                <a:cubicBezTo>
                  <a:pt x="857726" y="1813084"/>
                  <a:pt x="868204" y="1813084"/>
                  <a:pt x="868204" y="1818799"/>
                </a:cubicBezTo>
                <a:cubicBezTo>
                  <a:pt x="875824" y="1819751"/>
                  <a:pt x="878681" y="1817846"/>
                  <a:pt x="883444" y="1817846"/>
                </a:cubicBezTo>
                <a:cubicBezTo>
                  <a:pt x="886301" y="1814989"/>
                  <a:pt x="874871" y="1814036"/>
                  <a:pt x="881539" y="1813084"/>
                </a:cubicBezTo>
                <a:cubicBezTo>
                  <a:pt x="889159" y="1815941"/>
                  <a:pt x="891064" y="1815941"/>
                  <a:pt x="903446" y="1814989"/>
                </a:cubicBezTo>
                <a:cubicBezTo>
                  <a:pt x="905351" y="1817846"/>
                  <a:pt x="898684" y="1816894"/>
                  <a:pt x="896779" y="1818799"/>
                </a:cubicBezTo>
                <a:cubicBezTo>
                  <a:pt x="898684" y="1821656"/>
                  <a:pt x="908209" y="1821656"/>
                  <a:pt x="914876" y="1822609"/>
                </a:cubicBezTo>
                <a:cubicBezTo>
                  <a:pt x="918686" y="1822609"/>
                  <a:pt x="911066" y="1816894"/>
                  <a:pt x="916781" y="1815941"/>
                </a:cubicBezTo>
                <a:cubicBezTo>
                  <a:pt x="921544" y="1814989"/>
                  <a:pt x="922496" y="1816894"/>
                  <a:pt x="925354" y="1816894"/>
                </a:cubicBezTo>
                <a:cubicBezTo>
                  <a:pt x="923449" y="1817846"/>
                  <a:pt x="921544" y="1818799"/>
                  <a:pt x="918686" y="1818799"/>
                </a:cubicBezTo>
                <a:cubicBezTo>
                  <a:pt x="920591" y="1821656"/>
                  <a:pt x="929164" y="1820704"/>
                  <a:pt x="936784" y="1820704"/>
                </a:cubicBezTo>
                <a:cubicBezTo>
                  <a:pt x="919639" y="1829276"/>
                  <a:pt x="896779" y="1820704"/>
                  <a:pt x="878681" y="1826419"/>
                </a:cubicBezTo>
                <a:cubicBezTo>
                  <a:pt x="875824" y="1825466"/>
                  <a:pt x="873919" y="1824514"/>
                  <a:pt x="873919" y="1822609"/>
                </a:cubicBezTo>
                <a:cubicBezTo>
                  <a:pt x="867251" y="1823561"/>
                  <a:pt x="867251" y="1823561"/>
                  <a:pt x="860584" y="1822609"/>
                </a:cubicBezTo>
                <a:cubicBezTo>
                  <a:pt x="861536" y="1824514"/>
                  <a:pt x="869156" y="1823561"/>
                  <a:pt x="867251" y="1827371"/>
                </a:cubicBezTo>
                <a:cubicBezTo>
                  <a:pt x="857726" y="1828324"/>
                  <a:pt x="852964" y="1826419"/>
                  <a:pt x="847249" y="1825466"/>
                </a:cubicBezTo>
                <a:cubicBezTo>
                  <a:pt x="857726" y="1832134"/>
                  <a:pt x="893921" y="1827371"/>
                  <a:pt x="910114" y="1826419"/>
                </a:cubicBezTo>
                <a:cubicBezTo>
                  <a:pt x="922496" y="1826419"/>
                  <a:pt x="909161" y="1831181"/>
                  <a:pt x="921544" y="1831181"/>
                </a:cubicBezTo>
                <a:cubicBezTo>
                  <a:pt x="922496" y="1834039"/>
                  <a:pt x="921544" y="1835944"/>
                  <a:pt x="919639" y="1836896"/>
                </a:cubicBezTo>
                <a:cubicBezTo>
                  <a:pt x="923449" y="1837849"/>
                  <a:pt x="932974" y="1835944"/>
                  <a:pt x="932974" y="1837849"/>
                </a:cubicBezTo>
                <a:cubicBezTo>
                  <a:pt x="935831" y="1837849"/>
                  <a:pt x="934879" y="1835944"/>
                  <a:pt x="934879" y="1834039"/>
                </a:cubicBezTo>
                <a:cubicBezTo>
                  <a:pt x="941546" y="1834991"/>
                  <a:pt x="941546" y="1834991"/>
                  <a:pt x="948214" y="1834039"/>
                </a:cubicBezTo>
                <a:lnTo>
                  <a:pt x="948214" y="1838801"/>
                </a:lnTo>
                <a:cubicBezTo>
                  <a:pt x="955834" y="1839754"/>
                  <a:pt x="954881" y="1834991"/>
                  <a:pt x="959644" y="1834039"/>
                </a:cubicBezTo>
                <a:cubicBezTo>
                  <a:pt x="966311" y="1834039"/>
                  <a:pt x="972979" y="1836896"/>
                  <a:pt x="968216" y="1839754"/>
                </a:cubicBezTo>
                <a:cubicBezTo>
                  <a:pt x="970121" y="1838801"/>
                  <a:pt x="972026" y="1838801"/>
                  <a:pt x="974884" y="1838801"/>
                </a:cubicBezTo>
                <a:cubicBezTo>
                  <a:pt x="968216" y="1843564"/>
                  <a:pt x="982504" y="1843564"/>
                  <a:pt x="976789" y="1846421"/>
                </a:cubicBezTo>
                <a:cubicBezTo>
                  <a:pt x="984409" y="1843564"/>
                  <a:pt x="986314" y="1845469"/>
                  <a:pt x="996791" y="1844516"/>
                </a:cubicBezTo>
                <a:cubicBezTo>
                  <a:pt x="992981" y="1840706"/>
                  <a:pt x="989171" y="1842611"/>
                  <a:pt x="990124" y="1837849"/>
                </a:cubicBezTo>
                <a:cubicBezTo>
                  <a:pt x="1002506" y="1834991"/>
                  <a:pt x="1003459" y="1839754"/>
                  <a:pt x="1018699" y="1839754"/>
                </a:cubicBezTo>
                <a:cubicBezTo>
                  <a:pt x="1018699" y="1841659"/>
                  <a:pt x="1015841" y="1842611"/>
                  <a:pt x="1016794" y="1844516"/>
                </a:cubicBezTo>
                <a:cubicBezTo>
                  <a:pt x="1010126" y="1845469"/>
                  <a:pt x="1008221" y="1843564"/>
                  <a:pt x="1003459" y="1843564"/>
                </a:cubicBezTo>
                <a:cubicBezTo>
                  <a:pt x="1000601" y="1844516"/>
                  <a:pt x="1004411" y="1845469"/>
                  <a:pt x="1003459" y="1847374"/>
                </a:cubicBezTo>
                <a:cubicBezTo>
                  <a:pt x="992981" y="1848326"/>
                  <a:pt x="984409" y="1851184"/>
                  <a:pt x="972026" y="1848326"/>
                </a:cubicBezTo>
                <a:cubicBezTo>
                  <a:pt x="975836" y="1851184"/>
                  <a:pt x="986314" y="1851184"/>
                  <a:pt x="992029" y="1853089"/>
                </a:cubicBezTo>
                <a:cubicBezTo>
                  <a:pt x="980599" y="1857851"/>
                  <a:pt x="978694" y="1853089"/>
                  <a:pt x="965359" y="1853089"/>
                </a:cubicBezTo>
                <a:cubicBezTo>
                  <a:pt x="959644" y="1854041"/>
                  <a:pt x="970121" y="1857851"/>
                  <a:pt x="958691" y="1857851"/>
                </a:cubicBezTo>
                <a:cubicBezTo>
                  <a:pt x="957739" y="1856899"/>
                  <a:pt x="953929" y="1854041"/>
                  <a:pt x="960596" y="1854041"/>
                </a:cubicBezTo>
                <a:cubicBezTo>
                  <a:pt x="957739" y="1851184"/>
                  <a:pt x="946309" y="1854041"/>
                  <a:pt x="945356" y="1855946"/>
                </a:cubicBezTo>
                <a:cubicBezTo>
                  <a:pt x="950119" y="1856899"/>
                  <a:pt x="955834" y="1860709"/>
                  <a:pt x="950119" y="1863566"/>
                </a:cubicBezTo>
                <a:cubicBezTo>
                  <a:pt x="957739" y="1861661"/>
                  <a:pt x="963454" y="1865471"/>
                  <a:pt x="970121" y="1867376"/>
                </a:cubicBezTo>
                <a:cubicBezTo>
                  <a:pt x="967264" y="1865471"/>
                  <a:pt x="965359" y="1862614"/>
                  <a:pt x="956786" y="1862614"/>
                </a:cubicBezTo>
                <a:cubicBezTo>
                  <a:pt x="956786" y="1860709"/>
                  <a:pt x="956786" y="1859756"/>
                  <a:pt x="954881" y="1858804"/>
                </a:cubicBezTo>
                <a:cubicBezTo>
                  <a:pt x="956786" y="1854994"/>
                  <a:pt x="974884" y="1859756"/>
                  <a:pt x="981551" y="1860709"/>
                </a:cubicBezTo>
                <a:cubicBezTo>
                  <a:pt x="979646" y="1862614"/>
                  <a:pt x="977741" y="1860709"/>
                  <a:pt x="974884" y="1860709"/>
                </a:cubicBezTo>
                <a:cubicBezTo>
                  <a:pt x="978694" y="1867376"/>
                  <a:pt x="989171" y="1864519"/>
                  <a:pt x="1003459" y="1866424"/>
                </a:cubicBezTo>
                <a:cubicBezTo>
                  <a:pt x="1003459" y="1869281"/>
                  <a:pt x="1004411" y="1871186"/>
                  <a:pt x="1008221" y="1872139"/>
                </a:cubicBezTo>
                <a:cubicBezTo>
                  <a:pt x="1004411" y="1874044"/>
                  <a:pt x="1001554" y="1872139"/>
                  <a:pt x="996791" y="1872139"/>
                </a:cubicBezTo>
                <a:cubicBezTo>
                  <a:pt x="1002506" y="1867376"/>
                  <a:pt x="990124" y="1865471"/>
                  <a:pt x="985361" y="1868329"/>
                </a:cubicBezTo>
                <a:cubicBezTo>
                  <a:pt x="995839" y="1872139"/>
                  <a:pt x="989171" y="1878806"/>
                  <a:pt x="1010126" y="1878806"/>
                </a:cubicBezTo>
                <a:cubicBezTo>
                  <a:pt x="1007269" y="1875949"/>
                  <a:pt x="1017746" y="1869281"/>
                  <a:pt x="1010126" y="1862614"/>
                </a:cubicBezTo>
                <a:cubicBezTo>
                  <a:pt x="1012984" y="1860709"/>
                  <a:pt x="1024414" y="1863566"/>
                  <a:pt x="1030129" y="1863566"/>
                </a:cubicBezTo>
                <a:cubicBezTo>
                  <a:pt x="1020604" y="1866424"/>
                  <a:pt x="1030129" y="1873091"/>
                  <a:pt x="1014889" y="1874044"/>
                </a:cubicBezTo>
                <a:cubicBezTo>
                  <a:pt x="1016794" y="1877854"/>
                  <a:pt x="1028224" y="1880711"/>
                  <a:pt x="1034891" y="1878806"/>
                </a:cubicBezTo>
                <a:cubicBezTo>
                  <a:pt x="1032986" y="1876901"/>
                  <a:pt x="1031081" y="1874996"/>
                  <a:pt x="1026319" y="1874996"/>
                </a:cubicBezTo>
                <a:cubicBezTo>
                  <a:pt x="1027271" y="1871186"/>
                  <a:pt x="1035844" y="1871186"/>
                  <a:pt x="1037749" y="1870234"/>
                </a:cubicBezTo>
                <a:cubicBezTo>
                  <a:pt x="1039654" y="1872139"/>
                  <a:pt x="1033939" y="1874044"/>
                  <a:pt x="1037749" y="1877854"/>
                </a:cubicBezTo>
                <a:cubicBezTo>
                  <a:pt x="1044416" y="1877854"/>
                  <a:pt x="1053941" y="1878806"/>
                  <a:pt x="1057751" y="1876901"/>
                </a:cubicBezTo>
                <a:cubicBezTo>
                  <a:pt x="1054894" y="1874996"/>
                  <a:pt x="1046321" y="1875949"/>
                  <a:pt x="1049179" y="1871186"/>
                </a:cubicBezTo>
                <a:cubicBezTo>
                  <a:pt x="1056799" y="1871186"/>
                  <a:pt x="1058704" y="1874044"/>
                  <a:pt x="1067276" y="1874996"/>
                </a:cubicBezTo>
                <a:cubicBezTo>
                  <a:pt x="1073944" y="1874044"/>
                  <a:pt x="1064419" y="1872139"/>
                  <a:pt x="1067276" y="1869281"/>
                </a:cubicBezTo>
                <a:cubicBezTo>
                  <a:pt x="1071086" y="1870234"/>
                  <a:pt x="1075849" y="1872139"/>
                  <a:pt x="1072039" y="1874044"/>
                </a:cubicBezTo>
                <a:cubicBezTo>
                  <a:pt x="1074896" y="1873091"/>
                  <a:pt x="1077754" y="1872139"/>
                  <a:pt x="1083469" y="1873091"/>
                </a:cubicBezTo>
                <a:cubicBezTo>
                  <a:pt x="1084421" y="1875949"/>
                  <a:pt x="1076801" y="1874044"/>
                  <a:pt x="1076801" y="1876901"/>
                </a:cubicBezTo>
                <a:cubicBezTo>
                  <a:pt x="1081564" y="1877854"/>
                  <a:pt x="1096804" y="1874996"/>
                  <a:pt x="1098709" y="1880711"/>
                </a:cubicBezTo>
                <a:cubicBezTo>
                  <a:pt x="1102519" y="1876901"/>
                  <a:pt x="1095851" y="1876901"/>
                  <a:pt x="1093946" y="1873091"/>
                </a:cubicBezTo>
                <a:cubicBezTo>
                  <a:pt x="1087279" y="1872139"/>
                  <a:pt x="1087279" y="1874996"/>
                  <a:pt x="1082516" y="1873091"/>
                </a:cubicBezTo>
                <a:cubicBezTo>
                  <a:pt x="1088231" y="1872139"/>
                  <a:pt x="1089184" y="1868329"/>
                  <a:pt x="1095851" y="1868329"/>
                </a:cubicBezTo>
                <a:cubicBezTo>
                  <a:pt x="1101566" y="1867376"/>
                  <a:pt x="1100614" y="1870234"/>
                  <a:pt x="1102519" y="1872139"/>
                </a:cubicBezTo>
                <a:cubicBezTo>
                  <a:pt x="1106329" y="1869281"/>
                  <a:pt x="1106329" y="1870234"/>
                  <a:pt x="1111091" y="1872139"/>
                </a:cubicBezTo>
                <a:cubicBezTo>
                  <a:pt x="1111091" y="1868329"/>
                  <a:pt x="1099661" y="1869281"/>
                  <a:pt x="1102519" y="1864519"/>
                </a:cubicBezTo>
                <a:cubicBezTo>
                  <a:pt x="1111091" y="1866424"/>
                  <a:pt x="1112996" y="1866424"/>
                  <a:pt x="1120616" y="1866424"/>
                </a:cubicBezTo>
                <a:cubicBezTo>
                  <a:pt x="1119664" y="1867376"/>
                  <a:pt x="1117759" y="1868329"/>
                  <a:pt x="1113949" y="1868329"/>
                </a:cubicBezTo>
                <a:cubicBezTo>
                  <a:pt x="1119664" y="1869281"/>
                  <a:pt x="1134904" y="1865471"/>
                  <a:pt x="1138714" y="1861661"/>
                </a:cubicBezTo>
                <a:cubicBezTo>
                  <a:pt x="1156811" y="1861661"/>
                  <a:pt x="1166336" y="1869281"/>
                  <a:pt x="1181576" y="1865471"/>
                </a:cubicBezTo>
                <a:cubicBezTo>
                  <a:pt x="1183481" y="1868329"/>
                  <a:pt x="1181576" y="1869281"/>
                  <a:pt x="1183481" y="1873091"/>
                </a:cubicBezTo>
                <a:cubicBezTo>
                  <a:pt x="1176814" y="1874996"/>
                  <a:pt x="1173956" y="1873091"/>
                  <a:pt x="1165384" y="1873091"/>
                </a:cubicBezTo>
                <a:cubicBezTo>
                  <a:pt x="1172051" y="1870234"/>
                  <a:pt x="1168241" y="1871186"/>
                  <a:pt x="1160621" y="1872139"/>
                </a:cubicBezTo>
                <a:cubicBezTo>
                  <a:pt x="1164431" y="1870234"/>
                  <a:pt x="1162526" y="1867376"/>
                  <a:pt x="1158716" y="1866424"/>
                </a:cubicBezTo>
                <a:cubicBezTo>
                  <a:pt x="1159669" y="1868329"/>
                  <a:pt x="1153954" y="1871186"/>
                  <a:pt x="1152049" y="1874044"/>
                </a:cubicBezTo>
                <a:cubicBezTo>
                  <a:pt x="1140619" y="1874044"/>
                  <a:pt x="1120616" y="1876901"/>
                  <a:pt x="1122521" y="1872139"/>
                </a:cubicBezTo>
                <a:cubicBezTo>
                  <a:pt x="1114901" y="1873091"/>
                  <a:pt x="1107281" y="1874996"/>
                  <a:pt x="1102519" y="1877854"/>
                </a:cubicBezTo>
                <a:cubicBezTo>
                  <a:pt x="1104424" y="1878806"/>
                  <a:pt x="1107281" y="1878806"/>
                  <a:pt x="1107281" y="1881664"/>
                </a:cubicBezTo>
                <a:cubicBezTo>
                  <a:pt x="1114901" y="1879759"/>
                  <a:pt x="1127284" y="1878806"/>
                  <a:pt x="1129189" y="1882616"/>
                </a:cubicBezTo>
                <a:cubicBezTo>
                  <a:pt x="1123474" y="1881664"/>
                  <a:pt x="1113949" y="1881664"/>
                  <a:pt x="1111091" y="1884521"/>
                </a:cubicBezTo>
                <a:cubicBezTo>
                  <a:pt x="1119664" y="1886426"/>
                  <a:pt x="1133951" y="1886426"/>
                  <a:pt x="1139666" y="1890236"/>
                </a:cubicBezTo>
                <a:cubicBezTo>
                  <a:pt x="1139666" y="1889284"/>
                  <a:pt x="1143476" y="1885474"/>
                  <a:pt x="1141571" y="1885474"/>
                </a:cubicBezTo>
                <a:cubicBezTo>
                  <a:pt x="1143476" y="1882616"/>
                  <a:pt x="1153001" y="1886426"/>
                  <a:pt x="1153001" y="1889284"/>
                </a:cubicBezTo>
                <a:cubicBezTo>
                  <a:pt x="1173004" y="1888331"/>
                  <a:pt x="1171099" y="1882616"/>
                  <a:pt x="1174909" y="1876901"/>
                </a:cubicBezTo>
                <a:cubicBezTo>
                  <a:pt x="1179671" y="1880711"/>
                  <a:pt x="1171099" y="1887379"/>
                  <a:pt x="1183481" y="1888331"/>
                </a:cubicBezTo>
                <a:cubicBezTo>
                  <a:pt x="1180624" y="1892141"/>
                  <a:pt x="1174909" y="1886426"/>
                  <a:pt x="1168241" y="1888331"/>
                </a:cubicBezTo>
                <a:cubicBezTo>
                  <a:pt x="1173004" y="1894046"/>
                  <a:pt x="1182529" y="1892141"/>
                  <a:pt x="1193006" y="1893094"/>
                </a:cubicBezTo>
                <a:cubicBezTo>
                  <a:pt x="1193006" y="1890236"/>
                  <a:pt x="1209199" y="1887379"/>
                  <a:pt x="1206341" y="1882616"/>
                </a:cubicBezTo>
                <a:cubicBezTo>
                  <a:pt x="1216819" y="1886426"/>
                  <a:pt x="1222534" y="1879759"/>
                  <a:pt x="1231106" y="1878806"/>
                </a:cubicBezTo>
                <a:cubicBezTo>
                  <a:pt x="1230154" y="1881664"/>
                  <a:pt x="1224439" y="1885474"/>
                  <a:pt x="1235869" y="1884521"/>
                </a:cubicBezTo>
                <a:cubicBezTo>
                  <a:pt x="1235869" y="1887379"/>
                  <a:pt x="1226344" y="1885474"/>
                  <a:pt x="1229201" y="1890236"/>
                </a:cubicBezTo>
                <a:cubicBezTo>
                  <a:pt x="1233011" y="1884521"/>
                  <a:pt x="1250156" y="1889284"/>
                  <a:pt x="1253966" y="1885474"/>
                </a:cubicBezTo>
                <a:cubicBezTo>
                  <a:pt x="1251109" y="1879759"/>
                  <a:pt x="1241584" y="1877854"/>
                  <a:pt x="1229201" y="1877854"/>
                </a:cubicBezTo>
                <a:cubicBezTo>
                  <a:pt x="1232059" y="1872139"/>
                  <a:pt x="1230154" y="1872139"/>
                  <a:pt x="1237774" y="1871186"/>
                </a:cubicBezTo>
                <a:cubicBezTo>
                  <a:pt x="1234916" y="1866424"/>
                  <a:pt x="1240631" y="1863566"/>
                  <a:pt x="1231106" y="1863566"/>
                </a:cubicBezTo>
                <a:cubicBezTo>
                  <a:pt x="1235869" y="1859756"/>
                  <a:pt x="1241584" y="1863566"/>
                  <a:pt x="1251109" y="1862614"/>
                </a:cubicBezTo>
                <a:cubicBezTo>
                  <a:pt x="1241584" y="1858804"/>
                  <a:pt x="1257776" y="1859756"/>
                  <a:pt x="1262539" y="1862614"/>
                </a:cubicBezTo>
                <a:cubicBezTo>
                  <a:pt x="1260634" y="1865471"/>
                  <a:pt x="1250156" y="1862614"/>
                  <a:pt x="1244441" y="1863566"/>
                </a:cubicBezTo>
                <a:lnTo>
                  <a:pt x="1244441" y="1867376"/>
                </a:lnTo>
                <a:cubicBezTo>
                  <a:pt x="1245394" y="1870234"/>
                  <a:pt x="1255871" y="1867376"/>
                  <a:pt x="1259681" y="1868329"/>
                </a:cubicBezTo>
                <a:cubicBezTo>
                  <a:pt x="1256824" y="1869281"/>
                  <a:pt x="1257776" y="1870234"/>
                  <a:pt x="1261586" y="1870234"/>
                </a:cubicBezTo>
                <a:cubicBezTo>
                  <a:pt x="1261586" y="1873091"/>
                  <a:pt x="1255871" y="1873091"/>
                  <a:pt x="1250156" y="1872139"/>
                </a:cubicBezTo>
                <a:cubicBezTo>
                  <a:pt x="1253014" y="1874044"/>
                  <a:pt x="1251109" y="1874044"/>
                  <a:pt x="1250156" y="1875949"/>
                </a:cubicBezTo>
                <a:cubicBezTo>
                  <a:pt x="1253966" y="1878806"/>
                  <a:pt x="1258729" y="1880711"/>
                  <a:pt x="1263491" y="1882616"/>
                </a:cubicBezTo>
                <a:cubicBezTo>
                  <a:pt x="1261586" y="1885474"/>
                  <a:pt x="1257776" y="1880711"/>
                  <a:pt x="1254919" y="1883569"/>
                </a:cubicBezTo>
                <a:cubicBezTo>
                  <a:pt x="1260634" y="1885474"/>
                  <a:pt x="1265396" y="1887379"/>
                  <a:pt x="1274921" y="1887379"/>
                </a:cubicBezTo>
                <a:cubicBezTo>
                  <a:pt x="1283494" y="1885474"/>
                  <a:pt x="1275874" y="1882616"/>
                  <a:pt x="1286351" y="1881664"/>
                </a:cubicBezTo>
                <a:cubicBezTo>
                  <a:pt x="1290161" y="1883569"/>
                  <a:pt x="1286351" y="1884521"/>
                  <a:pt x="1286351" y="1887379"/>
                </a:cubicBezTo>
                <a:cubicBezTo>
                  <a:pt x="1292066" y="1886426"/>
                  <a:pt x="1301591" y="1885474"/>
                  <a:pt x="1306354" y="1887379"/>
                </a:cubicBezTo>
                <a:cubicBezTo>
                  <a:pt x="1294924" y="1888331"/>
                  <a:pt x="1317784" y="1891189"/>
                  <a:pt x="1321594" y="1894046"/>
                </a:cubicBezTo>
                <a:cubicBezTo>
                  <a:pt x="1320641" y="1894999"/>
                  <a:pt x="1318736" y="1895951"/>
                  <a:pt x="1321594" y="1895951"/>
                </a:cubicBezTo>
                <a:cubicBezTo>
                  <a:pt x="1316831" y="1897856"/>
                  <a:pt x="1304449" y="1894046"/>
                  <a:pt x="1301591" y="1891189"/>
                </a:cubicBezTo>
                <a:cubicBezTo>
                  <a:pt x="1299686" y="1891189"/>
                  <a:pt x="1299686" y="1892141"/>
                  <a:pt x="1296829" y="1892141"/>
                </a:cubicBezTo>
                <a:cubicBezTo>
                  <a:pt x="1298734" y="1894046"/>
                  <a:pt x="1301591" y="1894046"/>
                  <a:pt x="1305401" y="1894046"/>
                </a:cubicBezTo>
                <a:cubicBezTo>
                  <a:pt x="1294924" y="1896904"/>
                  <a:pt x="1283494" y="1895951"/>
                  <a:pt x="1278731" y="1903571"/>
                </a:cubicBezTo>
                <a:cubicBezTo>
                  <a:pt x="1260634" y="1901666"/>
                  <a:pt x="1247299" y="1902619"/>
                  <a:pt x="1227296" y="1904524"/>
                </a:cubicBezTo>
                <a:cubicBezTo>
                  <a:pt x="1226344" y="1903571"/>
                  <a:pt x="1222534" y="1898809"/>
                  <a:pt x="1220629" y="1902619"/>
                </a:cubicBezTo>
                <a:cubicBezTo>
                  <a:pt x="1214914" y="1902619"/>
                  <a:pt x="1223486" y="1899761"/>
                  <a:pt x="1222534" y="1897856"/>
                </a:cubicBezTo>
                <a:cubicBezTo>
                  <a:pt x="1211104" y="1897856"/>
                  <a:pt x="1208246" y="1898809"/>
                  <a:pt x="1195864" y="1895951"/>
                </a:cubicBezTo>
                <a:cubicBezTo>
                  <a:pt x="1197769" y="1897856"/>
                  <a:pt x="1200626" y="1900714"/>
                  <a:pt x="1202531" y="1902619"/>
                </a:cubicBezTo>
                <a:cubicBezTo>
                  <a:pt x="1202531" y="1905476"/>
                  <a:pt x="1189196" y="1905476"/>
                  <a:pt x="1189196" y="1902619"/>
                </a:cubicBezTo>
                <a:cubicBezTo>
                  <a:pt x="1188244" y="1899761"/>
                  <a:pt x="1193006" y="1900714"/>
                  <a:pt x="1193959" y="1898809"/>
                </a:cubicBezTo>
                <a:cubicBezTo>
                  <a:pt x="1188244" y="1895951"/>
                  <a:pt x="1173004" y="1896904"/>
                  <a:pt x="1165384" y="1894999"/>
                </a:cubicBezTo>
                <a:cubicBezTo>
                  <a:pt x="1167289" y="1898809"/>
                  <a:pt x="1180624" y="1896904"/>
                  <a:pt x="1187291" y="1898809"/>
                </a:cubicBezTo>
                <a:cubicBezTo>
                  <a:pt x="1184434" y="1902619"/>
                  <a:pt x="1182529" y="1906429"/>
                  <a:pt x="1182529" y="1911191"/>
                </a:cubicBezTo>
                <a:cubicBezTo>
                  <a:pt x="1188244" y="1912144"/>
                  <a:pt x="1187291" y="1909286"/>
                  <a:pt x="1191101" y="1909286"/>
                </a:cubicBezTo>
                <a:cubicBezTo>
                  <a:pt x="1189196" y="1908334"/>
                  <a:pt x="1187291" y="1907381"/>
                  <a:pt x="1184434" y="1907381"/>
                </a:cubicBezTo>
                <a:cubicBezTo>
                  <a:pt x="1196816" y="1906429"/>
                  <a:pt x="1203484" y="1906429"/>
                  <a:pt x="1215866" y="1906429"/>
                </a:cubicBezTo>
                <a:cubicBezTo>
                  <a:pt x="1214914" y="1910239"/>
                  <a:pt x="1216819" y="1913096"/>
                  <a:pt x="1217771" y="1915954"/>
                </a:cubicBezTo>
                <a:lnTo>
                  <a:pt x="1233011" y="1915954"/>
                </a:lnTo>
                <a:cubicBezTo>
                  <a:pt x="1231106" y="1915001"/>
                  <a:pt x="1224439" y="1911191"/>
                  <a:pt x="1224439" y="1914049"/>
                </a:cubicBezTo>
                <a:cubicBezTo>
                  <a:pt x="1220629" y="1910239"/>
                  <a:pt x="1236821" y="1915001"/>
                  <a:pt x="1233011" y="1907381"/>
                </a:cubicBezTo>
                <a:cubicBezTo>
                  <a:pt x="1238726" y="1906429"/>
                  <a:pt x="1249204" y="1909286"/>
                  <a:pt x="1251109" y="1906429"/>
                </a:cubicBezTo>
                <a:cubicBezTo>
                  <a:pt x="1254919" y="1911191"/>
                  <a:pt x="1265396" y="1912144"/>
                  <a:pt x="1273016" y="1912144"/>
                </a:cubicBezTo>
                <a:cubicBezTo>
                  <a:pt x="1275874" y="1912144"/>
                  <a:pt x="1274921" y="1910239"/>
                  <a:pt x="1277779" y="1910239"/>
                </a:cubicBezTo>
                <a:cubicBezTo>
                  <a:pt x="1276826" y="1908334"/>
                  <a:pt x="1272064" y="1909286"/>
                  <a:pt x="1269206" y="1909286"/>
                </a:cubicBezTo>
                <a:cubicBezTo>
                  <a:pt x="1276826" y="1907381"/>
                  <a:pt x="1282541" y="1906429"/>
                  <a:pt x="1293971" y="1903571"/>
                </a:cubicBezTo>
                <a:cubicBezTo>
                  <a:pt x="1293971" y="1907381"/>
                  <a:pt x="1279684" y="1904524"/>
                  <a:pt x="1282541" y="1910239"/>
                </a:cubicBezTo>
                <a:cubicBezTo>
                  <a:pt x="1284446" y="1910239"/>
                  <a:pt x="1284446" y="1909286"/>
                  <a:pt x="1284446" y="1908334"/>
                </a:cubicBezTo>
                <a:cubicBezTo>
                  <a:pt x="1292066" y="1911191"/>
                  <a:pt x="1296829" y="1909286"/>
                  <a:pt x="1302544" y="1910239"/>
                </a:cubicBezTo>
                <a:cubicBezTo>
                  <a:pt x="1306354" y="1914049"/>
                  <a:pt x="1293971" y="1914049"/>
                  <a:pt x="1302544" y="1917859"/>
                </a:cubicBezTo>
                <a:cubicBezTo>
                  <a:pt x="1298734" y="1917859"/>
                  <a:pt x="1297781" y="1916906"/>
                  <a:pt x="1293971" y="1916906"/>
                </a:cubicBezTo>
                <a:cubicBezTo>
                  <a:pt x="1291114" y="1913096"/>
                  <a:pt x="1297781" y="1914049"/>
                  <a:pt x="1298734" y="1912144"/>
                </a:cubicBezTo>
                <a:cubicBezTo>
                  <a:pt x="1296829" y="1912144"/>
                  <a:pt x="1296829" y="1912144"/>
                  <a:pt x="1296829" y="1911191"/>
                </a:cubicBezTo>
                <a:cubicBezTo>
                  <a:pt x="1293019" y="1911191"/>
                  <a:pt x="1292066" y="1913096"/>
                  <a:pt x="1292066" y="1915954"/>
                </a:cubicBezTo>
                <a:cubicBezTo>
                  <a:pt x="1282541" y="1912144"/>
                  <a:pt x="1268254" y="1916906"/>
                  <a:pt x="1273969" y="1921669"/>
                </a:cubicBezTo>
                <a:cubicBezTo>
                  <a:pt x="1277779" y="1921669"/>
                  <a:pt x="1285399" y="1918811"/>
                  <a:pt x="1287304" y="1921669"/>
                </a:cubicBezTo>
                <a:cubicBezTo>
                  <a:pt x="1289209" y="1921669"/>
                  <a:pt x="1290161" y="1919764"/>
                  <a:pt x="1289209" y="1918811"/>
                </a:cubicBezTo>
                <a:cubicBezTo>
                  <a:pt x="1294924" y="1919764"/>
                  <a:pt x="1310164" y="1918811"/>
                  <a:pt x="1320641" y="1920716"/>
                </a:cubicBezTo>
                <a:cubicBezTo>
                  <a:pt x="1318736" y="1917859"/>
                  <a:pt x="1311116" y="1918811"/>
                  <a:pt x="1307306" y="1916906"/>
                </a:cubicBezTo>
                <a:cubicBezTo>
                  <a:pt x="1310164" y="1915001"/>
                  <a:pt x="1313974" y="1914049"/>
                  <a:pt x="1305401" y="1915001"/>
                </a:cubicBezTo>
                <a:cubicBezTo>
                  <a:pt x="1307306" y="1913096"/>
                  <a:pt x="1310164" y="1913096"/>
                  <a:pt x="1313974" y="1913096"/>
                </a:cubicBezTo>
                <a:cubicBezTo>
                  <a:pt x="1313021" y="1910239"/>
                  <a:pt x="1310164" y="1907381"/>
                  <a:pt x="1315879" y="1905476"/>
                </a:cubicBezTo>
                <a:cubicBezTo>
                  <a:pt x="1318736" y="1906429"/>
                  <a:pt x="1314926" y="1907381"/>
                  <a:pt x="1320641" y="1909286"/>
                </a:cubicBezTo>
                <a:cubicBezTo>
                  <a:pt x="1334929" y="1900714"/>
                  <a:pt x="1347311" y="1911191"/>
                  <a:pt x="1372076" y="1911191"/>
                </a:cubicBezTo>
                <a:cubicBezTo>
                  <a:pt x="1373981" y="1907381"/>
                  <a:pt x="1367314" y="1909286"/>
                  <a:pt x="1363504" y="1909286"/>
                </a:cubicBezTo>
                <a:cubicBezTo>
                  <a:pt x="1365409" y="1907381"/>
                  <a:pt x="1372076" y="1905476"/>
                  <a:pt x="1361599" y="1905476"/>
                </a:cubicBezTo>
                <a:cubicBezTo>
                  <a:pt x="1367314" y="1903571"/>
                  <a:pt x="1378744" y="1904524"/>
                  <a:pt x="1381601" y="1905476"/>
                </a:cubicBezTo>
                <a:cubicBezTo>
                  <a:pt x="1385411" y="1906429"/>
                  <a:pt x="1373981" y="1905476"/>
                  <a:pt x="1376839" y="1909286"/>
                </a:cubicBezTo>
                <a:cubicBezTo>
                  <a:pt x="1378744" y="1911191"/>
                  <a:pt x="1389221" y="1911191"/>
                  <a:pt x="1374934" y="1911191"/>
                </a:cubicBezTo>
                <a:cubicBezTo>
                  <a:pt x="1378744" y="1914049"/>
                  <a:pt x="1379696" y="1915001"/>
                  <a:pt x="1383506" y="1918811"/>
                </a:cubicBezTo>
                <a:cubicBezTo>
                  <a:pt x="1385411" y="1917859"/>
                  <a:pt x="1385411" y="1915954"/>
                  <a:pt x="1390174" y="1916906"/>
                </a:cubicBezTo>
                <a:lnTo>
                  <a:pt x="1390174" y="1923574"/>
                </a:lnTo>
                <a:lnTo>
                  <a:pt x="1381601" y="1923574"/>
                </a:lnTo>
                <a:cubicBezTo>
                  <a:pt x="1382554" y="1925479"/>
                  <a:pt x="1387316" y="1924526"/>
                  <a:pt x="1390174" y="1924526"/>
                </a:cubicBezTo>
                <a:cubicBezTo>
                  <a:pt x="1373029" y="1929289"/>
                  <a:pt x="1396841" y="1930241"/>
                  <a:pt x="1403509" y="1931194"/>
                </a:cubicBezTo>
                <a:cubicBezTo>
                  <a:pt x="1404461" y="1931194"/>
                  <a:pt x="1405414" y="1931194"/>
                  <a:pt x="1406366" y="1930241"/>
                </a:cubicBezTo>
                <a:cubicBezTo>
                  <a:pt x="1407319" y="1930241"/>
                  <a:pt x="1408271" y="1929289"/>
                  <a:pt x="1410176" y="1929289"/>
                </a:cubicBezTo>
                <a:cubicBezTo>
                  <a:pt x="1410176" y="1927384"/>
                  <a:pt x="1407319" y="1927384"/>
                  <a:pt x="1404461" y="1926431"/>
                </a:cubicBezTo>
                <a:cubicBezTo>
                  <a:pt x="1403509" y="1926431"/>
                  <a:pt x="1403509" y="1925479"/>
                  <a:pt x="1403509" y="1925479"/>
                </a:cubicBezTo>
                <a:cubicBezTo>
                  <a:pt x="1403509" y="1925479"/>
                  <a:pt x="1403509" y="1924526"/>
                  <a:pt x="1406366" y="1923574"/>
                </a:cubicBezTo>
                <a:cubicBezTo>
                  <a:pt x="1405414" y="1923574"/>
                  <a:pt x="1403509" y="1923574"/>
                  <a:pt x="1402556" y="1923574"/>
                </a:cubicBezTo>
                <a:cubicBezTo>
                  <a:pt x="1401604" y="1923574"/>
                  <a:pt x="1400651" y="1923574"/>
                  <a:pt x="1399699" y="1923574"/>
                </a:cubicBezTo>
                <a:cubicBezTo>
                  <a:pt x="1397794" y="1923574"/>
                  <a:pt x="1396841" y="1924526"/>
                  <a:pt x="1396841" y="1926431"/>
                </a:cubicBezTo>
                <a:cubicBezTo>
                  <a:pt x="1391126" y="1924526"/>
                  <a:pt x="1392079" y="1922621"/>
                  <a:pt x="1395889" y="1920716"/>
                </a:cubicBezTo>
                <a:cubicBezTo>
                  <a:pt x="1399699" y="1918811"/>
                  <a:pt x="1403509" y="1917859"/>
                  <a:pt x="1410176" y="1919764"/>
                </a:cubicBezTo>
                <a:cubicBezTo>
                  <a:pt x="1413034" y="1917859"/>
                  <a:pt x="1410176" y="1916906"/>
                  <a:pt x="1407319" y="1916906"/>
                </a:cubicBezTo>
                <a:cubicBezTo>
                  <a:pt x="1404461" y="1916906"/>
                  <a:pt x="1402556" y="1915954"/>
                  <a:pt x="1403509" y="1914049"/>
                </a:cubicBezTo>
                <a:cubicBezTo>
                  <a:pt x="1407319" y="1914049"/>
                  <a:pt x="1413034" y="1914049"/>
                  <a:pt x="1413034" y="1913096"/>
                </a:cubicBezTo>
                <a:cubicBezTo>
                  <a:pt x="1423511" y="1915001"/>
                  <a:pt x="1412081" y="1917859"/>
                  <a:pt x="1433989" y="1916906"/>
                </a:cubicBezTo>
                <a:cubicBezTo>
                  <a:pt x="1429226" y="1918811"/>
                  <a:pt x="1419701" y="1918811"/>
                  <a:pt x="1424464" y="1923574"/>
                </a:cubicBezTo>
                <a:cubicBezTo>
                  <a:pt x="1414939" y="1924526"/>
                  <a:pt x="1416844" y="1921669"/>
                  <a:pt x="1410176" y="1921669"/>
                </a:cubicBezTo>
                <a:cubicBezTo>
                  <a:pt x="1408271" y="1926431"/>
                  <a:pt x="1429226" y="1932146"/>
                  <a:pt x="1406366" y="1933099"/>
                </a:cubicBezTo>
                <a:cubicBezTo>
                  <a:pt x="1420654" y="1935004"/>
                  <a:pt x="1430179" y="1942624"/>
                  <a:pt x="1451134" y="1938814"/>
                </a:cubicBezTo>
                <a:cubicBezTo>
                  <a:pt x="1447324" y="1936909"/>
                  <a:pt x="1444466" y="1935004"/>
                  <a:pt x="1439704" y="1934051"/>
                </a:cubicBezTo>
                <a:cubicBezTo>
                  <a:pt x="1443514" y="1932146"/>
                  <a:pt x="1449229" y="1930241"/>
                  <a:pt x="1453039" y="1928336"/>
                </a:cubicBezTo>
                <a:cubicBezTo>
                  <a:pt x="1462564" y="1929289"/>
                  <a:pt x="1463516" y="1932146"/>
                  <a:pt x="1478756" y="1930241"/>
                </a:cubicBezTo>
                <a:cubicBezTo>
                  <a:pt x="1474946" y="1933099"/>
                  <a:pt x="1470184" y="1936909"/>
                  <a:pt x="1466374" y="1939766"/>
                </a:cubicBezTo>
                <a:cubicBezTo>
                  <a:pt x="1466374" y="1940719"/>
                  <a:pt x="1471136" y="1940719"/>
                  <a:pt x="1473994" y="1940719"/>
                </a:cubicBezTo>
                <a:cubicBezTo>
                  <a:pt x="1482566" y="1939766"/>
                  <a:pt x="1473041" y="1935004"/>
                  <a:pt x="1479709" y="1934051"/>
                </a:cubicBezTo>
                <a:cubicBezTo>
                  <a:pt x="1492091" y="1934051"/>
                  <a:pt x="1498759" y="1932146"/>
                  <a:pt x="1507331" y="1930241"/>
                </a:cubicBezTo>
                <a:cubicBezTo>
                  <a:pt x="1510189" y="1932146"/>
                  <a:pt x="1507331" y="1935004"/>
                  <a:pt x="1503521" y="1937861"/>
                </a:cubicBezTo>
                <a:cubicBezTo>
                  <a:pt x="1498759" y="1940719"/>
                  <a:pt x="1493044" y="1942624"/>
                  <a:pt x="1489234" y="1944529"/>
                </a:cubicBezTo>
                <a:cubicBezTo>
                  <a:pt x="1494949" y="1946434"/>
                  <a:pt x="1513046" y="1941671"/>
                  <a:pt x="1509236" y="1948339"/>
                </a:cubicBezTo>
                <a:cubicBezTo>
                  <a:pt x="1527334" y="1946434"/>
                  <a:pt x="1534001" y="1942624"/>
                  <a:pt x="1544479" y="1940719"/>
                </a:cubicBezTo>
                <a:cubicBezTo>
                  <a:pt x="1546384" y="1936909"/>
                  <a:pt x="1535906" y="1940719"/>
                  <a:pt x="1530191" y="1941671"/>
                </a:cubicBezTo>
                <a:cubicBezTo>
                  <a:pt x="1530191" y="1939766"/>
                  <a:pt x="1534954" y="1937861"/>
                  <a:pt x="1539716" y="1936909"/>
                </a:cubicBezTo>
                <a:cubicBezTo>
                  <a:pt x="1544479" y="1935956"/>
                  <a:pt x="1549241" y="1935956"/>
                  <a:pt x="1548289" y="1938814"/>
                </a:cubicBezTo>
                <a:cubicBezTo>
                  <a:pt x="1564481" y="1932146"/>
                  <a:pt x="1573054" y="1929289"/>
                  <a:pt x="1580674" y="1926431"/>
                </a:cubicBezTo>
                <a:cubicBezTo>
                  <a:pt x="1588294" y="1923574"/>
                  <a:pt x="1595914" y="1920716"/>
                  <a:pt x="1607344" y="1911191"/>
                </a:cubicBezTo>
                <a:cubicBezTo>
                  <a:pt x="1609249" y="1914049"/>
                  <a:pt x="1601629" y="1919764"/>
                  <a:pt x="1593056" y="1925479"/>
                </a:cubicBezTo>
                <a:cubicBezTo>
                  <a:pt x="1584484" y="1930241"/>
                  <a:pt x="1575911" y="1935004"/>
                  <a:pt x="1576864" y="1938814"/>
                </a:cubicBezTo>
                <a:cubicBezTo>
                  <a:pt x="1563529" y="1941671"/>
                  <a:pt x="1558766" y="1946434"/>
                  <a:pt x="1541621" y="1951196"/>
                </a:cubicBezTo>
                <a:cubicBezTo>
                  <a:pt x="1546384" y="1952149"/>
                  <a:pt x="1556861" y="1948339"/>
                  <a:pt x="1563529" y="1946434"/>
                </a:cubicBezTo>
                <a:cubicBezTo>
                  <a:pt x="1562576" y="1948339"/>
                  <a:pt x="1559719" y="1951196"/>
                  <a:pt x="1558766" y="1953101"/>
                </a:cubicBezTo>
                <a:cubicBezTo>
                  <a:pt x="1552099" y="1954054"/>
                  <a:pt x="1544479" y="1955006"/>
                  <a:pt x="1535906" y="1956911"/>
                </a:cubicBezTo>
                <a:cubicBezTo>
                  <a:pt x="1541621" y="1953101"/>
                  <a:pt x="1536859" y="1950244"/>
                  <a:pt x="1522571" y="1953101"/>
                </a:cubicBezTo>
                <a:cubicBezTo>
                  <a:pt x="1522571" y="1956911"/>
                  <a:pt x="1532096" y="1955006"/>
                  <a:pt x="1532096" y="1958816"/>
                </a:cubicBezTo>
                <a:cubicBezTo>
                  <a:pt x="1523524" y="1960721"/>
                  <a:pt x="1517809" y="1963579"/>
                  <a:pt x="1510189" y="1962626"/>
                </a:cubicBezTo>
                <a:cubicBezTo>
                  <a:pt x="1510189" y="1960721"/>
                  <a:pt x="1521619" y="1960721"/>
                  <a:pt x="1520666" y="1958816"/>
                </a:cubicBezTo>
                <a:cubicBezTo>
                  <a:pt x="1507331" y="1958816"/>
                  <a:pt x="1491139" y="1962626"/>
                  <a:pt x="1471136" y="1965484"/>
                </a:cubicBezTo>
                <a:cubicBezTo>
                  <a:pt x="1460659" y="1966436"/>
                  <a:pt x="1450181" y="1967389"/>
                  <a:pt x="1437799" y="1968341"/>
                </a:cubicBezTo>
                <a:cubicBezTo>
                  <a:pt x="1432084" y="1968341"/>
                  <a:pt x="1425416" y="1968341"/>
                  <a:pt x="1418749" y="1968341"/>
                </a:cubicBezTo>
                <a:cubicBezTo>
                  <a:pt x="1415891" y="1968341"/>
                  <a:pt x="1412081" y="1968341"/>
                  <a:pt x="1409224" y="1968341"/>
                </a:cubicBezTo>
                <a:lnTo>
                  <a:pt x="1404461" y="1968341"/>
                </a:lnTo>
                <a:lnTo>
                  <a:pt x="1401604" y="1968341"/>
                </a:lnTo>
                <a:cubicBezTo>
                  <a:pt x="1402556" y="1967389"/>
                  <a:pt x="1403509" y="1966436"/>
                  <a:pt x="1403509" y="1964531"/>
                </a:cubicBezTo>
                <a:cubicBezTo>
                  <a:pt x="1396841" y="1965484"/>
                  <a:pt x="1394936" y="1969294"/>
                  <a:pt x="1385411" y="1969294"/>
                </a:cubicBezTo>
                <a:cubicBezTo>
                  <a:pt x="1386364" y="1967389"/>
                  <a:pt x="1385411" y="1965484"/>
                  <a:pt x="1380649" y="1965484"/>
                </a:cubicBezTo>
                <a:cubicBezTo>
                  <a:pt x="1377791" y="1967389"/>
                  <a:pt x="1377791" y="1968341"/>
                  <a:pt x="1375886" y="1971199"/>
                </a:cubicBezTo>
                <a:cubicBezTo>
                  <a:pt x="1373029" y="1971199"/>
                  <a:pt x="1373981" y="1969294"/>
                  <a:pt x="1373981" y="1967389"/>
                </a:cubicBezTo>
                <a:cubicBezTo>
                  <a:pt x="1362551" y="1971199"/>
                  <a:pt x="1348264" y="1970246"/>
                  <a:pt x="1337786" y="1968341"/>
                </a:cubicBezTo>
                <a:cubicBezTo>
                  <a:pt x="1326356" y="1966436"/>
                  <a:pt x="1319689" y="1969294"/>
                  <a:pt x="1306354" y="1969294"/>
                </a:cubicBezTo>
                <a:cubicBezTo>
                  <a:pt x="1293971" y="1969294"/>
                  <a:pt x="1275874" y="1969294"/>
                  <a:pt x="1266349" y="1964531"/>
                </a:cubicBezTo>
                <a:cubicBezTo>
                  <a:pt x="1275874" y="1965484"/>
                  <a:pt x="1283494" y="1967389"/>
                  <a:pt x="1293019" y="1965484"/>
                </a:cubicBezTo>
                <a:cubicBezTo>
                  <a:pt x="1293971" y="1961674"/>
                  <a:pt x="1288256" y="1961674"/>
                  <a:pt x="1281589" y="1961674"/>
                </a:cubicBezTo>
                <a:cubicBezTo>
                  <a:pt x="1285399" y="1965484"/>
                  <a:pt x="1281589" y="1962626"/>
                  <a:pt x="1274921" y="1962626"/>
                </a:cubicBezTo>
                <a:cubicBezTo>
                  <a:pt x="1287304" y="1957864"/>
                  <a:pt x="1229201" y="1963579"/>
                  <a:pt x="1228249" y="1955959"/>
                </a:cubicBezTo>
                <a:cubicBezTo>
                  <a:pt x="1223486" y="1956911"/>
                  <a:pt x="1231106" y="1957864"/>
                  <a:pt x="1226344" y="1959769"/>
                </a:cubicBezTo>
                <a:cubicBezTo>
                  <a:pt x="1208246" y="1960721"/>
                  <a:pt x="1206341" y="1957864"/>
                  <a:pt x="1193006" y="1957864"/>
                </a:cubicBezTo>
                <a:cubicBezTo>
                  <a:pt x="1193006" y="1958816"/>
                  <a:pt x="1196816" y="1958816"/>
                  <a:pt x="1199674" y="1958816"/>
                </a:cubicBezTo>
                <a:cubicBezTo>
                  <a:pt x="1162526" y="1962626"/>
                  <a:pt x="1114901" y="1964531"/>
                  <a:pt x="1068229" y="1959769"/>
                </a:cubicBezTo>
                <a:cubicBezTo>
                  <a:pt x="1065371" y="1960721"/>
                  <a:pt x="1066324" y="1964531"/>
                  <a:pt x="1056799" y="1963579"/>
                </a:cubicBezTo>
                <a:cubicBezTo>
                  <a:pt x="1058704" y="1962626"/>
                  <a:pt x="1060609" y="1961674"/>
                  <a:pt x="1063466" y="1961674"/>
                </a:cubicBezTo>
                <a:cubicBezTo>
                  <a:pt x="1061561" y="1959769"/>
                  <a:pt x="1058704" y="1959769"/>
                  <a:pt x="1054894" y="1959769"/>
                </a:cubicBezTo>
                <a:cubicBezTo>
                  <a:pt x="1050131" y="1960721"/>
                  <a:pt x="1057751" y="1961674"/>
                  <a:pt x="1052989" y="1963579"/>
                </a:cubicBezTo>
                <a:cubicBezTo>
                  <a:pt x="1047274" y="1961674"/>
                  <a:pt x="1048226" y="1959769"/>
                  <a:pt x="1046321" y="1958816"/>
                </a:cubicBezTo>
                <a:cubicBezTo>
                  <a:pt x="1038701" y="1960721"/>
                  <a:pt x="1051084" y="1961674"/>
                  <a:pt x="1048226" y="1964531"/>
                </a:cubicBezTo>
                <a:cubicBezTo>
                  <a:pt x="1042511" y="1965484"/>
                  <a:pt x="1036796" y="1966436"/>
                  <a:pt x="1032986" y="1968341"/>
                </a:cubicBezTo>
                <a:cubicBezTo>
                  <a:pt x="1026319" y="1967389"/>
                  <a:pt x="1035844" y="1963579"/>
                  <a:pt x="1031081" y="1962626"/>
                </a:cubicBezTo>
                <a:cubicBezTo>
                  <a:pt x="1021556" y="1964531"/>
                  <a:pt x="1016794" y="1961674"/>
                  <a:pt x="1004411" y="1962626"/>
                </a:cubicBezTo>
                <a:cubicBezTo>
                  <a:pt x="1006316" y="1959769"/>
                  <a:pt x="999649" y="1960721"/>
                  <a:pt x="999649" y="1957864"/>
                </a:cubicBezTo>
                <a:cubicBezTo>
                  <a:pt x="991076" y="1959769"/>
                  <a:pt x="986314" y="1957864"/>
                  <a:pt x="979646" y="1956911"/>
                </a:cubicBezTo>
                <a:cubicBezTo>
                  <a:pt x="973931" y="1956911"/>
                  <a:pt x="981551" y="1963579"/>
                  <a:pt x="972979" y="1961674"/>
                </a:cubicBezTo>
                <a:cubicBezTo>
                  <a:pt x="973931" y="1963579"/>
                  <a:pt x="981551" y="1962626"/>
                  <a:pt x="979646" y="1966436"/>
                </a:cubicBezTo>
                <a:cubicBezTo>
                  <a:pt x="972026" y="1962626"/>
                  <a:pt x="959644" y="1968341"/>
                  <a:pt x="954881" y="1962626"/>
                </a:cubicBezTo>
                <a:cubicBezTo>
                  <a:pt x="947261" y="1965484"/>
                  <a:pt x="937736" y="1962626"/>
                  <a:pt x="928211" y="1966436"/>
                </a:cubicBezTo>
                <a:cubicBezTo>
                  <a:pt x="921544" y="1964531"/>
                  <a:pt x="905351" y="1959769"/>
                  <a:pt x="896779" y="1959769"/>
                </a:cubicBezTo>
                <a:cubicBezTo>
                  <a:pt x="892969" y="1959769"/>
                  <a:pt x="894874" y="1963579"/>
                  <a:pt x="890111" y="1963579"/>
                </a:cubicBezTo>
                <a:cubicBezTo>
                  <a:pt x="881539" y="1957864"/>
                  <a:pt x="869156" y="1962626"/>
                  <a:pt x="861536" y="1956911"/>
                </a:cubicBezTo>
                <a:cubicBezTo>
                  <a:pt x="865346" y="1955006"/>
                  <a:pt x="868204" y="1957864"/>
                  <a:pt x="872966" y="1957864"/>
                </a:cubicBezTo>
                <a:cubicBezTo>
                  <a:pt x="870109" y="1953101"/>
                  <a:pt x="856774" y="1954054"/>
                  <a:pt x="851059" y="1955959"/>
                </a:cubicBezTo>
                <a:cubicBezTo>
                  <a:pt x="846296" y="1952149"/>
                  <a:pt x="876776" y="1954054"/>
                  <a:pt x="879634" y="1954054"/>
                </a:cubicBezTo>
                <a:cubicBezTo>
                  <a:pt x="879634" y="1955959"/>
                  <a:pt x="873919" y="1955959"/>
                  <a:pt x="874871" y="1958816"/>
                </a:cubicBezTo>
                <a:cubicBezTo>
                  <a:pt x="879634" y="1957864"/>
                  <a:pt x="881539" y="1955006"/>
                  <a:pt x="883444" y="1953101"/>
                </a:cubicBezTo>
                <a:cubicBezTo>
                  <a:pt x="914876" y="1955006"/>
                  <a:pt x="928211" y="1955959"/>
                  <a:pt x="966311" y="1955006"/>
                </a:cubicBezTo>
                <a:cubicBezTo>
                  <a:pt x="965359" y="1952149"/>
                  <a:pt x="962501" y="1955959"/>
                  <a:pt x="959644" y="1954054"/>
                </a:cubicBezTo>
                <a:cubicBezTo>
                  <a:pt x="993934" y="1955959"/>
                  <a:pt x="1053941" y="1952149"/>
                  <a:pt x="1082516" y="1953101"/>
                </a:cubicBezTo>
                <a:cubicBezTo>
                  <a:pt x="1085374" y="1954054"/>
                  <a:pt x="1087279" y="1955006"/>
                  <a:pt x="1087279" y="1956911"/>
                </a:cubicBezTo>
                <a:cubicBezTo>
                  <a:pt x="1094899" y="1956911"/>
                  <a:pt x="1093946" y="1953101"/>
                  <a:pt x="1098709" y="1952149"/>
                </a:cubicBezTo>
                <a:cubicBezTo>
                  <a:pt x="1110139" y="1956911"/>
                  <a:pt x="1132046" y="1950244"/>
                  <a:pt x="1141571" y="1955959"/>
                </a:cubicBezTo>
                <a:cubicBezTo>
                  <a:pt x="1145381" y="1955959"/>
                  <a:pt x="1146334" y="1954054"/>
                  <a:pt x="1146334" y="1951196"/>
                </a:cubicBezTo>
                <a:cubicBezTo>
                  <a:pt x="1153001" y="1955959"/>
                  <a:pt x="1159669" y="1954054"/>
                  <a:pt x="1168241" y="1952149"/>
                </a:cubicBezTo>
                <a:cubicBezTo>
                  <a:pt x="1168241" y="1953101"/>
                  <a:pt x="1166336" y="1953101"/>
                  <a:pt x="1166336" y="1954054"/>
                </a:cubicBezTo>
                <a:cubicBezTo>
                  <a:pt x="1173004" y="1955006"/>
                  <a:pt x="1173004" y="1952149"/>
                  <a:pt x="1177766" y="1954054"/>
                </a:cubicBezTo>
                <a:cubicBezTo>
                  <a:pt x="1180624" y="1954054"/>
                  <a:pt x="1179671" y="1952149"/>
                  <a:pt x="1182529" y="1952149"/>
                </a:cubicBezTo>
                <a:cubicBezTo>
                  <a:pt x="1172051" y="1950244"/>
                  <a:pt x="1146334" y="1951196"/>
                  <a:pt x="1135856" y="1946434"/>
                </a:cubicBezTo>
                <a:cubicBezTo>
                  <a:pt x="1130141" y="1946434"/>
                  <a:pt x="1137761" y="1953101"/>
                  <a:pt x="1129189" y="1951196"/>
                </a:cubicBezTo>
                <a:cubicBezTo>
                  <a:pt x="1132046" y="1947386"/>
                  <a:pt x="1131094" y="1946434"/>
                  <a:pt x="1127284" y="1944529"/>
                </a:cubicBezTo>
                <a:cubicBezTo>
                  <a:pt x="1116806" y="1949291"/>
                  <a:pt x="1112044" y="1944529"/>
                  <a:pt x="1100614" y="1949291"/>
                </a:cubicBezTo>
                <a:cubicBezTo>
                  <a:pt x="1111091" y="1944529"/>
                  <a:pt x="1085374" y="1943576"/>
                  <a:pt x="1089184" y="1945481"/>
                </a:cubicBezTo>
                <a:cubicBezTo>
                  <a:pt x="1086326" y="1949291"/>
                  <a:pt x="1076801" y="1940719"/>
                  <a:pt x="1089184" y="1943576"/>
                </a:cubicBezTo>
                <a:cubicBezTo>
                  <a:pt x="1091089" y="1934051"/>
                  <a:pt x="1069181" y="1937861"/>
                  <a:pt x="1064419" y="1932146"/>
                </a:cubicBezTo>
                <a:cubicBezTo>
                  <a:pt x="1079659" y="1932146"/>
                  <a:pt x="1077754" y="1931194"/>
                  <a:pt x="1095851" y="1931194"/>
                </a:cubicBezTo>
                <a:cubicBezTo>
                  <a:pt x="1090136" y="1934051"/>
                  <a:pt x="1100614" y="1935004"/>
                  <a:pt x="1100614" y="1937861"/>
                </a:cubicBezTo>
                <a:cubicBezTo>
                  <a:pt x="1109186" y="1929289"/>
                  <a:pt x="1111091" y="1940719"/>
                  <a:pt x="1118711" y="1943576"/>
                </a:cubicBezTo>
                <a:cubicBezTo>
                  <a:pt x="1128236" y="1940719"/>
                  <a:pt x="1139666" y="1943576"/>
                  <a:pt x="1150144" y="1941671"/>
                </a:cubicBezTo>
                <a:cubicBezTo>
                  <a:pt x="1149191" y="1939766"/>
                  <a:pt x="1146334" y="1939766"/>
                  <a:pt x="1145381" y="1937861"/>
                </a:cubicBezTo>
                <a:cubicBezTo>
                  <a:pt x="1136809" y="1936909"/>
                  <a:pt x="1135856" y="1939766"/>
                  <a:pt x="1127284" y="1938814"/>
                </a:cubicBezTo>
                <a:cubicBezTo>
                  <a:pt x="1123474" y="1933099"/>
                  <a:pt x="1112044" y="1932146"/>
                  <a:pt x="1097756" y="1932146"/>
                </a:cubicBezTo>
                <a:cubicBezTo>
                  <a:pt x="1097756" y="1928336"/>
                  <a:pt x="1107281" y="1930241"/>
                  <a:pt x="1109186" y="1927384"/>
                </a:cubicBezTo>
                <a:cubicBezTo>
                  <a:pt x="1106329" y="1925479"/>
                  <a:pt x="1096804" y="1929289"/>
                  <a:pt x="1091089" y="1927384"/>
                </a:cubicBezTo>
                <a:cubicBezTo>
                  <a:pt x="1094899" y="1925479"/>
                  <a:pt x="1091089" y="1923574"/>
                  <a:pt x="1084421" y="1923574"/>
                </a:cubicBezTo>
                <a:cubicBezTo>
                  <a:pt x="1093946" y="1926431"/>
                  <a:pt x="1080611" y="1925479"/>
                  <a:pt x="1077754" y="1923574"/>
                </a:cubicBezTo>
                <a:cubicBezTo>
                  <a:pt x="1079659" y="1918811"/>
                  <a:pt x="1094899" y="1921669"/>
                  <a:pt x="1095851" y="1924526"/>
                </a:cubicBezTo>
                <a:cubicBezTo>
                  <a:pt x="1104424" y="1916906"/>
                  <a:pt x="1081564" y="1919764"/>
                  <a:pt x="1075849" y="1917859"/>
                </a:cubicBezTo>
                <a:cubicBezTo>
                  <a:pt x="1074896" y="1915954"/>
                  <a:pt x="1077754" y="1915954"/>
                  <a:pt x="1077754" y="1914049"/>
                </a:cubicBezTo>
                <a:cubicBezTo>
                  <a:pt x="1072039" y="1914049"/>
                  <a:pt x="1067276" y="1914049"/>
                  <a:pt x="1064419" y="1913096"/>
                </a:cubicBezTo>
                <a:cubicBezTo>
                  <a:pt x="1064419" y="1917859"/>
                  <a:pt x="1049179" y="1911191"/>
                  <a:pt x="1042511" y="1914049"/>
                </a:cubicBezTo>
                <a:cubicBezTo>
                  <a:pt x="1046321" y="1915954"/>
                  <a:pt x="1051084" y="1917859"/>
                  <a:pt x="1057751" y="1917859"/>
                </a:cubicBezTo>
                <a:cubicBezTo>
                  <a:pt x="1053941" y="1923574"/>
                  <a:pt x="1041559" y="1919764"/>
                  <a:pt x="1031081" y="1922621"/>
                </a:cubicBezTo>
                <a:cubicBezTo>
                  <a:pt x="1033939" y="1916906"/>
                  <a:pt x="1015841" y="1917859"/>
                  <a:pt x="1012984" y="1912144"/>
                </a:cubicBezTo>
                <a:cubicBezTo>
                  <a:pt x="1012031" y="1913096"/>
                  <a:pt x="1002506" y="1915001"/>
                  <a:pt x="1001554" y="1912144"/>
                </a:cubicBezTo>
                <a:cubicBezTo>
                  <a:pt x="976789" y="1915001"/>
                  <a:pt x="952976" y="1915001"/>
                  <a:pt x="932021" y="1911191"/>
                </a:cubicBezTo>
                <a:cubicBezTo>
                  <a:pt x="929164" y="1912144"/>
                  <a:pt x="929164" y="1915001"/>
                  <a:pt x="925354" y="1915954"/>
                </a:cubicBezTo>
                <a:cubicBezTo>
                  <a:pt x="944404" y="1915954"/>
                  <a:pt x="966311" y="1919764"/>
                  <a:pt x="981551" y="1915954"/>
                </a:cubicBezTo>
                <a:cubicBezTo>
                  <a:pt x="989171" y="1917859"/>
                  <a:pt x="992981" y="1915001"/>
                  <a:pt x="994886" y="1919764"/>
                </a:cubicBezTo>
                <a:cubicBezTo>
                  <a:pt x="999649" y="1918811"/>
                  <a:pt x="995839" y="1914049"/>
                  <a:pt x="1003459" y="1915001"/>
                </a:cubicBezTo>
                <a:cubicBezTo>
                  <a:pt x="1006316" y="1924526"/>
                  <a:pt x="976789" y="1919764"/>
                  <a:pt x="960596" y="1918811"/>
                </a:cubicBezTo>
                <a:cubicBezTo>
                  <a:pt x="957739" y="1918811"/>
                  <a:pt x="958691" y="1920716"/>
                  <a:pt x="955834" y="1920716"/>
                </a:cubicBezTo>
                <a:cubicBezTo>
                  <a:pt x="958691" y="1923574"/>
                  <a:pt x="972979" y="1920716"/>
                  <a:pt x="975836" y="1922621"/>
                </a:cubicBezTo>
                <a:cubicBezTo>
                  <a:pt x="974884" y="1923574"/>
                  <a:pt x="973931" y="1924526"/>
                  <a:pt x="973931" y="1926431"/>
                </a:cubicBezTo>
                <a:cubicBezTo>
                  <a:pt x="967264" y="1925479"/>
                  <a:pt x="962501" y="1922621"/>
                  <a:pt x="960596" y="1927384"/>
                </a:cubicBezTo>
                <a:cubicBezTo>
                  <a:pt x="950119" y="1926431"/>
                  <a:pt x="941546" y="1925479"/>
                  <a:pt x="932021" y="1923574"/>
                </a:cubicBezTo>
                <a:cubicBezTo>
                  <a:pt x="938689" y="1925479"/>
                  <a:pt x="936784" y="1924526"/>
                  <a:pt x="938689" y="1928336"/>
                </a:cubicBezTo>
                <a:cubicBezTo>
                  <a:pt x="944404" y="1929289"/>
                  <a:pt x="948214" y="1924526"/>
                  <a:pt x="947261" y="1929289"/>
                </a:cubicBezTo>
                <a:cubicBezTo>
                  <a:pt x="933926" y="1930241"/>
                  <a:pt x="930116" y="1926431"/>
                  <a:pt x="922496" y="1924526"/>
                </a:cubicBezTo>
                <a:cubicBezTo>
                  <a:pt x="915829" y="1926431"/>
                  <a:pt x="928211" y="1927384"/>
                  <a:pt x="927259" y="1930241"/>
                </a:cubicBezTo>
                <a:cubicBezTo>
                  <a:pt x="921544" y="1929289"/>
                  <a:pt x="915829" y="1927384"/>
                  <a:pt x="909161" y="1926431"/>
                </a:cubicBezTo>
                <a:cubicBezTo>
                  <a:pt x="905351" y="1931194"/>
                  <a:pt x="889159" y="1929289"/>
                  <a:pt x="882491" y="1930241"/>
                </a:cubicBezTo>
                <a:cubicBezTo>
                  <a:pt x="881539" y="1935004"/>
                  <a:pt x="887254" y="1935004"/>
                  <a:pt x="893921" y="1935956"/>
                </a:cubicBezTo>
                <a:cubicBezTo>
                  <a:pt x="886301" y="1940719"/>
                  <a:pt x="885349" y="1932146"/>
                  <a:pt x="875824" y="1934051"/>
                </a:cubicBezTo>
                <a:cubicBezTo>
                  <a:pt x="878681" y="1932146"/>
                  <a:pt x="878681" y="1930241"/>
                  <a:pt x="873919" y="1929289"/>
                </a:cubicBezTo>
                <a:cubicBezTo>
                  <a:pt x="871061" y="1929289"/>
                  <a:pt x="872014" y="1931194"/>
                  <a:pt x="872014" y="1933099"/>
                </a:cubicBezTo>
                <a:cubicBezTo>
                  <a:pt x="866299" y="1934051"/>
                  <a:pt x="867251" y="1931194"/>
                  <a:pt x="865346" y="1929289"/>
                </a:cubicBezTo>
                <a:cubicBezTo>
                  <a:pt x="857726" y="1928336"/>
                  <a:pt x="854869" y="1930241"/>
                  <a:pt x="850106" y="1930241"/>
                </a:cubicBezTo>
                <a:cubicBezTo>
                  <a:pt x="854869" y="1932146"/>
                  <a:pt x="864394" y="1931194"/>
                  <a:pt x="865346" y="1935004"/>
                </a:cubicBezTo>
                <a:cubicBezTo>
                  <a:pt x="861536" y="1936909"/>
                  <a:pt x="854869" y="1936909"/>
                  <a:pt x="847249" y="1936909"/>
                </a:cubicBezTo>
                <a:cubicBezTo>
                  <a:pt x="846296" y="1935004"/>
                  <a:pt x="849154" y="1935004"/>
                  <a:pt x="849154" y="1933099"/>
                </a:cubicBezTo>
                <a:cubicBezTo>
                  <a:pt x="841534" y="1934051"/>
                  <a:pt x="839629" y="1933099"/>
                  <a:pt x="831056" y="1935004"/>
                </a:cubicBezTo>
                <a:cubicBezTo>
                  <a:pt x="832961" y="1936909"/>
                  <a:pt x="835819" y="1938814"/>
                  <a:pt x="839629" y="1939766"/>
                </a:cubicBezTo>
                <a:cubicBezTo>
                  <a:pt x="833914" y="1941671"/>
                  <a:pt x="818674" y="1940719"/>
                  <a:pt x="819626" y="1938814"/>
                </a:cubicBezTo>
                <a:cubicBezTo>
                  <a:pt x="815816" y="1939766"/>
                  <a:pt x="817721" y="1942624"/>
                  <a:pt x="811054" y="1940719"/>
                </a:cubicBezTo>
                <a:cubicBezTo>
                  <a:pt x="812006" y="1941671"/>
                  <a:pt x="813911" y="1942624"/>
                  <a:pt x="817721" y="1942624"/>
                </a:cubicBezTo>
                <a:cubicBezTo>
                  <a:pt x="812006" y="1947386"/>
                  <a:pt x="792956" y="1940719"/>
                  <a:pt x="786289" y="1947386"/>
                </a:cubicBezTo>
                <a:cubicBezTo>
                  <a:pt x="754856" y="1946434"/>
                  <a:pt x="740569" y="1945481"/>
                  <a:pt x="703421" y="1942624"/>
                </a:cubicBezTo>
                <a:cubicBezTo>
                  <a:pt x="712946" y="1936909"/>
                  <a:pt x="705326" y="1939766"/>
                  <a:pt x="701516" y="1935004"/>
                </a:cubicBezTo>
                <a:cubicBezTo>
                  <a:pt x="707231" y="1935004"/>
                  <a:pt x="706279" y="1933099"/>
                  <a:pt x="712946" y="1934051"/>
                </a:cubicBezTo>
                <a:cubicBezTo>
                  <a:pt x="713899" y="1935956"/>
                  <a:pt x="711041" y="1935956"/>
                  <a:pt x="711041" y="1937861"/>
                </a:cubicBezTo>
                <a:cubicBezTo>
                  <a:pt x="712946" y="1936909"/>
                  <a:pt x="714851" y="1936909"/>
                  <a:pt x="715804" y="1935956"/>
                </a:cubicBezTo>
                <a:cubicBezTo>
                  <a:pt x="715804" y="1937861"/>
                  <a:pt x="719614" y="1938814"/>
                  <a:pt x="729139" y="1937861"/>
                </a:cubicBezTo>
                <a:cubicBezTo>
                  <a:pt x="727234" y="1939766"/>
                  <a:pt x="721519" y="1939766"/>
                  <a:pt x="717709" y="1939766"/>
                </a:cubicBezTo>
                <a:cubicBezTo>
                  <a:pt x="737711" y="1945481"/>
                  <a:pt x="761524" y="1941671"/>
                  <a:pt x="760571" y="1929289"/>
                </a:cubicBezTo>
                <a:cubicBezTo>
                  <a:pt x="757714" y="1927384"/>
                  <a:pt x="747236" y="1928336"/>
                  <a:pt x="742474" y="1927384"/>
                </a:cubicBezTo>
                <a:cubicBezTo>
                  <a:pt x="735806" y="1928336"/>
                  <a:pt x="745331" y="1930241"/>
                  <a:pt x="742474" y="1933099"/>
                </a:cubicBezTo>
                <a:cubicBezTo>
                  <a:pt x="747236" y="1933099"/>
                  <a:pt x="744379" y="1928336"/>
                  <a:pt x="751046" y="1929289"/>
                </a:cubicBezTo>
                <a:cubicBezTo>
                  <a:pt x="744379" y="1932146"/>
                  <a:pt x="743426" y="1938814"/>
                  <a:pt x="731044" y="1939766"/>
                </a:cubicBezTo>
                <a:cubicBezTo>
                  <a:pt x="731044" y="1937861"/>
                  <a:pt x="731996" y="1935004"/>
                  <a:pt x="729139" y="1935004"/>
                </a:cubicBezTo>
                <a:cubicBezTo>
                  <a:pt x="730091" y="1934051"/>
                  <a:pt x="731996" y="1933099"/>
                  <a:pt x="735806" y="1933099"/>
                </a:cubicBezTo>
                <a:cubicBezTo>
                  <a:pt x="731044" y="1929289"/>
                  <a:pt x="724376" y="1935004"/>
                  <a:pt x="717709" y="1934051"/>
                </a:cubicBezTo>
                <a:cubicBezTo>
                  <a:pt x="722471" y="1931194"/>
                  <a:pt x="716756" y="1933099"/>
                  <a:pt x="715804" y="1930241"/>
                </a:cubicBezTo>
                <a:cubicBezTo>
                  <a:pt x="702469" y="1935956"/>
                  <a:pt x="691039" y="1925479"/>
                  <a:pt x="675799" y="1931194"/>
                </a:cubicBezTo>
                <a:cubicBezTo>
                  <a:pt x="671036" y="1930241"/>
                  <a:pt x="672941" y="1925479"/>
                  <a:pt x="667226" y="1925479"/>
                </a:cubicBezTo>
                <a:cubicBezTo>
                  <a:pt x="664369" y="1928336"/>
                  <a:pt x="651034" y="1927384"/>
                  <a:pt x="655796" y="1927384"/>
                </a:cubicBezTo>
                <a:cubicBezTo>
                  <a:pt x="650081" y="1930241"/>
                  <a:pt x="646271" y="1920716"/>
                  <a:pt x="649129" y="1917859"/>
                </a:cubicBezTo>
                <a:cubicBezTo>
                  <a:pt x="627221" y="1924526"/>
                  <a:pt x="647224" y="1928336"/>
                  <a:pt x="667226" y="1933099"/>
                </a:cubicBezTo>
                <a:cubicBezTo>
                  <a:pt x="660559" y="1935004"/>
                  <a:pt x="643414" y="1936909"/>
                  <a:pt x="631031" y="1935004"/>
                </a:cubicBezTo>
                <a:cubicBezTo>
                  <a:pt x="630079" y="1933099"/>
                  <a:pt x="632936" y="1933099"/>
                  <a:pt x="635794" y="1933099"/>
                </a:cubicBezTo>
                <a:cubicBezTo>
                  <a:pt x="633889" y="1929289"/>
                  <a:pt x="612934" y="1931194"/>
                  <a:pt x="615791" y="1936909"/>
                </a:cubicBezTo>
                <a:cubicBezTo>
                  <a:pt x="609124" y="1937861"/>
                  <a:pt x="610076" y="1934051"/>
                  <a:pt x="604361" y="1933099"/>
                </a:cubicBezTo>
                <a:cubicBezTo>
                  <a:pt x="602456" y="1934051"/>
                  <a:pt x="600551" y="1934051"/>
                  <a:pt x="597694" y="1934051"/>
                </a:cubicBezTo>
                <a:cubicBezTo>
                  <a:pt x="595789" y="1936909"/>
                  <a:pt x="600551" y="1936909"/>
                  <a:pt x="599599" y="1939766"/>
                </a:cubicBezTo>
                <a:cubicBezTo>
                  <a:pt x="610076" y="1940719"/>
                  <a:pt x="611981" y="1937861"/>
                  <a:pt x="619601" y="1937861"/>
                </a:cubicBezTo>
                <a:cubicBezTo>
                  <a:pt x="622459" y="1949291"/>
                  <a:pt x="595789" y="1945481"/>
                  <a:pt x="586264" y="1944529"/>
                </a:cubicBezTo>
                <a:cubicBezTo>
                  <a:pt x="583406" y="1944529"/>
                  <a:pt x="580549" y="1944529"/>
                  <a:pt x="578644" y="1944529"/>
                </a:cubicBezTo>
                <a:cubicBezTo>
                  <a:pt x="574834" y="1944529"/>
                  <a:pt x="571976" y="1944529"/>
                  <a:pt x="568166" y="1944529"/>
                </a:cubicBezTo>
                <a:cubicBezTo>
                  <a:pt x="560546" y="1944529"/>
                  <a:pt x="552926" y="1944529"/>
                  <a:pt x="544354" y="1943576"/>
                </a:cubicBezTo>
                <a:cubicBezTo>
                  <a:pt x="536734" y="1945481"/>
                  <a:pt x="521494" y="1946434"/>
                  <a:pt x="506254" y="1946434"/>
                </a:cubicBezTo>
                <a:cubicBezTo>
                  <a:pt x="498634" y="1946434"/>
                  <a:pt x="491014" y="1945481"/>
                  <a:pt x="484346" y="1944529"/>
                </a:cubicBezTo>
                <a:cubicBezTo>
                  <a:pt x="477679" y="1943576"/>
                  <a:pt x="471964" y="1942624"/>
                  <a:pt x="467201" y="1940719"/>
                </a:cubicBezTo>
                <a:cubicBezTo>
                  <a:pt x="469106" y="1938814"/>
                  <a:pt x="476726" y="1939766"/>
                  <a:pt x="482441" y="1939766"/>
                </a:cubicBezTo>
                <a:cubicBezTo>
                  <a:pt x="478631" y="1935956"/>
                  <a:pt x="449104" y="1939766"/>
                  <a:pt x="463391" y="1940719"/>
                </a:cubicBezTo>
                <a:cubicBezTo>
                  <a:pt x="456724" y="1943576"/>
                  <a:pt x="455771" y="1936909"/>
                  <a:pt x="446246" y="1935956"/>
                </a:cubicBezTo>
                <a:cubicBezTo>
                  <a:pt x="452914" y="1939766"/>
                  <a:pt x="450056" y="1939766"/>
                  <a:pt x="444341" y="1938814"/>
                </a:cubicBezTo>
                <a:cubicBezTo>
                  <a:pt x="438626" y="1937861"/>
                  <a:pt x="429101" y="1935004"/>
                  <a:pt x="425291" y="1932146"/>
                </a:cubicBezTo>
                <a:cubicBezTo>
                  <a:pt x="442436" y="1932146"/>
                  <a:pt x="417671" y="1930241"/>
                  <a:pt x="416719" y="1925479"/>
                </a:cubicBezTo>
                <a:cubicBezTo>
                  <a:pt x="408146" y="1922621"/>
                  <a:pt x="409099" y="1927384"/>
                  <a:pt x="404336" y="1926431"/>
                </a:cubicBezTo>
                <a:cubicBezTo>
                  <a:pt x="407194" y="1929289"/>
                  <a:pt x="424339" y="1939766"/>
                  <a:pt x="424339" y="1935004"/>
                </a:cubicBezTo>
                <a:cubicBezTo>
                  <a:pt x="437674" y="1942624"/>
                  <a:pt x="457676" y="1946434"/>
                  <a:pt x="477679" y="1948339"/>
                </a:cubicBezTo>
                <a:cubicBezTo>
                  <a:pt x="497681" y="1950244"/>
                  <a:pt x="518636" y="1948339"/>
                  <a:pt x="531971" y="1951196"/>
                </a:cubicBezTo>
                <a:cubicBezTo>
                  <a:pt x="535781" y="1952149"/>
                  <a:pt x="537686" y="1952149"/>
                  <a:pt x="537686" y="1953101"/>
                </a:cubicBezTo>
                <a:cubicBezTo>
                  <a:pt x="533876" y="1954054"/>
                  <a:pt x="537686" y="1954054"/>
                  <a:pt x="537686" y="1953101"/>
                </a:cubicBezTo>
                <a:cubicBezTo>
                  <a:pt x="538639" y="1953101"/>
                  <a:pt x="538639" y="1953101"/>
                  <a:pt x="539591" y="1953101"/>
                </a:cubicBezTo>
                <a:cubicBezTo>
                  <a:pt x="551021" y="1951196"/>
                  <a:pt x="564356" y="1951196"/>
                  <a:pt x="576739" y="1953101"/>
                </a:cubicBezTo>
                <a:cubicBezTo>
                  <a:pt x="584359" y="1954054"/>
                  <a:pt x="591979" y="1955959"/>
                  <a:pt x="599599" y="1955959"/>
                </a:cubicBezTo>
                <a:cubicBezTo>
                  <a:pt x="602456" y="1955006"/>
                  <a:pt x="598646" y="1954054"/>
                  <a:pt x="599599" y="1952149"/>
                </a:cubicBezTo>
                <a:cubicBezTo>
                  <a:pt x="681514" y="1953101"/>
                  <a:pt x="748189" y="1952149"/>
                  <a:pt x="830104" y="1954054"/>
                </a:cubicBezTo>
                <a:cubicBezTo>
                  <a:pt x="832009" y="1957864"/>
                  <a:pt x="822484" y="1955959"/>
                  <a:pt x="821531" y="1957864"/>
                </a:cubicBezTo>
                <a:cubicBezTo>
                  <a:pt x="826294" y="1959769"/>
                  <a:pt x="832961" y="1959769"/>
                  <a:pt x="841534" y="1959769"/>
                </a:cubicBezTo>
                <a:cubicBezTo>
                  <a:pt x="846296" y="1961674"/>
                  <a:pt x="840581" y="1967389"/>
                  <a:pt x="841534" y="1960721"/>
                </a:cubicBezTo>
                <a:cubicBezTo>
                  <a:pt x="832961" y="1962626"/>
                  <a:pt x="821531" y="1960721"/>
                  <a:pt x="810101" y="1962626"/>
                </a:cubicBezTo>
                <a:cubicBezTo>
                  <a:pt x="809149" y="1961674"/>
                  <a:pt x="808196" y="1960721"/>
                  <a:pt x="808196" y="1958816"/>
                </a:cubicBezTo>
                <a:cubicBezTo>
                  <a:pt x="799624" y="1959769"/>
                  <a:pt x="792004" y="1960721"/>
                  <a:pt x="783431" y="1962626"/>
                </a:cubicBezTo>
                <a:cubicBezTo>
                  <a:pt x="781526" y="1960721"/>
                  <a:pt x="781526" y="1958816"/>
                  <a:pt x="778669" y="1956911"/>
                </a:cubicBezTo>
                <a:cubicBezTo>
                  <a:pt x="774859" y="1958816"/>
                  <a:pt x="770096" y="1956911"/>
                  <a:pt x="765334" y="1956911"/>
                </a:cubicBezTo>
                <a:cubicBezTo>
                  <a:pt x="765334" y="1960721"/>
                  <a:pt x="778669" y="1957864"/>
                  <a:pt x="778669" y="1962626"/>
                </a:cubicBezTo>
                <a:cubicBezTo>
                  <a:pt x="769144" y="1960721"/>
                  <a:pt x="757714" y="1965484"/>
                  <a:pt x="750094" y="1962626"/>
                </a:cubicBezTo>
                <a:cubicBezTo>
                  <a:pt x="751046" y="1961674"/>
                  <a:pt x="752951" y="1960721"/>
                  <a:pt x="756761" y="1960721"/>
                </a:cubicBezTo>
                <a:cubicBezTo>
                  <a:pt x="755809" y="1959769"/>
                  <a:pt x="751999" y="1959769"/>
                  <a:pt x="751999" y="1958816"/>
                </a:cubicBezTo>
                <a:cubicBezTo>
                  <a:pt x="749141" y="1961674"/>
                  <a:pt x="742474" y="1960721"/>
                  <a:pt x="736759" y="1959769"/>
                </a:cubicBezTo>
                <a:cubicBezTo>
                  <a:pt x="730091" y="1960721"/>
                  <a:pt x="741521" y="1961674"/>
                  <a:pt x="738664" y="1964531"/>
                </a:cubicBezTo>
                <a:cubicBezTo>
                  <a:pt x="727234" y="1959769"/>
                  <a:pt x="721519" y="1958816"/>
                  <a:pt x="705326" y="1960721"/>
                </a:cubicBezTo>
                <a:lnTo>
                  <a:pt x="705326" y="1955959"/>
                </a:lnTo>
                <a:cubicBezTo>
                  <a:pt x="698659" y="1955006"/>
                  <a:pt x="695801" y="1957864"/>
                  <a:pt x="693896" y="1959769"/>
                </a:cubicBezTo>
                <a:cubicBezTo>
                  <a:pt x="691991" y="1957864"/>
                  <a:pt x="687229" y="1956911"/>
                  <a:pt x="682466" y="1955959"/>
                </a:cubicBezTo>
                <a:cubicBezTo>
                  <a:pt x="680561" y="1956911"/>
                  <a:pt x="678656" y="1957864"/>
                  <a:pt x="677704" y="1959769"/>
                </a:cubicBezTo>
                <a:cubicBezTo>
                  <a:pt x="671989" y="1959769"/>
                  <a:pt x="652939" y="1955959"/>
                  <a:pt x="655796" y="1958816"/>
                </a:cubicBezTo>
                <a:cubicBezTo>
                  <a:pt x="643414" y="1957864"/>
                  <a:pt x="630079" y="1957864"/>
                  <a:pt x="614839" y="1957864"/>
                </a:cubicBezTo>
                <a:cubicBezTo>
                  <a:pt x="597694" y="1957864"/>
                  <a:pt x="579596" y="1957864"/>
                  <a:pt x="561499" y="1957864"/>
                </a:cubicBezTo>
                <a:cubicBezTo>
                  <a:pt x="534829" y="1957864"/>
                  <a:pt x="507206" y="1958816"/>
                  <a:pt x="483394" y="1955959"/>
                </a:cubicBezTo>
                <a:cubicBezTo>
                  <a:pt x="471964" y="1955006"/>
                  <a:pt x="461486" y="1952149"/>
                  <a:pt x="451009" y="1950244"/>
                </a:cubicBezTo>
                <a:cubicBezTo>
                  <a:pt x="441484" y="1947386"/>
                  <a:pt x="432911" y="1945481"/>
                  <a:pt x="425291" y="1941671"/>
                </a:cubicBezTo>
                <a:cubicBezTo>
                  <a:pt x="413861" y="1938814"/>
                  <a:pt x="419576" y="1942624"/>
                  <a:pt x="419576" y="1945481"/>
                </a:cubicBezTo>
                <a:cubicBezTo>
                  <a:pt x="413861" y="1938814"/>
                  <a:pt x="401479" y="1933099"/>
                  <a:pt x="388144" y="1925479"/>
                </a:cubicBezTo>
                <a:cubicBezTo>
                  <a:pt x="375761" y="1918811"/>
                  <a:pt x="362426" y="1910239"/>
                  <a:pt x="356711" y="1900714"/>
                </a:cubicBezTo>
                <a:cubicBezTo>
                  <a:pt x="352901" y="1897856"/>
                  <a:pt x="350996" y="1900714"/>
                  <a:pt x="354806" y="1903571"/>
                </a:cubicBezTo>
                <a:cubicBezTo>
                  <a:pt x="350996" y="1901666"/>
                  <a:pt x="345281" y="1895951"/>
                  <a:pt x="338614" y="1889284"/>
                </a:cubicBezTo>
                <a:cubicBezTo>
                  <a:pt x="332899" y="1882616"/>
                  <a:pt x="327184" y="1874996"/>
                  <a:pt x="322421" y="1868329"/>
                </a:cubicBezTo>
                <a:cubicBezTo>
                  <a:pt x="323374" y="1867376"/>
                  <a:pt x="334804" y="1876901"/>
                  <a:pt x="325279" y="1865471"/>
                </a:cubicBezTo>
                <a:cubicBezTo>
                  <a:pt x="339566" y="1880711"/>
                  <a:pt x="350996" y="1892141"/>
                  <a:pt x="361474" y="1901666"/>
                </a:cubicBezTo>
                <a:cubicBezTo>
                  <a:pt x="371951" y="1911191"/>
                  <a:pt x="381476" y="1918811"/>
                  <a:pt x="393859" y="1923574"/>
                </a:cubicBezTo>
                <a:cubicBezTo>
                  <a:pt x="404336" y="1927384"/>
                  <a:pt x="396716" y="1919764"/>
                  <a:pt x="410051" y="1923574"/>
                </a:cubicBezTo>
                <a:cubicBezTo>
                  <a:pt x="409099" y="1919764"/>
                  <a:pt x="399574" y="1919764"/>
                  <a:pt x="393859" y="1915954"/>
                </a:cubicBezTo>
                <a:cubicBezTo>
                  <a:pt x="392906" y="1916906"/>
                  <a:pt x="393859" y="1917859"/>
                  <a:pt x="395764" y="1919764"/>
                </a:cubicBezTo>
                <a:cubicBezTo>
                  <a:pt x="394811" y="1920716"/>
                  <a:pt x="391001" y="1918811"/>
                  <a:pt x="389096" y="1916906"/>
                </a:cubicBezTo>
                <a:cubicBezTo>
                  <a:pt x="387191" y="1915954"/>
                  <a:pt x="385286" y="1914049"/>
                  <a:pt x="383381" y="1913096"/>
                </a:cubicBezTo>
                <a:cubicBezTo>
                  <a:pt x="383381" y="1910239"/>
                  <a:pt x="387191" y="1912144"/>
                  <a:pt x="389096" y="1911191"/>
                </a:cubicBezTo>
                <a:cubicBezTo>
                  <a:pt x="381476" y="1910239"/>
                  <a:pt x="371951" y="1903571"/>
                  <a:pt x="368141" y="1897856"/>
                </a:cubicBezTo>
                <a:cubicBezTo>
                  <a:pt x="361474" y="1893094"/>
                  <a:pt x="360521" y="1896904"/>
                  <a:pt x="351949" y="1889284"/>
                </a:cubicBezTo>
                <a:cubicBezTo>
                  <a:pt x="351949" y="1885474"/>
                  <a:pt x="348139" y="1881664"/>
                  <a:pt x="344329" y="1878806"/>
                </a:cubicBezTo>
                <a:cubicBezTo>
                  <a:pt x="341471" y="1874996"/>
                  <a:pt x="338614" y="1872139"/>
                  <a:pt x="340519" y="1870234"/>
                </a:cubicBezTo>
                <a:cubicBezTo>
                  <a:pt x="349091" y="1876901"/>
                  <a:pt x="346234" y="1875949"/>
                  <a:pt x="355759" y="1885474"/>
                </a:cubicBezTo>
                <a:cubicBezTo>
                  <a:pt x="354806" y="1881664"/>
                  <a:pt x="345281" y="1873091"/>
                  <a:pt x="349091" y="1871186"/>
                </a:cubicBezTo>
                <a:cubicBezTo>
                  <a:pt x="344329" y="1868329"/>
                  <a:pt x="336709" y="1862614"/>
                  <a:pt x="330994" y="1854994"/>
                </a:cubicBezTo>
                <a:cubicBezTo>
                  <a:pt x="325279" y="1847374"/>
                  <a:pt x="320516" y="1839754"/>
                  <a:pt x="319564" y="1833086"/>
                </a:cubicBezTo>
                <a:cubicBezTo>
                  <a:pt x="309086" y="1822609"/>
                  <a:pt x="302419" y="1806416"/>
                  <a:pt x="291941" y="1785461"/>
                </a:cubicBezTo>
                <a:cubicBezTo>
                  <a:pt x="295751" y="1789271"/>
                  <a:pt x="295751" y="1787366"/>
                  <a:pt x="291941" y="1777841"/>
                </a:cubicBezTo>
                <a:cubicBezTo>
                  <a:pt x="294799" y="1779746"/>
                  <a:pt x="301466" y="1794034"/>
                  <a:pt x="302419" y="1800701"/>
                </a:cubicBezTo>
                <a:cubicBezTo>
                  <a:pt x="305276" y="1803559"/>
                  <a:pt x="307181" y="1804511"/>
                  <a:pt x="311944" y="1814989"/>
                </a:cubicBezTo>
                <a:cubicBezTo>
                  <a:pt x="315754" y="1811179"/>
                  <a:pt x="307181" y="1798796"/>
                  <a:pt x="316706" y="1807369"/>
                </a:cubicBezTo>
                <a:cubicBezTo>
                  <a:pt x="310991" y="1795939"/>
                  <a:pt x="309086" y="1793081"/>
                  <a:pt x="307181" y="1781651"/>
                </a:cubicBezTo>
                <a:cubicBezTo>
                  <a:pt x="305276" y="1777841"/>
                  <a:pt x="304324" y="1780699"/>
                  <a:pt x="302419" y="1775936"/>
                </a:cubicBezTo>
                <a:cubicBezTo>
                  <a:pt x="299561" y="1775936"/>
                  <a:pt x="308134" y="1790224"/>
                  <a:pt x="303371" y="1787366"/>
                </a:cubicBezTo>
                <a:cubicBezTo>
                  <a:pt x="296704" y="1774031"/>
                  <a:pt x="304324" y="1776889"/>
                  <a:pt x="301466" y="1768316"/>
                </a:cubicBezTo>
                <a:cubicBezTo>
                  <a:pt x="301466" y="1767364"/>
                  <a:pt x="300514" y="1766411"/>
                  <a:pt x="300514" y="1765459"/>
                </a:cubicBezTo>
                <a:cubicBezTo>
                  <a:pt x="301466" y="1766411"/>
                  <a:pt x="301466" y="1767364"/>
                  <a:pt x="301466" y="1768316"/>
                </a:cubicBezTo>
                <a:cubicBezTo>
                  <a:pt x="310039" y="1785461"/>
                  <a:pt x="312896" y="1799749"/>
                  <a:pt x="326231" y="1820704"/>
                </a:cubicBezTo>
                <a:cubicBezTo>
                  <a:pt x="322421" y="1814989"/>
                  <a:pt x="317659" y="1814989"/>
                  <a:pt x="324326" y="1826419"/>
                </a:cubicBezTo>
                <a:cubicBezTo>
                  <a:pt x="325279" y="1822609"/>
                  <a:pt x="328136" y="1826419"/>
                  <a:pt x="330041" y="1831181"/>
                </a:cubicBezTo>
                <a:cubicBezTo>
                  <a:pt x="331946" y="1834991"/>
                  <a:pt x="333851" y="1839754"/>
                  <a:pt x="332899" y="1836896"/>
                </a:cubicBezTo>
                <a:cubicBezTo>
                  <a:pt x="336709" y="1837849"/>
                  <a:pt x="340519" y="1849279"/>
                  <a:pt x="337661" y="1850231"/>
                </a:cubicBezTo>
                <a:cubicBezTo>
                  <a:pt x="333851" y="1844516"/>
                  <a:pt x="331946" y="1841659"/>
                  <a:pt x="329089" y="1838801"/>
                </a:cubicBezTo>
                <a:cubicBezTo>
                  <a:pt x="326231" y="1835944"/>
                  <a:pt x="324326" y="1833086"/>
                  <a:pt x="320516" y="1826419"/>
                </a:cubicBezTo>
                <a:cubicBezTo>
                  <a:pt x="326231" y="1842611"/>
                  <a:pt x="335756" y="1854994"/>
                  <a:pt x="347186" y="1865471"/>
                </a:cubicBezTo>
                <a:cubicBezTo>
                  <a:pt x="358616" y="1875949"/>
                  <a:pt x="371951" y="1885474"/>
                  <a:pt x="387191" y="1895951"/>
                </a:cubicBezTo>
                <a:cubicBezTo>
                  <a:pt x="385286" y="1893094"/>
                  <a:pt x="377666" y="1889284"/>
                  <a:pt x="378619" y="1887379"/>
                </a:cubicBezTo>
                <a:cubicBezTo>
                  <a:pt x="375761" y="1885474"/>
                  <a:pt x="378619" y="1886426"/>
                  <a:pt x="381476" y="1889284"/>
                </a:cubicBezTo>
                <a:cubicBezTo>
                  <a:pt x="385286" y="1891189"/>
                  <a:pt x="390049" y="1894046"/>
                  <a:pt x="393859" y="1895951"/>
                </a:cubicBezTo>
                <a:cubicBezTo>
                  <a:pt x="388144" y="1894999"/>
                  <a:pt x="393859" y="1898809"/>
                  <a:pt x="389096" y="1897856"/>
                </a:cubicBezTo>
                <a:cubicBezTo>
                  <a:pt x="393859" y="1900714"/>
                  <a:pt x="398621" y="1903571"/>
                  <a:pt x="403384" y="1906429"/>
                </a:cubicBezTo>
                <a:cubicBezTo>
                  <a:pt x="405289" y="1904524"/>
                  <a:pt x="400526" y="1900714"/>
                  <a:pt x="396716" y="1897856"/>
                </a:cubicBezTo>
                <a:cubicBezTo>
                  <a:pt x="410051" y="1903571"/>
                  <a:pt x="419576" y="1909286"/>
                  <a:pt x="430054" y="1914049"/>
                </a:cubicBezTo>
                <a:cubicBezTo>
                  <a:pt x="440531" y="1918811"/>
                  <a:pt x="451009" y="1923574"/>
                  <a:pt x="467201" y="1926431"/>
                </a:cubicBezTo>
                <a:cubicBezTo>
                  <a:pt x="464344" y="1923574"/>
                  <a:pt x="451009" y="1922621"/>
                  <a:pt x="445294" y="1919764"/>
                </a:cubicBezTo>
                <a:cubicBezTo>
                  <a:pt x="452914" y="1917859"/>
                  <a:pt x="462439" y="1920716"/>
                  <a:pt x="474821" y="1922621"/>
                </a:cubicBezTo>
                <a:cubicBezTo>
                  <a:pt x="486251" y="1924526"/>
                  <a:pt x="498634" y="1926431"/>
                  <a:pt x="510064" y="1925479"/>
                </a:cubicBezTo>
                <a:cubicBezTo>
                  <a:pt x="505301" y="1924526"/>
                  <a:pt x="501491" y="1922621"/>
                  <a:pt x="497681" y="1919764"/>
                </a:cubicBezTo>
                <a:cubicBezTo>
                  <a:pt x="490061" y="1921669"/>
                  <a:pt x="493871" y="1921669"/>
                  <a:pt x="488156" y="1918811"/>
                </a:cubicBezTo>
                <a:cubicBezTo>
                  <a:pt x="485299" y="1922621"/>
                  <a:pt x="483394" y="1921669"/>
                  <a:pt x="468154" y="1918811"/>
                </a:cubicBezTo>
                <a:cubicBezTo>
                  <a:pt x="463391" y="1916906"/>
                  <a:pt x="465296" y="1916906"/>
                  <a:pt x="468154" y="1917859"/>
                </a:cubicBezTo>
                <a:cubicBezTo>
                  <a:pt x="471011" y="1917859"/>
                  <a:pt x="476726" y="1918811"/>
                  <a:pt x="478631" y="1918811"/>
                </a:cubicBezTo>
                <a:cubicBezTo>
                  <a:pt x="470059" y="1915001"/>
                  <a:pt x="466249" y="1915001"/>
                  <a:pt x="461486" y="1911191"/>
                </a:cubicBezTo>
                <a:cubicBezTo>
                  <a:pt x="452914" y="1911191"/>
                  <a:pt x="466249" y="1915001"/>
                  <a:pt x="459581" y="1916906"/>
                </a:cubicBezTo>
                <a:cubicBezTo>
                  <a:pt x="446246" y="1913096"/>
                  <a:pt x="454819" y="1914049"/>
                  <a:pt x="455771" y="1910239"/>
                </a:cubicBezTo>
                <a:cubicBezTo>
                  <a:pt x="451009" y="1908334"/>
                  <a:pt x="450056" y="1910239"/>
                  <a:pt x="446246" y="1908334"/>
                </a:cubicBezTo>
                <a:cubicBezTo>
                  <a:pt x="443389" y="1906429"/>
                  <a:pt x="448151" y="1907381"/>
                  <a:pt x="454819" y="1908334"/>
                </a:cubicBezTo>
                <a:cubicBezTo>
                  <a:pt x="461486" y="1910239"/>
                  <a:pt x="470059" y="1911191"/>
                  <a:pt x="475774" y="1912144"/>
                </a:cubicBezTo>
                <a:cubicBezTo>
                  <a:pt x="461486" y="1908334"/>
                  <a:pt x="451961" y="1903571"/>
                  <a:pt x="433864" y="1897856"/>
                </a:cubicBezTo>
                <a:cubicBezTo>
                  <a:pt x="433864" y="1899761"/>
                  <a:pt x="437674" y="1902619"/>
                  <a:pt x="445294" y="1904524"/>
                </a:cubicBezTo>
                <a:cubicBezTo>
                  <a:pt x="442436" y="1905476"/>
                  <a:pt x="434816" y="1901666"/>
                  <a:pt x="429101" y="1898809"/>
                </a:cubicBezTo>
                <a:cubicBezTo>
                  <a:pt x="423386" y="1894999"/>
                  <a:pt x="417671" y="1892141"/>
                  <a:pt x="416719" y="1896904"/>
                </a:cubicBezTo>
                <a:cubicBezTo>
                  <a:pt x="400526" y="1887379"/>
                  <a:pt x="393859" y="1878806"/>
                  <a:pt x="382429" y="1872139"/>
                </a:cubicBezTo>
                <a:cubicBezTo>
                  <a:pt x="384334" y="1872139"/>
                  <a:pt x="386239" y="1873091"/>
                  <a:pt x="387191" y="1871186"/>
                </a:cubicBezTo>
                <a:cubicBezTo>
                  <a:pt x="397669" y="1879759"/>
                  <a:pt x="402431" y="1884521"/>
                  <a:pt x="415766" y="1891189"/>
                </a:cubicBezTo>
                <a:cubicBezTo>
                  <a:pt x="411004" y="1885474"/>
                  <a:pt x="410051" y="1880711"/>
                  <a:pt x="403384" y="1874996"/>
                </a:cubicBezTo>
                <a:cubicBezTo>
                  <a:pt x="417671" y="1878806"/>
                  <a:pt x="428149" y="1889284"/>
                  <a:pt x="444341" y="1892141"/>
                </a:cubicBezTo>
                <a:lnTo>
                  <a:pt x="442436" y="1894999"/>
                </a:lnTo>
                <a:cubicBezTo>
                  <a:pt x="452914" y="1898809"/>
                  <a:pt x="452914" y="1894999"/>
                  <a:pt x="461486" y="1896904"/>
                </a:cubicBezTo>
                <a:cubicBezTo>
                  <a:pt x="454819" y="1890236"/>
                  <a:pt x="440531" y="1894046"/>
                  <a:pt x="442436" y="1887379"/>
                </a:cubicBezTo>
                <a:cubicBezTo>
                  <a:pt x="434816" y="1889284"/>
                  <a:pt x="425291" y="1880711"/>
                  <a:pt x="415766" y="1877854"/>
                </a:cubicBezTo>
                <a:cubicBezTo>
                  <a:pt x="414814" y="1873091"/>
                  <a:pt x="426244" y="1880711"/>
                  <a:pt x="429101" y="1879759"/>
                </a:cubicBezTo>
                <a:cubicBezTo>
                  <a:pt x="414814" y="1872139"/>
                  <a:pt x="404336" y="1860709"/>
                  <a:pt x="395764" y="1848326"/>
                </a:cubicBezTo>
                <a:cubicBezTo>
                  <a:pt x="404336" y="1854041"/>
                  <a:pt x="414814" y="1860709"/>
                  <a:pt x="424339" y="1864519"/>
                </a:cubicBezTo>
                <a:cubicBezTo>
                  <a:pt x="418624" y="1859756"/>
                  <a:pt x="410051" y="1854041"/>
                  <a:pt x="403384" y="1848326"/>
                </a:cubicBezTo>
                <a:cubicBezTo>
                  <a:pt x="396716" y="1841659"/>
                  <a:pt x="390049" y="1834991"/>
                  <a:pt x="386239" y="1829276"/>
                </a:cubicBezTo>
                <a:cubicBezTo>
                  <a:pt x="392906" y="1834039"/>
                  <a:pt x="400526" y="1841659"/>
                  <a:pt x="407194" y="1848326"/>
                </a:cubicBezTo>
                <a:cubicBezTo>
                  <a:pt x="413861" y="1854994"/>
                  <a:pt x="420529" y="1858804"/>
                  <a:pt x="425291" y="1858804"/>
                </a:cubicBezTo>
                <a:cubicBezTo>
                  <a:pt x="436721" y="1867376"/>
                  <a:pt x="426244" y="1868329"/>
                  <a:pt x="417671" y="1864519"/>
                </a:cubicBezTo>
                <a:cubicBezTo>
                  <a:pt x="421481" y="1870234"/>
                  <a:pt x="427196" y="1864519"/>
                  <a:pt x="439579" y="1873091"/>
                </a:cubicBezTo>
                <a:cubicBezTo>
                  <a:pt x="443389" y="1878806"/>
                  <a:pt x="440531" y="1880711"/>
                  <a:pt x="455771" y="1886426"/>
                </a:cubicBezTo>
                <a:cubicBezTo>
                  <a:pt x="454819" y="1887379"/>
                  <a:pt x="451961" y="1886426"/>
                  <a:pt x="449104" y="1885474"/>
                </a:cubicBezTo>
                <a:cubicBezTo>
                  <a:pt x="446246" y="1884521"/>
                  <a:pt x="443389" y="1883569"/>
                  <a:pt x="443389" y="1885474"/>
                </a:cubicBezTo>
                <a:cubicBezTo>
                  <a:pt x="443389" y="1886426"/>
                  <a:pt x="445294" y="1887379"/>
                  <a:pt x="445294" y="1888331"/>
                </a:cubicBezTo>
                <a:cubicBezTo>
                  <a:pt x="450056" y="1884521"/>
                  <a:pt x="460534" y="1894046"/>
                  <a:pt x="465296" y="1887379"/>
                </a:cubicBezTo>
                <a:cubicBezTo>
                  <a:pt x="473869" y="1890236"/>
                  <a:pt x="474821" y="1887379"/>
                  <a:pt x="483394" y="1889284"/>
                </a:cubicBezTo>
                <a:cubicBezTo>
                  <a:pt x="486251" y="1891189"/>
                  <a:pt x="491014" y="1892141"/>
                  <a:pt x="491014" y="1894999"/>
                </a:cubicBezTo>
                <a:cubicBezTo>
                  <a:pt x="494824" y="1891189"/>
                  <a:pt x="515779" y="1889284"/>
                  <a:pt x="511969" y="1886426"/>
                </a:cubicBezTo>
                <a:cubicBezTo>
                  <a:pt x="521494" y="1883569"/>
                  <a:pt x="546259" y="1887379"/>
                  <a:pt x="534829" y="1891189"/>
                </a:cubicBezTo>
                <a:cubicBezTo>
                  <a:pt x="552926" y="1889284"/>
                  <a:pt x="552926" y="1894046"/>
                  <a:pt x="562451" y="1895951"/>
                </a:cubicBezTo>
                <a:cubicBezTo>
                  <a:pt x="568166" y="1894046"/>
                  <a:pt x="567214" y="1890236"/>
                  <a:pt x="571976" y="1888331"/>
                </a:cubicBezTo>
                <a:cubicBezTo>
                  <a:pt x="574834" y="1888331"/>
                  <a:pt x="582454" y="1893094"/>
                  <a:pt x="571976" y="1892141"/>
                </a:cubicBezTo>
                <a:cubicBezTo>
                  <a:pt x="572929" y="1893094"/>
                  <a:pt x="575786" y="1893094"/>
                  <a:pt x="578644" y="1894046"/>
                </a:cubicBezTo>
                <a:cubicBezTo>
                  <a:pt x="581501" y="1894046"/>
                  <a:pt x="583406" y="1894046"/>
                  <a:pt x="585311" y="1894999"/>
                </a:cubicBezTo>
                <a:cubicBezTo>
                  <a:pt x="591026" y="1890236"/>
                  <a:pt x="626269" y="1893094"/>
                  <a:pt x="638651" y="1891189"/>
                </a:cubicBezTo>
                <a:cubicBezTo>
                  <a:pt x="637699" y="1893094"/>
                  <a:pt x="634841" y="1894046"/>
                  <a:pt x="631984" y="1894999"/>
                </a:cubicBezTo>
                <a:cubicBezTo>
                  <a:pt x="633889" y="1896904"/>
                  <a:pt x="640556" y="1897856"/>
                  <a:pt x="647224" y="1896904"/>
                </a:cubicBezTo>
                <a:cubicBezTo>
                  <a:pt x="641509" y="1894999"/>
                  <a:pt x="642461" y="1894046"/>
                  <a:pt x="651986" y="1894999"/>
                </a:cubicBezTo>
                <a:cubicBezTo>
                  <a:pt x="650081" y="1893094"/>
                  <a:pt x="646271" y="1893094"/>
                  <a:pt x="643414" y="1891189"/>
                </a:cubicBezTo>
                <a:cubicBezTo>
                  <a:pt x="645319" y="1887379"/>
                  <a:pt x="648176" y="1892141"/>
                  <a:pt x="650081" y="1892141"/>
                </a:cubicBezTo>
                <a:cubicBezTo>
                  <a:pt x="653891" y="1888331"/>
                  <a:pt x="640556" y="1882616"/>
                  <a:pt x="625316" y="1884521"/>
                </a:cubicBezTo>
                <a:cubicBezTo>
                  <a:pt x="638651" y="1888331"/>
                  <a:pt x="614839" y="1885474"/>
                  <a:pt x="611981" y="1888331"/>
                </a:cubicBezTo>
                <a:cubicBezTo>
                  <a:pt x="607219" y="1888331"/>
                  <a:pt x="614839" y="1885474"/>
                  <a:pt x="607219" y="1884521"/>
                </a:cubicBezTo>
                <a:cubicBezTo>
                  <a:pt x="607219" y="1881664"/>
                  <a:pt x="616744" y="1883569"/>
                  <a:pt x="620554" y="1883569"/>
                </a:cubicBezTo>
                <a:cubicBezTo>
                  <a:pt x="607219" y="1880711"/>
                  <a:pt x="594836" y="1879759"/>
                  <a:pt x="582454" y="1879759"/>
                </a:cubicBezTo>
                <a:cubicBezTo>
                  <a:pt x="578644" y="1879759"/>
                  <a:pt x="574834" y="1879759"/>
                  <a:pt x="571024" y="1879759"/>
                </a:cubicBezTo>
                <a:cubicBezTo>
                  <a:pt x="567214" y="1879759"/>
                  <a:pt x="563404" y="1879759"/>
                  <a:pt x="559594" y="1879759"/>
                </a:cubicBezTo>
                <a:cubicBezTo>
                  <a:pt x="551974" y="1879759"/>
                  <a:pt x="544354" y="1879759"/>
                  <a:pt x="536734" y="1879759"/>
                </a:cubicBezTo>
                <a:lnTo>
                  <a:pt x="537686" y="1875949"/>
                </a:lnTo>
                <a:cubicBezTo>
                  <a:pt x="531019" y="1876901"/>
                  <a:pt x="523399" y="1876901"/>
                  <a:pt x="516731" y="1880711"/>
                </a:cubicBezTo>
                <a:cubicBezTo>
                  <a:pt x="514826" y="1883569"/>
                  <a:pt x="520541" y="1882616"/>
                  <a:pt x="525304" y="1883569"/>
                </a:cubicBezTo>
                <a:cubicBezTo>
                  <a:pt x="521494" y="1885474"/>
                  <a:pt x="511016" y="1886426"/>
                  <a:pt x="507206" y="1884521"/>
                </a:cubicBezTo>
                <a:cubicBezTo>
                  <a:pt x="508159" y="1883569"/>
                  <a:pt x="512921" y="1884521"/>
                  <a:pt x="513874" y="1882616"/>
                </a:cubicBezTo>
                <a:cubicBezTo>
                  <a:pt x="502444" y="1879759"/>
                  <a:pt x="494824" y="1878806"/>
                  <a:pt x="484346" y="1874996"/>
                </a:cubicBezTo>
                <a:cubicBezTo>
                  <a:pt x="482441" y="1878806"/>
                  <a:pt x="477679" y="1874044"/>
                  <a:pt x="471964" y="1870234"/>
                </a:cubicBezTo>
                <a:cubicBezTo>
                  <a:pt x="476726" y="1871186"/>
                  <a:pt x="489109" y="1867376"/>
                  <a:pt x="476726" y="1865471"/>
                </a:cubicBezTo>
                <a:cubicBezTo>
                  <a:pt x="495776" y="1867376"/>
                  <a:pt x="529114" y="1869281"/>
                  <a:pt x="548164" y="1866424"/>
                </a:cubicBezTo>
                <a:cubicBezTo>
                  <a:pt x="547211" y="1864519"/>
                  <a:pt x="544354" y="1866424"/>
                  <a:pt x="539591" y="1866424"/>
                </a:cubicBezTo>
                <a:cubicBezTo>
                  <a:pt x="540544" y="1862614"/>
                  <a:pt x="555784" y="1864519"/>
                  <a:pt x="551974" y="1858804"/>
                </a:cubicBezTo>
                <a:cubicBezTo>
                  <a:pt x="563404" y="1859756"/>
                  <a:pt x="565309" y="1856899"/>
                  <a:pt x="572929" y="1858804"/>
                </a:cubicBezTo>
                <a:cubicBezTo>
                  <a:pt x="564356" y="1854994"/>
                  <a:pt x="551021" y="1856899"/>
                  <a:pt x="538639" y="1857851"/>
                </a:cubicBezTo>
                <a:cubicBezTo>
                  <a:pt x="539591" y="1854994"/>
                  <a:pt x="531019" y="1854994"/>
                  <a:pt x="531971" y="1852136"/>
                </a:cubicBezTo>
                <a:cubicBezTo>
                  <a:pt x="515779" y="1851184"/>
                  <a:pt x="502444" y="1851184"/>
                  <a:pt x="490061" y="1851184"/>
                </a:cubicBezTo>
                <a:cubicBezTo>
                  <a:pt x="477679" y="1850231"/>
                  <a:pt x="466249" y="1849279"/>
                  <a:pt x="454819" y="1847374"/>
                </a:cubicBezTo>
                <a:cubicBezTo>
                  <a:pt x="460534" y="1850231"/>
                  <a:pt x="468154" y="1853089"/>
                  <a:pt x="476726" y="1854994"/>
                </a:cubicBezTo>
                <a:cubicBezTo>
                  <a:pt x="485299" y="1856899"/>
                  <a:pt x="493871" y="1857851"/>
                  <a:pt x="502444" y="1857851"/>
                </a:cubicBezTo>
                <a:cubicBezTo>
                  <a:pt x="519589" y="1858804"/>
                  <a:pt x="534829" y="1857851"/>
                  <a:pt x="542449" y="1859756"/>
                </a:cubicBezTo>
                <a:cubicBezTo>
                  <a:pt x="537686" y="1866424"/>
                  <a:pt x="520541" y="1866424"/>
                  <a:pt x="503396" y="1865471"/>
                </a:cubicBezTo>
                <a:cubicBezTo>
                  <a:pt x="485299" y="1864519"/>
                  <a:pt x="468154" y="1859756"/>
                  <a:pt x="458629" y="1859756"/>
                </a:cubicBezTo>
                <a:cubicBezTo>
                  <a:pt x="458629" y="1860709"/>
                  <a:pt x="461486" y="1861661"/>
                  <a:pt x="463391" y="1862614"/>
                </a:cubicBezTo>
                <a:cubicBezTo>
                  <a:pt x="461486" y="1863566"/>
                  <a:pt x="460534" y="1863566"/>
                  <a:pt x="456724" y="1862614"/>
                </a:cubicBezTo>
                <a:cubicBezTo>
                  <a:pt x="454819" y="1861661"/>
                  <a:pt x="452914" y="1861661"/>
                  <a:pt x="451961" y="1860709"/>
                </a:cubicBezTo>
                <a:cubicBezTo>
                  <a:pt x="452914" y="1858804"/>
                  <a:pt x="455771" y="1857851"/>
                  <a:pt x="450056" y="1854041"/>
                </a:cubicBezTo>
                <a:cubicBezTo>
                  <a:pt x="458629" y="1840706"/>
                  <a:pt x="469106" y="1843564"/>
                  <a:pt x="478631" y="1846421"/>
                </a:cubicBezTo>
                <a:close/>
                <a:moveTo>
                  <a:pt x="1309211" y="1961674"/>
                </a:moveTo>
                <a:cubicBezTo>
                  <a:pt x="1308259" y="1964531"/>
                  <a:pt x="1312069" y="1965484"/>
                  <a:pt x="1317784" y="1965484"/>
                </a:cubicBezTo>
                <a:cubicBezTo>
                  <a:pt x="1317784" y="1963579"/>
                  <a:pt x="1318736" y="1961674"/>
                  <a:pt x="1319689" y="1960721"/>
                </a:cubicBezTo>
                <a:cubicBezTo>
                  <a:pt x="1313974" y="1958816"/>
                  <a:pt x="1313974" y="1961674"/>
                  <a:pt x="1309211" y="1961674"/>
                </a:cubicBezTo>
                <a:close/>
                <a:moveTo>
                  <a:pt x="1013936" y="1957864"/>
                </a:moveTo>
                <a:cubicBezTo>
                  <a:pt x="1016794" y="1959769"/>
                  <a:pt x="1023461" y="1958816"/>
                  <a:pt x="1029176" y="1958816"/>
                </a:cubicBezTo>
                <a:lnTo>
                  <a:pt x="1029176" y="1955006"/>
                </a:lnTo>
                <a:cubicBezTo>
                  <a:pt x="1023461" y="1955959"/>
                  <a:pt x="1013936" y="1955006"/>
                  <a:pt x="1013936" y="1957864"/>
                </a:cubicBezTo>
                <a:close/>
                <a:moveTo>
                  <a:pt x="1110139" y="1921669"/>
                </a:moveTo>
                <a:cubicBezTo>
                  <a:pt x="1112996" y="1918811"/>
                  <a:pt x="1114901" y="1919764"/>
                  <a:pt x="1112044" y="1915954"/>
                </a:cubicBezTo>
                <a:lnTo>
                  <a:pt x="1105376" y="1915954"/>
                </a:lnTo>
                <a:cubicBezTo>
                  <a:pt x="1107281" y="1918811"/>
                  <a:pt x="1109186" y="1919764"/>
                  <a:pt x="1110139" y="1921669"/>
                </a:cubicBezTo>
                <a:close/>
                <a:moveTo>
                  <a:pt x="1179671" y="1934051"/>
                </a:moveTo>
                <a:cubicBezTo>
                  <a:pt x="1175861" y="1934051"/>
                  <a:pt x="1172051" y="1933099"/>
                  <a:pt x="1171099" y="1932146"/>
                </a:cubicBezTo>
                <a:cubicBezTo>
                  <a:pt x="1177766" y="1929289"/>
                  <a:pt x="1193006" y="1932146"/>
                  <a:pt x="1182529" y="1935956"/>
                </a:cubicBezTo>
                <a:cubicBezTo>
                  <a:pt x="1188244" y="1935956"/>
                  <a:pt x="1190149" y="1934051"/>
                  <a:pt x="1189196" y="1931194"/>
                </a:cubicBezTo>
                <a:cubicBezTo>
                  <a:pt x="1173004" y="1925479"/>
                  <a:pt x="1170146" y="1935956"/>
                  <a:pt x="1157764" y="1933099"/>
                </a:cubicBezTo>
                <a:cubicBezTo>
                  <a:pt x="1155859" y="1937861"/>
                  <a:pt x="1177766" y="1936909"/>
                  <a:pt x="1179671" y="1934051"/>
                </a:cubicBezTo>
                <a:close/>
                <a:moveTo>
                  <a:pt x="1170146" y="1939766"/>
                </a:moveTo>
                <a:cubicBezTo>
                  <a:pt x="1164431" y="1939766"/>
                  <a:pt x="1162526" y="1941671"/>
                  <a:pt x="1158716" y="1943576"/>
                </a:cubicBezTo>
                <a:cubicBezTo>
                  <a:pt x="1168241" y="1946434"/>
                  <a:pt x="1170146" y="1941671"/>
                  <a:pt x="1170146" y="1939766"/>
                </a:cubicBezTo>
                <a:close/>
                <a:moveTo>
                  <a:pt x="1186339" y="1945481"/>
                </a:moveTo>
                <a:cubicBezTo>
                  <a:pt x="1188244" y="1944529"/>
                  <a:pt x="1193006" y="1945481"/>
                  <a:pt x="1199674" y="1944529"/>
                </a:cubicBezTo>
                <a:cubicBezTo>
                  <a:pt x="1201579" y="1942624"/>
                  <a:pt x="1197769" y="1937861"/>
                  <a:pt x="1194911" y="1940719"/>
                </a:cubicBezTo>
                <a:cubicBezTo>
                  <a:pt x="1195864" y="1940719"/>
                  <a:pt x="1197769" y="1940719"/>
                  <a:pt x="1196816" y="1941671"/>
                </a:cubicBezTo>
                <a:cubicBezTo>
                  <a:pt x="1188244" y="1940719"/>
                  <a:pt x="1189196" y="1941671"/>
                  <a:pt x="1183481" y="1940719"/>
                </a:cubicBezTo>
                <a:cubicBezTo>
                  <a:pt x="1184434" y="1942624"/>
                  <a:pt x="1183481" y="1944529"/>
                  <a:pt x="1186339" y="1945481"/>
                </a:cubicBezTo>
                <a:close/>
                <a:moveTo>
                  <a:pt x="1190149" y="1948339"/>
                </a:moveTo>
                <a:cubicBezTo>
                  <a:pt x="1195864" y="1951196"/>
                  <a:pt x="1203484" y="1948339"/>
                  <a:pt x="1210151" y="1948339"/>
                </a:cubicBezTo>
                <a:cubicBezTo>
                  <a:pt x="1210151" y="1949291"/>
                  <a:pt x="1208246" y="1949291"/>
                  <a:pt x="1208246" y="1950244"/>
                </a:cubicBezTo>
                <a:cubicBezTo>
                  <a:pt x="1212056" y="1950244"/>
                  <a:pt x="1216819" y="1950244"/>
                  <a:pt x="1216819" y="1949291"/>
                </a:cubicBezTo>
                <a:cubicBezTo>
                  <a:pt x="1210151" y="1946434"/>
                  <a:pt x="1198721" y="1945481"/>
                  <a:pt x="1190149" y="1948339"/>
                </a:cubicBezTo>
                <a:close/>
                <a:moveTo>
                  <a:pt x="1371124" y="1944529"/>
                </a:moveTo>
                <a:cubicBezTo>
                  <a:pt x="1367314" y="1945481"/>
                  <a:pt x="1359694" y="1944529"/>
                  <a:pt x="1357789" y="1946434"/>
                </a:cubicBezTo>
                <a:cubicBezTo>
                  <a:pt x="1364456" y="1945481"/>
                  <a:pt x="1364456" y="1948339"/>
                  <a:pt x="1369219" y="1948339"/>
                </a:cubicBezTo>
                <a:cubicBezTo>
                  <a:pt x="1370171" y="1947386"/>
                  <a:pt x="1372076" y="1946434"/>
                  <a:pt x="1371124" y="1944529"/>
                </a:cubicBezTo>
                <a:close/>
                <a:moveTo>
                  <a:pt x="1326356" y="1945481"/>
                </a:moveTo>
                <a:cubicBezTo>
                  <a:pt x="1330166" y="1950244"/>
                  <a:pt x="1352074" y="1947386"/>
                  <a:pt x="1353026" y="1945481"/>
                </a:cubicBezTo>
                <a:cubicBezTo>
                  <a:pt x="1341596" y="1944529"/>
                  <a:pt x="1334929" y="1947386"/>
                  <a:pt x="1326356" y="1945481"/>
                </a:cubicBezTo>
                <a:close/>
                <a:moveTo>
                  <a:pt x="1241584" y="1940719"/>
                </a:moveTo>
                <a:cubicBezTo>
                  <a:pt x="1225391" y="1941671"/>
                  <a:pt x="1216819" y="1940719"/>
                  <a:pt x="1203484" y="1938814"/>
                </a:cubicBezTo>
                <a:lnTo>
                  <a:pt x="1203484" y="1940719"/>
                </a:lnTo>
                <a:cubicBezTo>
                  <a:pt x="1202531" y="1940719"/>
                  <a:pt x="1200626" y="1941671"/>
                  <a:pt x="1203484" y="1941671"/>
                </a:cubicBezTo>
                <a:cubicBezTo>
                  <a:pt x="1204436" y="1939766"/>
                  <a:pt x="1206341" y="1941671"/>
                  <a:pt x="1205389" y="1943576"/>
                </a:cubicBezTo>
                <a:cubicBezTo>
                  <a:pt x="1213961" y="1942624"/>
                  <a:pt x="1218724" y="1946434"/>
                  <a:pt x="1223486" y="1943576"/>
                </a:cubicBezTo>
                <a:cubicBezTo>
                  <a:pt x="1222534" y="1945481"/>
                  <a:pt x="1220629" y="1946434"/>
                  <a:pt x="1218724" y="1948339"/>
                </a:cubicBezTo>
                <a:cubicBezTo>
                  <a:pt x="1230154" y="1947386"/>
                  <a:pt x="1226344" y="1940719"/>
                  <a:pt x="1236821" y="1941671"/>
                </a:cubicBezTo>
                <a:cubicBezTo>
                  <a:pt x="1234916" y="1944529"/>
                  <a:pt x="1229201" y="1945481"/>
                  <a:pt x="1228249" y="1948339"/>
                </a:cubicBezTo>
                <a:cubicBezTo>
                  <a:pt x="1249204" y="1947386"/>
                  <a:pt x="1290161" y="1948339"/>
                  <a:pt x="1319689" y="1946434"/>
                </a:cubicBezTo>
                <a:cubicBezTo>
                  <a:pt x="1288256" y="1942624"/>
                  <a:pt x="1255871" y="1947386"/>
                  <a:pt x="1239679" y="1945481"/>
                </a:cubicBezTo>
                <a:cubicBezTo>
                  <a:pt x="1243489" y="1942624"/>
                  <a:pt x="1237774" y="1942624"/>
                  <a:pt x="1241584" y="1940719"/>
                </a:cubicBezTo>
                <a:close/>
                <a:moveTo>
                  <a:pt x="1402556" y="1935956"/>
                </a:moveTo>
                <a:lnTo>
                  <a:pt x="1402556" y="1939766"/>
                </a:lnTo>
                <a:cubicBezTo>
                  <a:pt x="1404461" y="1938814"/>
                  <a:pt x="1408271" y="1938814"/>
                  <a:pt x="1411129" y="1938814"/>
                </a:cubicBezTo>
                <a:cubicBezTo>
                  <a:pt x="1412081" y="1938814"/>
                  <a:pt x="1414939" y="1938814"/>
                  <a:pt x="1416844" y="1937861"/>
                </a:cubicBezTo>
                <a:cubicBezTo>
                  <a:pt x="1418749" y="1937861"/>
                  <a:pt x="1418749" y="1936909"/>
                  <a:pt x="1418749" y="1935956"/>
                </a:cubicBezTo>
                <a:cubicBezTo>
                  <a:pt x="1415891" y="1935956"/>
                  <a:pt x="1413986" y="1935956"/>
                  <a:pt x="1413034" y="1936909"/>
                </a:cubicBezTo>
                <a:cubicBezTo>
                  <a:pt x="1412081" y="1936909"/>
                  <a:pt x="1411129" y="1936909"/>
                  <a:pt x="1410176" y="1936909"/>
                </a:cubicBezTo>
                <a:cubicBezTo>
                  <a:pt x="1407319" y="1936909"/>
                  <a:pt x="1406366" y="1936909"/>
                  <a:pt x="1402556" y="1935956"/>
                </a:cubicBezTo>
                <a:close/>
                <a:moveTo>
                  <a:pt x="1400651" y="1935956"/>
                </a:moveTo>
                <a:cubicBezTo>
                  <a:pt x="1394936" y="1936909"/>
                  <a:pt x="1386364" y="1935956"/>
                  <a:pt x="1382554" y="1937861"/>
                </a:cubicBezTo>
                <a:cubicBezTo>
                  <a:pt x="1386364" y="1937861"/>
                  <a:pt x="1384459" y="1940719"/>
                  <a:pt x="1382554" y="1941671"/>
                </a:cubicBezTo>
                <a:cubicBezTo>
                  <a:pt x="1394936" y="1943576"/>
                  <a:pt x="1394936" y="1938814"/>
                  <a:pt x="1400651" y="1935956"/>
                </a:cubicBezTo>
                <a:close/>
                <a:moveTo>
                  <a:pt x="1400651" y="1931194"/>
                </a:moveTo>
                <a:cubicBezTo>
                  <a:pt x="1393984" y="1934051"/>
                  <a:pt x="1372076" y="1929289"/>
                  <a:pt x="1369219" y="1935004"/>
                </a:cubicBezTo>
                <a:cubicBezTo>
                  <a:pt x="1377791" y="1932146"/>
                  <a:pt x="1396841" y="1938814"/>
                  <a:pt x="1400651" y="1931194"/>
                </a:cubicBezTo>
                <a:close/>
                <a:moveTo>
                  <a:pt x="1282541" y="1923574"/>
                </a:moveTo>
                <a:cubicBezTo>
                  <a:pt x="1280636" y="1927384"/>
                  <a:pt x="1299686" y="1926431"/>
                  <a:pt x="1300639" y="1924526"/>
                </a:cubicBezTo>
                <a:cubicBezTo>
                  <a:pt x="1289209" y="1924526"/>
                  <a:pt x="1293019" y="1923574"/>
                  <a:pt x="1282541" y="1923574"/>
                </a:cubicBezTo>
                <a:close/>
                <a:moveTo>
                  <a:pt x="1371124" y="1917859"/>
                </a:moveTo>
                <a:cubicBezTo>
                  <a:pt x="1371124" y="1920716"/>
                  <a:pt x="1373981" y="1922621"/>
                  <a:pt x="1379696" y="1922621"/>
                </a:cubicBezTo>
                <a:cubicBezTo>
                  <a:pt x="1379696" y="1919764"/>
                  <a:pt x="1376839" y="1917859"/>
                  <a:pt x="1371124" y="1917859"/>
                </a:cubicBezTo>
                <a:close/>
                <a:moveTo>
                  <a:pt x="1369219" y="1908334"/>
                </a:moveTo>
                <a:cubicBezTo>
                  <a:pt x="1364456" y="1910239"/>
                  <a:pt x="1352074" y="1909286"/>
                  <a:pt x="1351121" y="1914049"/>
                </a:cubicBezTo>
                <a:cubicBezTo>
                  <a:pt x="1353026" y="1914049"/>
                  <a:pt x="1355884" y="1914049"/>
                  <a:pt x="1355884" y="1915001"/>
                </a:cubicBezTo>
                <a:cubicBezTo>
                  <a:pt x="1362551" y="1914049"/>
                  <a:pt x="1367314" y="1910239"/>
                  <a:pt x="1371124" y="1915001"/>
                </a:cubicBezTo>
                <a:cubicBezTo>
                  <a:pt x="1370171" y="1911191"/>
                  <a:pt x="1384459" y="1915001"/>
                  <a:pt x="1382554" y="1910239"/>
                </a:cubicBezTo>
                <a:cubicBezTo>
                  <a:pt x="1375886" y="1910239"/>
                  <a:pt x="1375886" y="1913096"/>
                  <a:pt x="1369219" y="1912144"/>
                </a:cubicBezTo>
                <a:cubicBezTo>
                  <a:pt x="1365409" y="1911191"/>
                  <a:pt x="1369219" y="1912144"/>
                  <a:pt x="1369219" y="1908334"/>
                </a:cubicBezTo>
                <a:close/>
                <a:moveTo>
                  <a:pt x="1340644" y="1914049"/>
                </a:moveTo>
                <a:cubicBezTo>
                  <a:pt x="1333024" y="1912144"/>
                  <a:pt x="1345406" y="1910239"/>
                  <a:pt x="1347311" y="1913096"/>
                </a:cubicBezTo>
                <a:lnTo>
                  <a:pt x="1347311" y="1908334"/>
                </a:lnTo>
                <a:cubicBezTo>
                  <a:pt x="1338739" y="1910239"/>
                  <a:pt x="1342549" y="1904524"/>
                  <a:pt x="1333976" y="1906429"/>
                </a:cubicBezTo>
                <a:cubicBezTo>
                  <a:pt x="1335881" y="1910239"/>
                  <a:pt x="1323499" y="1907381"/>
                  <a:pt x="1325404" y="1911191"/>
                </a:cubicBezTo>
                <a:cubicBezTo>
                  <a:pt x="1336834" y="1913096"/>
                  <a:pt x="1335881" y="1912144"/>
                  <a:pt x="1330166" y="1915954"/>
                </a:cubicBezTo>
                <a:cubicBezTo>
                  <a:pt x="1332071" y="1915001"/>
                  <a:pt x="1340644" y="1916906"/>
                  <a:pt x="1340644" y="1914049"/>
                </a:cubicBezTo>
                <a:close/>
                <a:moveTo>
                  <a:pt x="1357789" y="1919764"/>
                </a:moveTo>
                <a:cubicBezTo>
                  <a:pt x="1357789" y="1916906"/>
                  <a:pt x="1344454" y="1915001"/>
                  <a:pt x="1342549" y="1915954"/>
                </a:cubicBezTo>
                <a:cubicBezTo>
                  <a:pt x="1344454" y="1915954"/>
                  <a:pt x="1347311" y="1915954"/>
                  <a:pt x="1347311" y="1916906"/>
                </a:cubicBezTo>
                <a:cubicBezTo>
                  <a:pt x="1339691" y="1917859"/>
                  <a:pt x="1338739" y="1915001"/>
                  <a:pt x="1332071" y="1915954"/>
                </a:cubicBezTo>
                <a:cubicBezTo>
                  <a:pt x="1333976" y="1923574"/>
                  <a:pt x="1349216" y="1917859"/>
                  <a:pt x="1357789" y="1919764"/>
                </a:cubicBezTo>
                <a:close/>
                <a:moveTo>
                  <a:pt x="1168241" y="1915954"/>
                </a:moveTo>
                <a:cubicBezTo>
                  <a:pt x="1154906" y="1908334"/>
                  <a:pt x="1140619" y="1913096"/>
                  <a:pt x="1118711" y="1914049"/>
                </a:cubicBezTo>
                <a:cubicBezTo>
                  <a:pt x="1120616" y="1919764"/>
                  <a:pt x="1132046" y="1919764"/>
                  <a:pt x="1133951" y="1925479"/>
                </a:cubicBezTo>
                <a:cubicBezTo>
                  <a:pt x="1144429" y="1923574"/>
                  <a:pt x="1146334" y="1926431"/>
                  <a:pt x="1152049" y="1929289"/>
                </a:cubicBezTo>
                <a:cubicBezTo>
                  <a:pt x="1158716" y="1928336"/>
                  <a:pt x="1150144" y="1917859"/>
                  <a:pt x="1163479" y="1917859"/>
                </a:cubicBezTo>
                <a:cubicBezTo>
                  <a:pt x="1163479" y="1918811"/>
                  <a:pt x="1165384" y="1918811"/>
                  <a:pt x="1165384" y="1919764"/>
                </a:cubicBezTo>
                <a:cubicBezTo>
                  <a:pt x="1162526" y="1920716"/>
                  <a:pt x="1159669" y="1921669"/>
                  <a:pt x="1158716" y="1923574"/>
                </a:cubicBezTo>
                <a:cubicBezTo>
                  <a:pt x="1168241" y="1926431"/>
                  <a:pt x="1173956" y="1925479"/>
                  <a:pt x="1183481" y="1923574"/>
                </a:cubicBezTo>
                <a:cubicBezTo>
                  <a:pt x="1187291" y="1926431"/>
                  <a:pt x="1186339" y="1924526"/>
                  <a:pt x="1194911" y="1924526"/>
                </a:cubicBezTo>
                <a:cubicBezTo>
                  <a:pt x="1193006" y="1928336"/>
                  <a:pt x="1198721" y="1928336"/>
                  <a:pt x="1201579" y="1929289"/>
                </a:cubicBezTo>
                <a:cubicBezTo>
                  <a:pt x="1207294" y="1927384"/>
                  <a:pt x="1197769" y="1925479"/>
                  <a:pt x="1203484" y="1924526"/>
                </a:cubicBezTo>
                <a:cubicBezTo>
                  <a:pt x="1208246" y="1927384"/>
                  <a:pt x="1213009" y="1926431"/>
                  <a:pt x="1221581" y="1925479"/>
                </a:cubicBezTo>
                <a:cubicBezTo>
                  <a:pt x="1221581" y="1927384"/>
                  <a:pt x="1228249" y="1931194"/>
                  <a:pt x="1223486" y="1931194"/>
                </a:cubicBezTo>
                <a:cubicBezTo>
                  <a:pt x="1219676" y="1929289"/>
                  <a:pt x="1202531" y="1931194"/>
                  <a:pt x="1210151" y="1926431"/>
                </a:cubicBezTo>
                <a:cubicBezTo>
                  <a:pt x="1205389" y="1929289"/>
                  <a:pt x="1195864" y="1930241"/>
                  <a:pt x="1192054" y="1933099"/>
                </a:cubicBezTo>
                <a:cubicBezTo>
                  <a:pt x="1204436" y="1932146"/>
                  <a:pt x="1207294" y="1936909"/>
                  <a:pt x="1216819" y="1937861"/>
                </a:cubicBezTo>
                <a:cubicBezTo>
                  <a:pt x="1214914" y="1935956"/>
                  <a:pt x="1224439" y="1933099"/>
                  <a:pt x="1223486" y="1935956"/>
                </a:cubicBezTo>
                <a:cubicBezTo>
                  <a:pt x="1221581" y="1935956"/>
                  <a:pt x="1220629" y="1936909"/>
                  <a:pt x="1221581" y="1937861"/>
                </a:cubicBezTo>
                <a:cubicBezTo>
                  <a:pt x="1231106" y="1936909"/>
                  <a:pt x="1230154" y="1936909"/>
                  <a:pt x="1236821" y="1938814"/>
                </a:cubicBezTo>
                <a:cubicBezTo>
                  <a:pt x="1237774" y="1934051"/>
                  <a:pt x="1239679" y="1935004"/>
                  <a:pt x="1250156" y="1934051"/>
                </a:cubicBezTo>
                <a:cubicBezTo>
                  <a:pt x="1250156" y="1929289"/>
                  <a:pt x="1238726" y="1932146"/>
                  <a:pt x="1238726" y="1930241"/>
                </a:cubicBezTo>
                <a:cubicBezTo>
                  <a:pt x="1238726" y="1928336"/>
                  <a:pt x="1244441" y="1929289"/>
                  <a:pt x="1243489" y="1926431"/>
                </a:cubicBezTo>
                <a:cubicBezTo>
                  <a:pt x="1239679" y="1926431"/>
                  <a:pt x="1232059" y="1929289"/>
                  <a:pt x="1230154" y="1926431"/>
                </a:cubicBezTo>
                <a:cubicBezTo>
                  <a:pt x="1233964" y="1922621"/>
                  <a:pt x="1255871" y="1927384"/>
                  <a:pt x="1254919" y="1920716"/>
                </a:cubicBezTo>
                <a:cubicBezTo>
                  <a:pt x="1238726" y="1925479"/>
                  <a:pt x="1227296" y="1919764"/>
                  <a:pt x="1214914" y="1916906"/>
                </a:cubicBezTo>
                <a:cubicBezTo>
                  <a:pt x="1209199" y="1923574"/>
                  <a:pt x="1195864" y="1916906"/>
                  <a:pt x="1190149" y="1921669"/>
                </a:cubicBezTo>
                <a:cubicBezTo>
                  <a:pt x="1188244" y="1919764"/>
                  <a:pt x="1180624" y="1919764"/>
                  <a:pt x="1183481" y="1915954"/>
                </a:cubicBezTo>
                <a:cubicBezTo>
                  <a:pt x="1187291" y="1915001"/>
                  <a:pt x="1196816" y="1917859"/>
                  <a:pt x="1194911" y="1914049"/>
                </a:cubicBezTo>
                <a:cubicBezTo>
                  <a:pt x="1189196" y="1915001"/>
                  <a:pt x="1169194" y="1912144"/>
                  <a:pt x="1168241" y="1915954"/>
                </a:cubicBezTo>
                <a:close/>
                <a:moveTo>
                  <a:pt x="1173004" y="1908334"/>
                </a:moveTo>
                <a:cubicBezTo>
                  <a:pt x="1173004" y="1910239"/>
                  <a:pt x="1169194" y="1909286"/>
                  <a:pt x="1168241" y="1910239"/>
                </a:cubicBezTo>
                <a:cubicBezTo>
                  <a:pt x="1172051" y="1912144"/>
                  <a:pt x="1179671" y="1911191"/>
                  <a:pt x="1181576" y="1909286"/>
                </a:cubicBezTo>
                <a:cubicBezTo>
                  <a:pt x="1177766" y="1910239"/>
                  <a:pt x="1176814" y="1908334"/>
                  <a:pt x="1173004" y="1908334"/>
                </a:cubicBezTo>
                <a:close/>
                <a:moveTo>
                  <a:pt x="741521" y="1791176"/>
                </a:moveTo>
                <a:cubicBezTo>
                  <a:pt x="746284" y="1791176"/>
                  <a:pt x="748189" y="1790224"/>
                  <a:pt x="748189" y="1787366"/>
                </a:cubicBezTo>
                <a:cubicBezTo>
                  <a:pt x="741521" y="1788319"/>
                  <a:pt x="742474" y="1785461"/>
                  <a:pt x="736759" y="1786414"/>
                </a:cubicBezTo>
                <a:cubicBezTo>
                  <a:pt x="733901" y="1790224"/>
                  <a:pt x="744379" y="1787366"/>
                  <a:pt x="741521" y="1791176"/>
                </a:cubicBezTo>
                <a:close/>
                <a:moveTo>
                  <a:pt x="701516" y="1790224"/>
                </a:moveTo>
                <a:cubicBezTo>
                  <a:pt x="694849" y="1787366"/>
                  <a:pt x="690086" y="1793081"/>
                  <a:pt x="683419" y="1794034"/>
                </a:cubicBezTo>
                <a:cubicBezTo>
                  <a:pt x="687229" y="1794986"/>
                  <a:pt x="696754" y="1791176"/>
                  <a:pt x="701516" y="1790224"/>
                </a:cubicBezTo>
                <a:close/>
                <a:moveTo>
                  <a:pt x="763429" y="1796891"/>
                </a:moveTo>
                <a:cubicBezTo>
                  <a:pt x="765334" y="1796891"/>
                  <a:pt x="766286" y="1795939"/>
                  <a:pt x="768191" y="1795939"/>
                </a:cubicBezTo>
                <a:cubicBezTo>
                  <a:pt x="772954" y="1795939"/>
                  <a:pt x="774859" y="1796891"/>
                  <a:pt x="774859" y="1799749"/>
                </a:cubicBezTo>
                <a:cubicBezTo>
                  <a:pt x="770096" y="1799749"/>
                  <a:pt x="765334" y="1800701"/>
                  <a:pt x="763429" y="1803559"/>
                </a:cubicBezTo>
                <a:cubicBezTo>
                  <a:pt x="772001" y="1803559"/>
                  <a:pt x="775811" y="1799749"/>
                  <a:pt x="781526" y="1797844"/>
                </a:cubicBezTo>
                <a:cubicBezTo>
                  <a:pt x="775811" y="1794034"/>
                  <a:pt x="758666" y="1796891"/>
                  <a:pt x="763429" y="1792129"/>
                </a:cubicBezTo>
                <a:cubicBezTo>
                  <a:pt x="757714" y="1795939"/>
                  <a:pt x="749141" y="1791176"/>
                  <a:pt x="745331" y="1795939"/>
                </a:cubicBezTo>
                <a:cubicBezTo>
                  <a:pt x="755809" y="1790224"/>
                  <a:pt x="772001" y="1805464"/>
                  <a:pt x="763429" y="1796891"/>
                </a:cubicBezTo>
                <a:close/>
                <a:moveTo>
                  <a:pt x="759619" y="1796891"/>
                </a:moveTo>
                <a:cubicBezTo>
                  <a:pt x="751046" y="1799749"/>
                  <a:pt x="736759" y="1795939"/>
                  <a:pt x="728186" y="1802606"/>
                </a:cubicBezTo>
                <a:cubicBezTo>
                  <a:pt x="747236" y="1805464"/>
                  <a:pt x="753904" y="1804511"/>
                  <a:pt x="759619" y="1796891"/>
                </a:cubicBezTo>
                <a:close/>
                <a:moveTo>
                  <a:pt x="811054" y="1825466"/>
                </a:moveTo>
                <a:cubicBezTo>
                  <a:pt x="820579" y="1826419"/>
                  <a:pt x="824389" y="1819751"/>
                  <a:pt x="815816" y="1818799"/>
                </a:cubicBezTo>
                <a:cubicBezTo>
                  <a:pt x="819626" y="1819751"/>
                  <a:pt x="829151" y="1817846"/>
                  <a:pt x="829151" y="1819751"/>
                </a:cubicBezTo>
                <a:cubicBezTo>
                  <a:pt x="830104" y="1821656"/>
                  <a:pt x="818674" y="1823561"/>
                  <a:pt x="824389" y="1824514"/>
                </a:cubicBezTo>
                <a:cubicBezTo>
                  <a:pt x="829151" y="1823561"/>
                  <a:pt x="835819" y="1823561"/>
                  <a:pt x="846296" y="1820704"/>
                </a:cubicBezTo>
                <a:cubicBezTo>
                  <a:pt x="836771" y="1821656"/>
                  <a:pt x="837724" y="1814989"/>
                  <a:pt x="831056" y="1811179"/>
                </a:cubicBezTo>
                <a:cubicBezTo>
                  <a:pt x="832009" y="1816894"/>
                  <a:pt x="818674" y="1814989"/>
                  <a:pt x="812959" y="1816894"/>
                </a:cubicBezTo>
                <a:cubicBezTo>
                  <a:pt x="810101" y="1819751"/>
                  <a:pt x="818674" y="1821656"/>
                  <a:pt x="812959" y="1821656"/>
                </a:cubicBezTo>
                <a:cubicBezTo>
                  <a:pt x="810101" y="1819751"/>
                  <a:pt x="795814" y="1822609"/>
                  <a:pt x="801529" y="1816894"/>
                </a:cubicBezTo>
                <a:cubicBezTo>
                  <a:pt x="794861" y="1814989"/>
                  <a:pt x="789146" y="1820704"/>
                  <a:pt x="790099" y="1815941"/>
                </a:cubicBezTo>
                <a:cubicBezTo>
                  <a:pt x="784384" y="1815941"/>
                  <a:pt x="783431" y="1817846"/>
                  <a:pt x="781526" y="1819751"/>
                </a:cubicBezTo>
                <a:cubicBezTo>
                  <a:pt x="791051" y="1820704"/>
                  <a:pt x="796766" y="1815941"/>
                  <a:pt x="796766" y="1821656"/>
                </a:cubicBezTo>
                <a:cubicBezTo>
                  <a:pt x="792956" y="1821656"/>
                  <a:pt x="789146" y="1822609"/>
                  <a:pt x="788194" y="1823561"/>
                </a:cubicBezTo>
                <a:cubicBezTo>
                  <a:pt x="797719" y="1823561"/>
                  <a:pt x="795814" y="1829276"/>
                  <a:pt x="801529" y="1830229"/>
                </a:cubicBezTo>
                <a:cubicBezTo>
                  <a:pt x="801529" y="1825466"/>
                  <a:pt x="807244" y="1830229"/>
                  <a:pt x="812959" y="1829276"/>
                </a:cubicBezTo>
                <a:cubicBezTo>
                  <a:pt x="817721" y="1827371"/>
                  <a:pt x="812006" y="1827371"/>
                  <a:pt x="811054" y="1825466"/>
                </a:cubicBezTo>
                <a:close/>
                <a:moveTo>
                  <a:pt x="965359" y="1845469"/>
                </a:moveTo>
                <a:cubicBezTo>
                  <a:pt x="960596" y="1847374"/>
                  <a:pt x="946309" y="1844516"/>
                  <a:pt x="947261" y="1850231"/>
                </a:cubicBezTo>
                <a:cubicBezTo>
                  <a:pt x="956786" y="1849279"/>
                  <a:pt x="956786" y="1850231"/>
                  <a:pt x="967264" y="1850231"/>
                </a:cubicBezTo>
                <a:cubicBezTo>
                  <a:pt x="967264" y="1848326"/>
                  <a:pt x="964406" y="1848326"/>
                  <a:pt x="965359" y="1845469"/>
                </a:cubicBezTo>
                <a:close/>
                <a:moveTo>
                  <a:pt x="899636" y="1845469"/>
                </a:moveTo>
                <a:cubicBezTo>
                  <a:pt x="907256" y="1843564"/>
                  <a:pt x="911066" y="1846421"/>
                  <a:pt x="914876" y="1844516"/>
                </a:cubicBezTo>
                <a:cubicBezTo>
                  <a:pt x="912971" y="1844516"/>
                  <a:pt x="912019" y="1843564"/>
                  <a:pt x="912971" y="1842611"/>
                </a:cubicBezTo>
                <a:cubicBezTo>
                  <a:pt x="907256" y="1842611"/>
                  <a:pt x="899636" y="1842611"/>
                  <a:pt x="899636" y="1845469"/>
                </a:cubicBezTo>
                <a:close/>
                <a:moveTo>
                  <a:pt x="924401" y="1850231"/>
                </a:moveTo>
                <a:cubicBezTo>
                  <a:pt x="921544" y="1850231"/>
                  <a:pt x="919639" y="1848326"/>
                  <a:pt x="917734" y="1850231"/>
                </a:cubicBezTo>
                <a:cubicBezTo>
                  <a:pt x="920591" y="1851184"/>
                  <a:pt x="925354" y="1851184"/>
                  <a:pt x="931069" y="1851184"/>
                </a:cubicBezTo>
                <a:cubicBezTo>
                  <a:pt x="927259" y="1847374"/>
                  <a:pt x="930116" y="1846421"/>
                  <a:pt x="939641" y="1846421"/>
                </a:cubicBezTo>
                <a:cubicBezTo>
                  <a:pt x="937736" y="1842611"/>
                  <a:pt x="945356" y="1840706"/>
                  <a:pt x="937736" y="1839754"/>
                </a:cubicBezTo>
                <a:cubicBezTo>
                  <a:pt x="936784" y="1841659"/>
                  <a:pt x="934879" y="1841659"/>
                  <a:pt x="931069" y="1841659"/>
                </a:cubicBezTo>
                <a:cubicBezTo>
                  <a:pt x="930116" y="1843564"/>
                  <a:pt x="933926" y="1844516"/>
                  <a:pt x="931069" y="1845469"/>
                </a:cubicBezTo>
                <a:cubicBezTo>
                  <a:pt x="926306" y="1843564"/>
                  <a:pt x="928211" y="1845469"/>
                  <a:pt x="922496" y="1845469"/>
                </a:cubicBezTo>
                <a:cubicBezTo>
                  <a:pt x="921544" y="1844516"/>
                  <a:pt x="922496" y="1843564"/>
                  <a:pt x="920591" y="1843564"/>
                </a:cubicBezTo>
                <a:cubicBezTo>
                  <a:pt x="917734" y="1848326"/>
                  <a:pt x="927259" y="1845469"/>
                  <a:pt x="924401" y="1850231"/>
                </a:cubicBezTo>
                <a:close/>
                <a:moveTo>
                  <a:pt x="902494" y="1854994"/>
                </a:moveTo>
                <a:cubicBezTo>
                  <a:pt x="908209" y="1852136"/>
                  <a:pt x="906304" y="1852136"/>
                  <a:pt x="913924" y="1854041"/>
                </a:cubicBezTo>
                <a:cubicBezTo>
                  <a:pt x="913924" y="1852136"/>
                  <a:pt x="914876" y="1851184"/>
                  <a:pt x="915829" y="1850231"/>
                </a:cubicBezTo>
                <a:cubicBezTo>
                  <a:pt x="905351" y="1847374"/>
                  <a:pt x="893921" y="1848326"/>
                  <a:pt x="884396" y="1846421"/>
                </a:cubicBezTo>
                <a:cubicBezTo>
                  <a:pt x="886301" y="1850231"/>
                  <a:pt x="897731" y="1851184"/>
                  <a:pt x="904399" y="1850231"/>
                </a:cubicBezTo>
                <a:cubicBezTo>
                  <a:pt x="905351" y="1852136"/>
                  <a:pt x="895826" y="1854041"/>
                  <a:pt x="902494" y="1854994"/>
                </a:cubicBezTo>
                <a:close/>
                <a:moveTo>
                  <a:pt x="920591" y="1856899"/>
                </a:moveTo>
                <a:cubicBezTo>
                  <a:pt x="932974" y="1854994"/>
                  <a:pt x="940594" y="1857851"/>
                  <a:pt x="949166" y="1855946"/>
                </a:cubicBezTo>
                <a:lnTo>
                  <a:pt x="949166" y="1852136"/>
                </a:lnTo>
                <a:cubicBezTo>
                  <a:pt x="937736" y="1854994"/>
                  <a:pt x="923449" y="1852136"/>
                  <a:pt x="920591" y="1856899"/>
                </a:cubicBezTo>
                <a:close/>
                <a:moveTo>
                  <a:pt x="537686" y="1862614"/>
                </a:moveTo>
                <a:cubicBezTo>
                  <a:pt x="543401" y="1861661"/>
                  <a:pt x="540544" y="1854994"/>
                  <a:pt x="535781" y="1858804"/>
                </a:cubicBezTo>
                <a:cubicBezTo>
                  <a:pt x="542449" y="1861661"/>
                  <a:pt x="512921" y="1857851"/>
                  <a:pt x="512921" y="1861661"/>
                </a:cubicBezTo>
                <a:cubicBezTo>
                  <a:pt x="518636" y="1864519"/>
                  <a:pt x="525304" y="1860709"/>
                  <a:pt x="537686" y="1862614"/>
                </a:cubicBezTo>
                <a:close/>
                <a:moveTo>
                  <a:pt x="620554" y="1865471"/>
                </a:moveTo>
                <a:cubicBezTo>
                  <a:pt x="628174" y="1865471"/>
                  <a:pt x="634841" y="1864519"/>
                  <a:pt x="635794" y="1860709"/>
                </a:cubicBezTo>
                <a:cubicBezTo>
                  <a:pt x="629126" y="1861661"/>
                  <a:pt x="622459" y="1861661"/>
                  <a:pt x="620554" y="1865471"/>
                </a:cubicBezTo>
                <a:close/>
                <a:moveTo>
                  <a:pt x="665321" y="1864519"/>
                </a:moveTo>
                <a:cubicBezTo>
                  <a:pt x="654844" y="1863566"/>
                  <a:pt x="658654" y="1865471"/>
                  <a:pt x="656749" y="1866424"/>
                </a:cubicBezTo>
                <a:cubicBezTo>
                  <a:pt x="651986" y="1865471"/>
                  <a:pt x="653891" y="1860709"/>
                  <a:pt x="650081" y="1859756"/>
                </a:cubicBezTo>
                <a:cubicBezTo>
                  <a:pt x="650081" y="1860709"/>
                  <a:pt x="648176" y="1860709"/>
                  <a:pt x="648176" y="1859756"/>
                </a:cubicBezTo>
                <a:cubicBezTo>
                  <a:pt x="653891" y="1857851"/>
                  <a:pt x="654844" y="1856899"/>
                  <a:pt x="661511" y="1858804"/>
                </a:cubicBezTo>
                <a:cubicBezTo>
                  <a:pt x="656749" y="1853089"/>
                  <a:pt x="641509" y="1859756"/>
                  <a:pt x="639604" y="1862614"/>
                </a:cubicBezTo>
                <a:cubicBezTo>
                  <a:pt x="643414" y="1862614"/>
                  <a:pt x="645319" y="1860709"/>
                  <a:pt x="646271" y="1862614"/>
                </a:cubicBezTo>
                <a:cubicBezTo>
                  <a:pt x="644366" y="1866424"/>
                  <a:pt x="639604" y="1867376"/>
                  <a:pt x="632936" y="1866424"/>
                </a:cubicBezTo>
                <a:cubicBezTo>
                  <a:pt x="631031" y="1872139"/>
                  <a:pt x="650081" y="1866424"/>
                  <a:pt x="651034" y="1870234"/>
                </a:cubicBezTo>
                <a:cubicBezTo>
                  <a:pt x="647224" y="1871186"/>
                  <a:pt x="645319" y="1873091"/>
                  <a:pt x="637699" y="1872139"/>
                </a:cubicBezTo>
                <a:cubicBezTo>
                  <a:pt x="651986" y="1875949"/>
                  <a:pt x="654844" y="1867376"/>
                  <a:pt x="665321" y="1864519"/>
                </a:cubicBezTo>
                <a:close/>
                <a:moveTo>
                  <a:pt x="718661" y="1866424"/>
                </a:moveTo>
                <a:cubicBezTo>
                  <a:pt x="706279" y="1864519"/>
                  <a:pt x="692944" y="1862614"/>
                  <a:pt x="685324" y="1858804"/>
                </a:cubicBezTo>
                <a:cubicBezTo>
                  <a:pt x="684371" y="1860709"/>
                  <a:pt x="676751" y="1859756"/>
                  <a:pt x="676751" y="1862614"/>
                </a:cubicBezTo>
                <a:cubicBezTo>
                  <a:pt x="684371" y="1862614"/>
                  <a:pt x="688181" y="1860709"/>
                  <a:pt x="691991" y="1863566"/>
                </a:cubicBezTo>
                <a:cubicBezTo>
                  <a:pt x="691991" y="1865471"/>
                  <a:pt x="688181" y="1864519"/>
                  <a:pt x="687229" y="1865471"/>
                </a:cubicBezTo>
                <a:cubicBezTo>
                  <a:pt x="700564" y="1863566"/>
                  <a:pt x="711041" y="1869281"/>
                  <a:pt x="718661" y="1866424"/>
                </a:cubicBezTo>
                <a:close/>
                <a:moveTo>
                  <a:pt x="804386" y="1871186"/>
                </a:moveTo>
                <a:cubicBezTo>
                  <a:pt x="811054" y="1872139"/>
                  <a:pt x="810101" y="1869281"/>
                  <a:pt x="815816" y="1870234"/>
                </a:cubicBezTo>
                <a:cubicBezTo>
                  <a:pt x="812006" y="1874996"/>
                  <a:pt x="825341" y="1870234"/>
                  <a:pt x="824389" y="1874044"/>
                </a:cubicBezTo>
                <a:cubicBezTo>
                  <a:pt x="824389" y="1874996"/>
                  <a:pt x="821531" y="1875949"/>
                  <a:pt x="819626" y="1875949"/>
                </a:cubicBezTo>
                <a:cubicBezTo>
                  <a:pt x="816769" y="1875949"/>
                  <a:pt x="812959" y="1870234"/>
                  <a:pt x="811054" y="1874044"/>
                </a:cubicBezTo>
                <a:cubicBezTo>
                  <a:pt x="817721" y="1874996"/>
                  <a:pt x="808196" y="1876901"/>
                  <a:pt x="812959" y="1878806"/>
                </a:cubicBezTo>
                <a:cubicBezTo>
                  <a:pt x="824389" y="1876901"/>
                  <a:pt x="820579" y="1882616"/>
                  <a:pt x="831056" y="1880711"/>
                </a:cubicBezTo>
                <a:cubicBezTo>
                  <a:pt x="827246" y="1880711"/>
                  <a:pt x="827246" y="1873091"/>
                  <a:pt x="831056" y="1873091"/>
                </a:cubicBezTo>
                <a:cubicBezTo>
                  <a:pt x="834866" y="1874044"/>
                  <a:pt x="835819" y="1877854"/>
                  <a:pt x="839629" y="1878806"/>
                </a:cubicBezTo>
                <a:cubicBezTo>
                  <a:pt x="839629" y="1874044"/>
                  <a:pt x="831056" y="1874044"/>
                  <a:pt x="831056" y="1869281"/>
                </a:cubicBezTo>
                <a:cubicBezTo>
                  <a:pt x="822484" y="1870234"/>
                  <a:pt x="805339" y="1866424"/>
                  <a:pt x="804386" y="1871186"/>
                </a:cubicBezTo>
                <a:close/>
                <a:moveTo>
                  <a:pt x="768191" y="1871186"/>
                </a:moveTo>
                <a:cubicBezTo>
                  <a:pt x="768191" y="1875949"/>
                  <a:pt x="800576" y="1874996"/>
                  <a:pt x="801529" y="1870234"/>
                </a:cubicBezTo>
                <a:cubicBezTo>
                  <a:pt x="786289" y="1872139"/>
                  <a:pt x="780574" y="1871186"/>
                  <a:pt x="768191" y="1871186"/>
                </a:cubicBezTo>
                <a:close/>
                <a:moveTo>
                  <a:pt x="761524" y="1867376"/>
                </a:moveTo>
                <a:cubicBezTo>
                  <a:pt x="755809" y="1868329"/>
                  <a:pt x="749141" y="1868329"/>
                  <a:pt x="746284" y="1871186"/>
                </a:cubicBezTo>
                <a:cubicBezTo>
                  <a:pt x="752951" y="1874996"/>
                  <a:pt x="755809" y="1870234"/>
                  <a:pt x="759619" y="1869281"/>
                </a:cubicBezTo>
                <a:cubicBezTo>
                  <a:pt x="759619" y="1870234"/>
                  <a:pt x="762476" y="1869281"/>
                  <a:pt x="761524" y="1867376"/>
                </a:cubicBezTo>
                <a:close/>
                <a:moveTo>
                  <a:pt x="663416" y="1882616"/>
                </a:moveTo>
                <a:cubicBezTo>
                  <a:pt x="670084" y="1882616"/>
                  <a:pt x="667226" y="1878806"/>
                  <a:pt x="671989" y="1877854"/>
                </a:cubicBezTo>
                <a:cubicBezTo>
                  <a:pt x="669131" y="1876901"/>
                  <a:pt x="663416" y="1876901"/>
                  <a:pt x="663416" y="1874044"/>
                </a:cubicBezTo>
                <a:cubicBezTo>
                  <a:pt x="675799" y="1868329"/>
                  <a:pt x="675799" y="1883569"/>
                  <a:pt x="688181" y="1878806"/>
                </a:cubicBezTo>
                <a:cubicBezTo>
                  <a:pt x="685324" y="1878806"/>
                  <a:pt x="687229" y="1877854"/>
                  <a:pt x="688181" y="1876901"/>
                </a:cubicBezTo>
                <a:cubicBezTo>
                  <a:pt x="684371" y="1876901"/>
                  <a:pt x="679609" y="1876901"/>
                  <a:pt x="679609" y="1875949"/>
                </a:cubicBezTo>
                <a:cubicBezTo>
                  <a:pt x="680561" y="1874044"/>
                  <a:pt x="686276" y="1874044"/>
                  <a:pt x="688181" y="1872139"/>
                </a:cubicBezTo>
                <a:cubicBezTo>
                  <a:pt x="684371" y="1872139"/>
                  <a:pt x="689134" y="1870234"/>
                  <a:pt x="686276" y="1870234"/>
                </a:cubicBezTo>
                <a:cubicBezTo>
                  <a:pt x="680561" y="1875949"/>
                  <a:pt x="665321" y="1866424"/>
                  <a:pt x="659606" y="1874044"/>
                </a:cubicBezTo>
                <a:cubicBezTo>
                  <a:pt x="662464" y="1874996"/>
                  <a:pt x="668179" y="1879759"/>
                  <a:pt x="663416" y="1882616"/>
                </a:cubicBezTo>
                <a:close/>
                <a:moveTo>
                  <a:pt x="723424" y="1876901"/>
                </a:moveTo>
                <a:cubicBezTo>
                  <a:pt x="723424" y="1873091"/>
                  <a:pt x="715804" y="1873091"/>
                  <a:pt x="714851" y="1870234"/>
                </a:cubicBezTo>
                <a:cubicBezTo>
                  <a:pt x="715804" y="1873091"/>
                  <a:pt x="706279" y="1871186"/>
                  <a:pt x="708184" y="1874996"/>
                </a:cubicBezTo>
                <a:cubicBezTo>
                  <a:pt x="716756" y="1873091"/>
                  <a:pt x="718661" y="1874044"/>
                  <a:pt x="723424" y="1876901"/>
                </a:cubicBezTo>
                <a:close/>
                <a:moveTo>
                  <a:pt x="698659" y="1874044"/>
                </a:moveTo>
                <a:cubicBezTo>
                  <a:pt x="690086" y="1873091"/>
                  <a:pt x="686276" y="1877854"/>
                  <a:pt x="693896" y="1878806"/>
                </a:cubicBezTo>
                <a:cubicBezTo>
                  <a:pt x="691991" y="1874996"/>
                  <a:pt x="701516" y="1877854"/>
                  <a:pt x="698659" y="1874044"/>
                </a:cubicBezTo>
                <a:close/>
                <a:moveTo>
                  <a:pt x="746284" y="1885474"/>
                </a:moveTo>
                <a:cubicBezTo>
                  <a:pt x="751999" y="1885474"/>
                  <a:pt x="755809" y="1889284"/>
                  <a:pt x="751046" y="1891189"/>
                </a:cubicBezTo>
                <a:cubicBezTo>
                  <a:pt x="757714" y="1891189"/>
                  <a:pt x="761524" y="1888331"/>
                  <a:pt x="766286" y="1891189"/>
                </a:cubicBezTo>
                <a:cubicBezTo>
                  <a:pt x="768191" y="1887379"/>
                  <a:pt x="755809" y="1890236"/>
                  <a:pt x="757714" y="1886426"/>
                </a:cubicBezTo>
                <a:cubicBezTo>
                  <a:pt x="764381" y="1881664"/>
                  <a:pt x="786289" y="1889284"/>
                  <a:pt x="786289" y="1880711"/>
                </a:cubicBezTo>
                <a:cubicBezTo>
                  <a:pt x="772954" y="1881664"/>
                  <a:pt x="755809" y="1882616"/>
                  <a:pt x="754856" y="1879759"/>
                </a:cubicBezTo>
                <a:cubicBezTo>
                  <a:pt x="750094" y="1882616"/>
                  <a:pt x="739616" y="1882616"/>
                  <a:pt x="734854" y="1879759"/>
                </a:cubicBezTo>
                <a:cubicBezTo>
                  <a:pt x="736759" y="1876901"/>
                  <a:pt x="731996" y="1876901"/>
                  <a:pt x="732949" y="1874044"/>
                </a:cubicBezTo>
                <a:cubicBezTo>
                  <a:pt x="739616" y="1873091"/>
                  <a:pt x="738664" y="1875949"/>
                  <a:pt x="744379" y="1874996"/>
                </a:cubicBezTo>
                <a:cubicBezTo>
                  <a:pt x="743426" y="1871186"/>
                  <a:pt x="733901" y="1866424"/>
                  <a:pt x="729139" y="1868329"/>
                </a:cubicBezTo>
                <a:cubicBezTo>
                  <a:pt x="731996" y="1869281"/>
                  <a:pt x="733901" y="1871186"/>
                  <a:pt x="735806" y="1873091"/>
                </a:cubicBezTo>
                <a:cubicBezTo>
                  <a:pt x="726281" y="1874044"/>
                  <a:pt x="731996" y="1875949"/>
                  <a:pt x="733901" y="1878806"/>
                </a:cubicBezTo>
                <a:cubicBezTo>
                  <a:pt x="733901" y="1876901"/>
                  <a:pt x="720566" y="1876901"/>
                  <a:pt x="727234" y="1878806"/>
                </a:cubicBezTo>
                <a:cubicBezTo>
                  <a:pt x="731996" y="1883569"/>
                  <a:pt x="750094" y="1881664"/>
                  <a:pt x="755809" y="1885474"/>
                </a:cubicBezTo>
                <a:cubicBezTo>
                  <a:pt x="751046" y="1887379"/>
                  <a:pt x="747236" y="1882616"/>
                  <a:pt x="746284" y="1885474"/>
                </a:cubicBezTo>
                <a:close/>
                <a:moveTo>
                  <a:pt x="806291" y="1881664"/>
                </a:moveTo>
                <a:lnTo>
                  <a:pt x="791051" y="1881664"/>
                </a:lnTo>
                <a:cubicBezTo>
                  <a:pt x="792004" y="1883569"/>
                  <a:pt x="788194" y="1887379"/>
                  <a:pt x="792956" y="1887379"/>
                </a:cubicBezTo>
                <a:cubicBezTo>
                  <a:pt x="798671" y="1884521"/>
                  <a:pt x="807244" y="1894999"/>
                  <a:pt x="817721" y="1889284"/>
                </a:cubicBezTo>
                <a:cubicBezTo>
                  <a:pt x="813911" y="1882616"/>
                  <a:pt x="833914" y="1886426"/>
                  <a:pt x="837724" y="1885474"/>
                </a:cubicBezTo>
                <a:cubicBezTo>
                  <a:pt x="834866" y="1880711"/>
                  <a:pt x="823436" y="1882616"/>
                  <a:pt x="817721" y="1884521"/>
                </a:cubicBezTo>
                <a:cubicBezTo>
                  <a:pt x="817721" y="1882616"/>
                  <a:pt x="814864" y="1882616"/>
                  <a:pt x="815816" y="1880711"/>
                </a:cubicBezTo>
                <a:cubicBezTo>
                  <a:pt x="807244" y="1880711"/>
                  <a:pt x="802481" y="1888331"/>
                  <a:pt x="806291" y="1881664"/>
                </a:cubicBezTo>
                <a:close/>
                <a:moveTo>
                  <a:pt x="877729" y="1884521"/>
                </a:moveTo>
                <a:cubicBezTo>
                  <a:pt x="869156" y="1885474"/>
                  <a:pt x="859631" y="1885474"/>
                  <a:pt x="855821" y="1889284"/>
                </a:cubicBezTo>
                <a:cubicBezTo>
                  <a:pt x="864394" y="1888331"/>
                  <a:pt x="876776" y="1889284"/>
                  <a:pt x="877729" y="1884521"/>
                </a:cubicBezTo>
                <a:close/>
                <a:moveTo>
                  <a:pt x="909161" y="1884521"/>
                </a:moveTo>
                <a:cubicBezTo>
                  <a:pt x="912971" y="1887379"/>
                  <a:pt x="899636" y="1886426"/>
                  <a:pt x="907256" y="1888331"/>
                </a:cubicBezTo>
                <a:cubicBezTo>
                  <a:pt x="909161" y="1886426"/>
                  <a:pt x="919639" y="1888331"/>
                  <a:pt x="920591" y="1886426"/>
                </a:cubicBezTo>
                <a:cubicBezTo>
                  <a:pt x="914876" y="1886426"/>
                  <a:pt x="915829" y="1883569"/>
                  <a:pt x="909161" y="1884521"/>
                </a:cubicBezTo>
                <a:close/>
                <a:moveTo>
                  <a:pt x="947261" y="1889284"/>
                </a:moveTo>
                <a:cubicBezTo>
                  <a:pt x="946309" y="1885474"/>
                  <a:pt x="957739" y="1888331"/>
                  <a:pt x="958691" y="1885474"/>
                </a:cubicBezTo>
                <a:cubicBezTo>
                  <a:pt x="953929" y="1885474"/>
                  <a:pt x="953929" y="1883569"/>
                  <a:pt x="952024" y="1883569"/>
                </a:cubicBezTo>
                <a:cubicBezTo>
                  <a:pt x="951071" y="1885474"/>
                  <a:pt x="938689" y="1886426"/>
                  <a:pt x="947261" y="1889284"/>
                </a:cubicBezTo>
                <a:close/>
                <a:moveTo>
                  <a:pt x="716756" y="1894046"/>
                </a:moveTo>
                <a:cubicBezTo>
                  <a:pt x="719614" y="1896904"/>
                  <a:pt x="732949" y="1899761"/>
                  <a:pt x="738664" y="1895951"/>
                </a:cubicBezTo>
                <a:cubicBezTo>
                  <a:pt x="733901" y="1894999"/>
                  <a:pt x="717709" y="1891189"/>
                  <a:pt x="730091" y="1885474"/>
                </a:cubicBezTo>
                <a:cubicBezTo>
                  <a:pt x="716756" y="1887379"/>
                  <a:pt x="698659" y="1882616"/>
                  <a:pt x="685324" y="1885474"/>
                </a:cubicBezTo>
                <a:cubicBezTo>
                  <a:pt x="700564" y="1887379"/>
                  <a:pt x="731044" y="1888331"/>
                  <a:pt x="716756" y="1894046"/>
                </a:cubicBezTo>
                <a:close/>
                <a:moveTo>
                  <a:pt x="786289" y="1895951"/>
                </a:moveTo>
                <a:cubicBezTo>
                  <a:pt x="779621" y="1894046"/>
                  <a:pt x="776764" y="1894046"/>
                  <a:pt x="768191" y="1891189"/>
                </a:cubicBezTo>
                <a:cubicBezTo>
                  <a:pt x="766286" y="1894999"/>
                  <a:pt x="773906" y="1893094"/>
                  <a:pt x="772954" y="1896904"/>
                </a:cubicBezTo>
                <a:cubicBezTo>
                  <a:pt x="766286" y="1898809"/>
                  <a:pt x="763429" y="1895951"/>
                  <a:pt x="752951" y="1896904"/>
                </a:cubicBezTo>
                <a:cubicBezTo>
                  <a:pt x="755809" y="1901666"/>
                  <a:pt x="747236" y="1900714"/>
                  <a:pt x="741521" y="1900714"/>
                </a:cubicBezTo>
                <a:cubicBezTo>
                  <a:pt x="746284" y="1906429"/>
                  <a:pt x="760571" y="1902619"/>
                  <a:pt x="768191" y="1900714"/>
                </a:cubicBezTo>
                <a:cubicBezTo>
                  <a:pt x="769144" y="1902619"/>
                  <a:pt x="770096" y="1907381"/>
                  <a:pt x="776764" y="1904524"/>
                </a:cubicBezTo>
                <a:cubicBezTo>
                  <a:pt x="773906" y="1904524"/>
                  <a:pt x="771049" y="1904524"/>
                  <a:pt x="772001" y="1902619"/>
                </a:cubicBezTo>
                <a:cubicBezTo>
                  <a:pt x="782479" y="1897856"/>
                  <a:pt x="791051" y="1904524"/>
                  <a:pt x="800576" y="1901666"/>
                </a:cubicBezTo>
                <a:cubicBezTo>
                  <a:pt x="795814" y="1898809"/>
                  <a:pt x="791051" y="1903571"/>
                  <a:pt x="789146" y="1899761"/>
                </a:cubicBezTo>
                <a:cubicBezTo>
                  <a:pt x="787241" y="1896904"/>
                  <a:pt x="801529" y="1895951"/>
                  <a:pt x="795814" y="1894999"/>
                </a:cubicBezTo>
                <a:cubicBezTo>
                  <a:pt x="790099" y="1894999"/>
                  <a:pt x="791051" y="1896904"/>
                  <a:pt x="787241" y="1894999"/>
                </a:cubicBezTo>
                <a:cubicBezTo>
                  <a:pt x="788194" y="1894999"/>
                  <a:pt x="788194" y="1895951"/>
                  <a:pt x="786289" y="1895951"/>
                </a:cubicBezTo>
                <a:close/>
                <a:moveTo>
                  <a:pt x="620554" y="1900714"/>
                </a:moveTo>
                <a:cubicBezTo>
                  <a:pt x="614839" y="1897856"/>
                  <a:pt x="606266" y="1902619"/>
                  <a:pt x="600551" y="1899761"/>
                </a:cubicBezTo>
                <a:cubicBezTo>
                  <a:pt x="603409" y="1903571"/>
                  <a:pt x="607219" y="1906429"/>
                  <a:pt x="613886" y="1907381"/>
                </a:cubicBezTo>
                <a:cubicBezTo>
                  <a:pt x="613886" y="1903571"/>
                  <a:pt x="618649" y="1905476"/>
                  <a:pt x="620554" y="1900714"/>
                </a:cubicBezTo>
                <a:close/>
                <a:moveTo>
                  <a:pt x="627221" y="1911191"/>
                </a:moveTo>
                <a:cubicBezTo>
                  <a:pt x="631031" y="1909286"/>
                  <a:pt x="625316" y="1909286"/>
                  <a:pt x="629126" y="1906429"/>
                </a:cubicBezTo>
                <a:lnTo>
                  <a:pt x="617696" y="1906429"/>
                </a:lnTo>
                <a:cubicBezTo>
                  <a:pt x="618649" y="1909286"/>
                  <a:pt x="621506" y="1911191"/>
                  <a:pt x="627221" y="1911191"/>
                </a:cubicBezTo>
                <a:close/>
                <a:moveTo>
                  <a:pt x="676751" y="1896904"/>
                </a:moveTo>
                <a:cubicBezTo>
                  <a:pt x="671036" y="1896904"/>
                  <a:pt x="671989" y="1894999"/>
                  <a:pt x="665321" y="1895951"/>
                </a:cubicBezTo>
                <a:lnTo>
                  <a:pt x="665321" y="1897856"/>
                </a:lnTo>
                <a:cubicBezTo>
                  <a:pt x="667226" y="1900714"/>
                  <a:pt x="675799" y="1898809"/>
                  <a:pt x="676751" y="1896904"/>
                </a:cubicBezTo>
                <a:close/>
                <a:moveTo>
                  <a:pt x="661511" y="1895951"/>
                </a:moveTo>
                <a:cubicBezTo>
                  <a:pt x="657701" y="1894046"/>
                  <a:pt x="649129" y="1895951"/>
                  <a:pt x="646271" y="1897856"/>
                </a:cubicBezTo>
                <a:cubicBezTo>
                  <a:pt x="651986" y="1897856"/>
                  <a:pt x="660559" y="1899761"/>
                  <a:pt x="661511" y="1895951"/>
                </a:cubicBezTo>
                <a:close/>
                <a:moveTo>
                  <a:pt x="538639" y="1889284"/>
                </a:moveTo>
                <a:cubicBezTo>
                  <a:pt x="541496" y="1889284"/>
                  <a:pt x="542449" y="1890236"/>
                  <a:pt x="541496" y="1891189"/>
                </a:cubicBezTo>
                <a:lnTo>
                  <a:pt x="557689" y="1891189"/>
                </a:lnTo>
                <a:cubicBezTo>
                  <a:pt x="559594" y="1887379"/>
                  <a:pt x="540544" y="1885474"/>
                  <a:pt x="538639" y="1889284"/>
                </a:cubicBezTo>
                <a:close/>
                <a:moveTo>
                  <a:pt x="605314" y="1888331"/>
                </a:moveTo>
                <a:cubicBezTo>
                  <a:pt x="602456" y="1892141"/>
                  <a:pt x="618649" y="1891189"/>
                  <a:pt x="618649" y="1889284"/>
                </a:cubicBezTo>
                <a:cubicBezTo>
                  <a:pt x="612934" y="1889284"/>
                  <a:pt x="611981" y="1887379"/>
                  <a:pt x="605314" y="1888331"/>
                </a:cubicBezTo>
                <a:close/>
                <a:moveTo>
                  <a:pt x="576739" y="1894999"/>
                </a:moveTo>
                <a:cubicBezTo>
                  <a:pt x="582454" y="1894999"/>
                  <a:pt x="585311" y="1894046"/>
                  <a:pt x="588169" y="1894046"/>
                </a:cubicBezTo>
                <a:cubicBezTo>
                  <a:pt x="591026" y="1893094"/>
                  <a:pt x="593884" y="1892141"/>
                  <a:pt x="596741" y="1892141"/>
                </a:cubicBezTo>
                <a:cubicBezTo>
                  <a:pt x="592931" y="1892141"/>
                  <a:pt x="588169" y="1892141"/>
                  <a:pt x="584359" y="1892141"/>
                </a:cubicBezTo>
                <a:cubicBezTo>
                  <a:pt x="583406" y="1892141"/>
                  <a:pt x="582454" y="1892141"/>
                  <a:pt x="581501" y="1892141"/>
                </a:cubicBezTo>
                <a:cubicBezTo>
                  <a:pt x="580549" y="1892141"/>
                  <a:pt x="579596" y="1892141"/>
                  <a:pt x="578644" y="1893094"/>
                </a:cubicBezTo>
                <a:cubicBezTo>
                  <a:pt x="577691" y="1893094"/>
                  <a:pt x="576739" y="1894046"/>
                  <a:pt x="576739" y="1894999"/>
                </a:cubicBezTo>
                <a:close/>
                <a:moveTo>
                  <a:pt x="651986" y="1891189"/>
                </a:moveTo>
                <a:cubicBezTo>
                  <a:pt x="649129" y="1891189"/>
                  <a:pt x="643414" y="1891189"/>
                  <a:pt x="647224" y="1892141"/>
                </a:cubicBezTo>
                <a:cubicBezTo>
                  <a:pt x="653891" y="1893094"/>
                  <a:pt x="653891" y="1890236"/>
                  <a:pt x="660559" y="1891189"/>
                </a:cubicBezTo>
                <a:cubicBezTo>
                  <a:pt x="657701" y="1888331"/>
                  <a:pt x="661511" y="1887379"/>
                  <a:pt x="658654" y="1886426"/>
                </a:cubicBezTo>
                <a:cubicBezTo>
                  <a:pt x="656749" y="1888331"/>
                  <a:pt x="656749" y="1891189"/>
                  <a:pt x="651986" y="1891189"/>
                </a:cubicBezTo>
                <a:close/>
                <a:moveTo>
                  <a:pt x="531971" y="1891189"/>
                </a:moveTo>
                <a:cubicBezTo>
                  <a:pt x="531971" y="1887379"/>
                  <a:pt x="537686" y="1887379"/>
                  <a:pt x="545306" y="1884521"/>
                </a:cubicBezTo>
                <a:cubicBezTo>
                  <a:pt x="527209" y="1883569"/>
                  <a:pt x="533876" y="1891189"/>
                  <a:pt x="516731" y="1887379"/>
                </a:cubicBezTo>
                <a:cubicBezTo>
                  <a:pt x="515779" y="1891189"/>
                  <a:pt x="527209" y="1890236"/>
                  <a:pt x="531971" y="1891189"/>
                </a:cubicBezTo>
                <a:close/>
                <a:moveTo>
                  <a:pt x="458629" y="1891189"/>
                </a:moveTo>
                <a:cubicBezTo>
                  <a:pt x="473869" y="1893094"/>
                  <a:pt x="500539" y="1897856"/>
                  <a:pt x="509111" y="1894046"/>
                </a:cubicBezTo>
                <a:lnTo>
                  <a:pt x="502444" y="1894046"/>
                </a:lnTo>
                <a:cubicBezTo>
                  <a:pt x="494824" y="1893094"/>
                  <a:pt x="502444" y="1890236"/>
                  <a:pt x="503396" y="1889284"/>
                </a:cubicBezTo>
                <a:cubicBezTo>
                  <a:pt x="493871" y="1888331"/>
                  <a:pt x="491966" y="1889284"/>
                  <a:pt x="489109" y="1891189"/>
                </a:cubicBezTo>
                <a:cubicBezTo>
                  <a:pt x="486251" y="1892141"/>
                  <a:pt x="483394" y="1893094"/>
                  <a:pt x="471964" y="1889284"/>
                </a:cubicBezTo>
                <a:cubicBezTo>
                  <a:pt x="472916" y="1892141"/>
                  <a:pt x="460534" y="1888331"/>
                  <a:pt x="458629" y="1891189"/>
                </a:cubicBezTo>
                <a:close/>
                <a:moveTo>
                  <a:pt x="430054" y="1885474"/>
                </a:moveTo>
                <a:cubicBezTo>
                  <a:pt x="432911" y="1880711"/>
                  <a:pt x="416719" y="1876901"/>
                  <a:pt x="412909" y="1876901"/>
                </a:cubicBezTo>
                <a:cubicBezTo>
                  <a:pt x="423386" y="1882616"/>
                  <a:pt x="420529" y="1882616"/>
                  <a:pt x="430054" y="1885474"/>
                </a:cubicBezTo>
                <a:close/>
                <a:moveTo>
                  <a:pt x="593884" y="1905476"/>
                </a:moveTo>
                <a:cubicBezTo>
                  <a:pt x="596741" y="1904524"/>
                  <a:pt x="598646" y="1904524"/>
                  <a:pt x="600551" y="1903571"/>
                </a:cubicBezTo>
                <a:cubicBezTo>
                  <a:pt x="594836" y="1902619"/>
                  <a:pt x="587216" y="1904524"/>
                  <a:pt x="591979" y="1899761"/>
                </a:cubicBezTo>
                <a:cubicBezTo>
                  <a:pt x="589121" y="1900714"/>
                  <a:pt x="586264" y="1900714"/>
                  <a:pt x="584359" y="1900714"/>
                </a:cubicBezTo>
                <a:cubicBezTo>
                  <a:pt x="582454" y="1900714"/>
                  <a:pt x="581501" y="1900714"/>
                  <a:pt x="580549" y="1900714"/>
                </a:cubicBezTo>
                <a:cubicBezTo>
                  <a:pt x="578644" y="1900714"/>
                  <a:pt x="577691" y="1900714"/>
                  <a:pt x="575786" y="1899761"/>
                </a:cubicBezTo>
                <a:cubicBezTo>
                  <a:pt x="570071" y="1898809"/>
                  <a:pt x="564356" y="1896904"/>
                  <a:pt x="557689" y="1895951"/>
                </a:cubicBezTo>
                <a:cubicBezTo>
                  <a:pt x="552926" y="1897856"/>
                  <a:pt x="540544" y="1896904"/>
                  <a:pt x="540544" y="1900714"/>
                </a:cubicBezTo>
                <a:cubicBezTo>
                  <a:pt x="564356" y="1897856"/>
                  <a:pt x="584359" y="1902619"/>
                  <a:pt x="593884" y="1905476"/>
                </a:cubicBezTo>
                <a:close/>
                <a:moveTo>
                  <a:pt x="537686" y="1921669"/>
                </a:moveTo>
                <a:cubicBezTo>
                  <a:pt x="541496" y="1921669"/>
                  <a:pt x="543401" y="1920716"/>
                  <a:pt x="545306" y="1919764"/>
                </a:cubicBezTo>
                <a:cubicBezTo>
                  <a:pt x="531971" y="1918811"/>
                  <a:pt x="531971" y="1915001"/>
                  <a:pt x="518636" y="1914049"/>
                </a:cubicBezTo>
                <a:cubicBezTo>
                  <a:pt x="518636" y="1917859"/>
                  <a:pt x="528161" y="1919764"/>
                  <a:pt x="537686" y="1921669"/>
                </a:cubicBezTo>
                <a:close/>
                <a:moveTo>
                  <a:pt x="540544" y="1924526"/>
                </a:moveTo>
                <a:cubicBezTo>
                  <a:pt x="528161" y="1922621"/>
                  <a:pt x="511969" y="1917859"/>
                  <a:pt x="495776" y="1919764"/>
                </a:cubicBezTo>
                <a:cubicBezTo>
                  <a:pt x="512921" y="1921669"/>
                  <a:pt x="533876" y="1926431"/>
                  <a:pt x="540544" y="1924526"/>
                </a:cubicBezTo>
                <a:close/>
                <a:moveTo>
                  <a:pt x="504349" y="1926431"/>
                </a:moveTo>
                <a:cubicBezTo>
                  <a:pt x="502444" y="1925479"/>
                  <a:pt x="494824" y="1924526"/>
                  <a:pt x="487204" y="1923574"/>
                </a:cubicBezTo>
                <a:cubicBezTo>
                  <a:pt x="479584" y="1922621"/>
                  <a:pt x="472916" y="1921669"/>
                  <a:pt x="472916" y="1924526"/>
                </a:cubicBezTo>
                <a:cubicBezTo>
                  <a:pt x="484346" y="1922621"/>
                  <a:pt x="496729" y="1928336"/>
                  <a:pt x="504349" y="1926431"/>
                </a:cubicBezTo>
                <a:close/>
                <a:moveTo>
                  <a:pt x="391954" y="1897856"/>
                </a:moveTo>
                <a:cubicBezTo>
                  <a:pt x="388144" y="1894999"/>
                  <a:pt x="388144" y="1892141"/>
                  <a:pt x="389096" y="1890236"/>
                </a:cubicBezTo>
                <a:cubicBezTo>
                  <a:pt x="381476" y="1886426"/>
                  <a:pt x="367189" y="1870234"/>
                  <a:pt x="366236" y="1874996"/>
                </a:cubicBezTo>
                <a:cubicBezTo>
                  <a:pt x="383381" y="1885474"/>
                  <a:pt x="379571" y="1894046"/>
                  <a:pt x="391954" y="1897856"/>
                </a:cubicBezTo>
                <a:close/>
                <a:moveTo>
                  <a:pt x="393859" y="1894999"/>
                </a:moveTo>
                <a:cubicBezTo>
                  <a:pt x="404336" y="1903571"/>
                  <a:pt x="424339" y="1913096"/>
                  <a:pt x="431006" y="1913096"/>
                </a:cubicBezTo>
                <a:cubicBezTo>
                  <a:pt x="426244" y="1910239"/>
                  <a:pt x="418624" y="1906429"/>
                  <a:pt x="411956" y="1902619"/>
                </a:cubicBezTo>
                <a:cubicBezTo>
                  <a:pt x="404336" y="1898809"/>
                  <a:pt x="397669" y="1894999"/>
                  <a:pt x="393859" y="1894999"/>
                </a:cubicBezTo>
                <a:close/>
                <a:moveTo>
                  <a:pt x="456724" y="1920716"/>
                </a:moveTo>
                <a:cubicBezTo>
                  <a:pt x="453866" y="1917859"/>
                  <a:pt x="449104" y="1915954"/>
                  <a:pt x="437674" y="1913096"/>
                </a:cubicBezTo>
                <a:cubicBezTo>
                  <a:pt x="434816" y="1915001"/>
                  <a:pt x="433864" y="1916906"/>
                  <a:pt x="421481" y="1914049"/>
                </a:cubicBezTo>
                <a:cubicBezTo>
                  <a:pt x="406241" y="1907381"/>
                  <a:pt x="390049" y="1896904"/>
                  <a:pt x="382429" y="1897856"/>
                </a:cubicBezTo>
                <a:cubicBezTo>
                  <a:pt x="399574" y="1905476"/>
                  <a:pt x="420529" y="1917859"/>
                  <a:pt x="440531" y="1922621"/>
                </a:cubicBezTo>
                <a:cubicBezTo>
                  <a:pt x="432911" y="1920716"/>
                  <a:pt x="428149" y="1917859"/>
                  <a:pt x="428149" y="1915954"/>
                </a:cubicBezTo>
                <a:cubicBezTo>
                  <a:pt x="442436" y="1921669"/>
                  <a:pt x="448151" y="1919764"/>
                  <a:pt x="456724" y="1920716"/>
                </a:cubicBezTo>
                <a:close/>
                <a:moveTo>
                  <a:pt x="579596" y="1924526"/>
                </a:moveTo>
                <a:cubicBezTo>
                  <a:pt x="565309" y="1926431"/>
                  <a:pt x="558641" y="1927384"/>
                  <a:pt x="544354" y="1924526"/>
                </a:cubicBezTo>
                <a:cubicBezTo>
                  <a:pt x="535781" y="1930241"/>
                  <a:pt x="562451" y="1925479"/>
                  <a:pt x="557689" y="1930241"/>
                </a:cubicBezTo>
                <a:cubicBezTo>
                  <a:pt x="570071" y="1929289"/>
                  <a:pt x="563404" y="1928336"/>
                  <a:pt x="579596" y="1929289"/>
                </a:cubicBezTo>
                <a:lnTo>
                  <a:pt x="579596" y="1924526"/>
                </a:lnTo>
                <a:close/>
                <a:moveTo>
                  <a:pt x="618649" y="1918811"/>
                </a:moveTo>
                <a:cubicBezTo>
                  <a:pt x="617696" y="1916906"/>
                  <a:pt x="614839" y="1916906"/>
                  <a:pt x="613886" y="1915001"/>
                </a:cubicBezTo>
                <a:cubicBezTo>
                  <a:pt x="616744" y="1915001"/>
                  <a:pt x="619601" y="1915001"/>
                  <a:pt x="618649" y="1913096"/>
                </a:cubicBezTo>
                <a:cubicBezTo>
                  <a:pt x="615791" y="1911191"/>
                  <a:pt x="609124" y="1912144"/>
                  <a:pt x="603409" y="1912144"/>
                </a:cubicBezTo>
                <a:cubicBezTo>
                  <a:pt x="602456" y="1910239"/>
                  <a:pt x="606266" y="1906429"/>
                  <a:pt x="601504" y="1906429"/>
                </a:cubicBezTo>
                <a:cubicBezTo>
                  <a:pt x="600551" y="1908334"/>
                  <a:pt x="595789" y="1908334"/>
                  <a:pt x="591026" y="1909286"/>
                </a:cubicBezTo>
                <a:cubicBezTo>
                  <a:pt x="588169" y="1909286"/>
                  <a:pt x="586264" y="1909286"/>
                  <a:pt x="584359" y="1910239"/>
                </a:cubicBezTo>
                <a:cubicBezTo>
                  <a:pt x="583406" y="1910239"/>
                  <a:pt x="580549" y="1911191"/>
                  <a:pt x="580549" y="1913096"/>
                </a:cubicBezTo>
                <a:cubicBezTo>
                  <a:pt x="579596" y="1912144"/>
                  <a:pt x="576739" y="1912144"/>
                  <a:pt x="573881" y="1913096"/>
                </a:cubicBezTo>
                <a:cubicBezTo>
                  <a:pt x="579596" y="1911191"/>
                  <a:pt x="571024" y="1911191"/>
                  <a:pt x="577691" y="1908334"/>
                </a:cubicBezTo>
                <a:cubicBezTo>
                  <a:pt x="563404" y="1907381"/>
                  <a:pt x="561499" y="1909286"/>
                  <a:pt x="547211" y="1907381"/>
                </a:cubicBezTo>
                <a:cubicBezTo>
                  <a:pt x="544354" y="1909286"/>
                  <a:pt x="541496" y="1911191"/>
                  <a:pt x="539591" y="1914049"/>
                </a:cubicBezTo>
                <a:cubicBezTo>
                  <a:pt x="548164" y="1915001"/>
                  <a:pt x="557689" y="1915954"/>
                  <a:pt x="568166" y="1915954"/>
                </a:cubicBezTo>
                <a:cubicBezTo>
                  <a:pt x="572929" y="1915954"/>
                  <a:pt x="577691" y="1915954"/>
                  <a:pt x="583406" y="1915954"/>
                </a:cubicBezTo>
                <a:cubicBezTo>
                  <a:pt x="586264" y="1915954"/>
                  <a:pt x="590074" y="1915954"/>
                  <a:pt x="592931" y="1915001"/>
                </a:cubicBezTo>
                <a:cubicBezTo>
                  <a:pt x="594836" y="1915954"/>
                  <a:pt x="595789" y="1917859"/>
                  <a:pt x="594836" y="1920716"/>
                </a:cubicBezTo>
                <a:cubicBezTo>
                  <a:pt x="610076" y="1922621"/>
                  <a:pt x="625316" y="1924526"/>
                  <a:pt x="634841" y="1926431"/>
                </a:cubicBezTo>
                <a:cubicBezTo>
                  <a:pt x="637699" y="1925479"/>
                  <a:pt x="639604" y="1923574"/>
                  <a:pt x="641509" y="1921669"/>
                </a:cubicBezTo>
                <a:cubicBezTo>
                  <a:pt x="629126" y="1922621"/>
                  <a:pt x="632936" y="1919764"/>
                  <a:pt x="639604" y="1917859"/>
                </a:cubicBezTo>
                <a:cubicBezTo>
                  <a:pt x="630079" y="1916906"/>
                  <a:pt x="626269" y="1918811"/>
                  <a:pt x="618649" y="1918811"/>
                </a:cubicBezTo>
                <a:close/>
                <a:moveTo>
                  <a:pt x="658654" y="1912144"/>
                </a:moveTo>
                <a:cubicBezTo>
                  <a:pt x="647224" y="1912144"/>
                  <a:pt x="645319" y="1908334"/>
                  <a:pt x="653891" y="1908334"/>
                </a:cubicBezTo>
                <a:cubicBezTo>
                  <a:pt x="653891" y="1904524"/>
                  <a:pt x="642461" y="1905476"/>
                  <a:pt x="649129" y="1901666"/>
                </a:cubicBezTo>
                <a:cubicBezTo>
                  <a:pt x="642461" y="1905476"/>
                  <a:pt x="634841" y="1902619"/>
                  <a:pt x="624364" y="1905476"/>
                </a:cubicBezTo>
                <a:cubicBezTo>
                  <a:pt x="634841" y="1905476"/>
                  <a:pt x="639604" y="1908334"/>
                  <a:pt x="644366" y="1911191"/>
                </a:cubicBezTo>
                <a:cubicBezTo>
                  <a:pt x="636746" y="1909286"/>
                  <a:pt x="627221" y="1911191"/>
                  <a:pt x="626269" y="1916906"/>
                </a:cubicBezTo>
                <a:lnTo>
                  <a:pt x="639604" y="1916906"/>
                </a:lnTo>
                <a:cubicBezTo>
                  <a:pt x="641509" y="1910239"/>
                  <a:pt x="651034" y="1915001"/>
                  <a:pt x="658654" y="1912144"/>
                </a:cubicBezTo>
                <a:close/>
                <a:moveTo>
                  <a:pt x="670084" y="1907381"/>
                </a:moveTo>
                <a:cubicBezTo>
                  <a:pt x="675799" y="1907381"/>
                  <a:pt x="683419" y="1910239"/>
                  <a:pt x="685324" y="1906429"/>
                </a:cubicBezTo>
                <a:cubicBezTo>
                  <a:pt x="680561" y="1907381"/>
                  <a:pt x="671036" y="1904524"/>
                  <a:pt x="670084" y="1907381"/>
                </a:cubicBezTo>
                <a:close/>
                <a:moveTo>
                  <a:pt x="685324" y="1919764"/>
                </a:moveTo>
                <a:cubicBezTo>
                  <a:pt x="673894" y="1920716"/>
                  <a:pt x="680561" y="1916906"/>
                  <a:pt x="683419" y="1915001"/>
                </a:cubicBezTo>
                <a:cubicBezTo>
                  <a:pt x="676751" y="1916906"/>
                  <a:pt x="662464" y="1916906"/>
                  <a:pt x="658654" y="1914049"/>
                </a:cubicBezTo>
                <a:cubicBezTo>
                  <a:pt x="654844" y="1915954"/>
                  <a:pt x="661511" y="1917859"/>
                  <a:pt x="656749" y="1919764"/>
                </a:cubicBezTo>
                <a:cubicBezTo>
                  <a:pt x="673894" y="1916906"/>
                  <a:pt x="677704" y="1924526"/>
                  <a:pt x="685324" y="1919764"/>
                </a:cubicBezTo>
                <a:close/>
                <a:moveTo>
                  <a:pt x="781526" y="1918811"/>
                </a:moveTo>
                <a:lnTo>
                  <a:pt x="761524" y="1918811"/>
                </a:lnTo>
                <a:cubicBezTo>
                  <a:pt x="760571" y="1923574"/>
                  <a:pt x="779621" y="1922621"/>
                  <a:pt x="781526" y="1918811"/>
                </a:cubicBezTo>
                <a:close/>
                <a:moveTo>
                  <a:pt x="786289" y="1927384"/>
                </a:moveTo>
                <a:cubicBezTo>
                  <a:pt x="789146" y="1927384"/>
                  <a:pt x="788194" y="1929289"/>
                  <a:pt x="791051" y="1929289"/>
                </a:cubicBezTo>
                <a:cubicBezTo>
                  <a:pt x="791051" y="1927384"/>
                  <a:pt x="794861" y="1928336"/>
                  <a:pt x="795814" y="1927384"/>
                </a:cubicBezTo>
                <a:cubicBezTo>
                  <a:pt x="788194" y="1922621"/>
                  <a:pt x="801529" y="1926431"/>
                  <a:pt x="800576" y="1921669"/>
                </a:cubicBezTo>
                <a:cubicBezTo>
                  <a:pt x="794861" y="1923574"/>
                  <a:pt x="794861" y="1915954"/>
                  <a:pt x="792004" y="1920716"/>
                </a:cubicBezTo>
                <a:cubicBezTo>
                  <a:pt x="797719" y="1922621"/>
                  <a:pt x="783431" y="1923574"/>
                  <a:pt x="786289" y="1927384"/>
                </a:cubicBezTo>
                <a:close/>
                <a:moveTo>
                  <a:pt x="828199" y="1925479"/>
                </a:moveTo>
                <a:cubicBezTo>
                  <a:pt x="820579" y="1926431"/>
                  <a:pt x="815816" y="1928336"/>
                  <a:pt x="810101" y="1930241"/>
                </a:cubicBezTo>
                <a:cubicBezTo>
                  <a:pt x="809149" y="1925479"/>
                  <a:pt x="795814" y="1929289"/>
                  <a:pt x="790099" y="1931194"/>
                </a:cubicBezTo>
                <a:cubicBezTo>
                  <a:pt x="786289" y="1929289"/>
                  <a:pt x="776764" y="1929289"/>
                  <a:pt x="776764" y="1924526"/>
                </a:cubicBezTo>
                <a:cubicBezTo>
                  <a:pt x="770096" y="1923574"/>
                  <a:pt x="772001" y="1927384"/>
                  <a:pt x="765334" y="1926431"/>
                </a:cubicBezTo>
                <a:cubicBezTo>
                  <a:pt x="763429" y="1931194"/>
                  <a:pt x="776764" y="1929289"/>
                  <a:pt x="776764" y="1933099"/>
                </a:cubicBezTo>
                <a:cubicBezTo>
                  <a:pt x="770096" y="1930241"/>
                  <a:pt x="772954" y="1938814"/>
                  <a:pt x="765334" y="1938814"/>
                </a:cubicBezTo>
                <a:cubicBezTo>
                  <a:pt x="775811" y="1938814"/>
                  <a:pt x="781526" y="1936909"/>
                  <a:pt x="790099" y="1935004"/>
                </a:cubicBezTo>
                <a:cubicBezTo>
                  <a:pt x="787241" y="1934051"/>
                  <a:pt x="783431" y="1933099"/>
                  <a:pt x="781526" y="1931194"/>
                </a:cubicBezTo>
                <a:cubicBezTo>
                  <a:pt x="783431" y="1931194"/>
                  <a:pt x="784384" y="1930241"/>
                  <a:pt x="786289" y="1930241"/>
                </a:cubicBezTo>
                <a:cubicBezTo>
                  <a:pt x="792004" y="1930241"/>
                  <a:pt x="791051" y="1934051"/>
                  <a:pt x="794861" y="1935004"/>
                </a:cubicBezTo>
                <a:cubicBezTo>
                  <a:pt x="798671" y="1934051"/>
                  <a:pt x="799624" y="1931194"/>
                  <a:pt x="803434" y="1930241"/>
                </a:cubicBezTo>
                <a:cubicBezTo>
                  <a:pt x="806291" y="1932146"/>
                  <a:pt x="814864" y="1928336"/>
                  <a:pt x="816769" y="1932146"/>
                </a:cubicBezTo>
                <a:cubicBezTo>
                  <a:pt x="811054" y="1932146"/>
                  <a:pt x="804386" y="1933099"/>
                  <a:pt x="801529" y="1934051"/>
                </a:cubicBezTo>
                <a:cubicBezTo>
                  <a:pt x="808196" y="1935004"/>
                  <a:pt x="793909" y="1935004"/>
                  <a:pt x="794861" y="1937861"/>
                </a:cubicBezTo>
                <a:cubicBezTo>
                  <a:pt x="812006" y="1937861"/>
                  <a:pt x="824389" y="1934051"/>
                  <a:pt x="828199" y="1925479"/>
                </a:cubicBezTo>
                <a:close/>
                <a:moveTo>
                  <a:pt x="817721" y="1922621"/>
                </a:moveTo>
                <a:cubicBezTo>
                  <a:pt x="813911" y="1920716"/>
                  <a:pt x="806291" y="1922621"/>
                  <a:pt x="804386" y="1924526"/>
                </a:cubicBezTo>
                <a:cubicBezTo>
                  <a:pt x="808196" y="1923574"/>
                  <a:pt x="819626" y="1926431"/>
                  <a:pt x="817721" y="1922621"/>
                </a:cubicBezTo>
                <a:close/>
                <a:moveTo>
                  <a:pt x="812959" y="1916906"/>
                </a:moveTo>
                <a:cubicBezTo>
                  <a:pt x="819626" y="1917859"/>
                  <a:pt x="830104" y="1927384"/>
                  <a:pt x="831056" y="1923574"/>
                </a:cubicBezTo>
                <a:cubicBezTo>
                  <a:pt x="828199" y="1922621"/>
                  <a:pt x="827246" y="1920716"/>
                  <a:pt x="826294" y="1918811"/>
                </a:cubicBezTo>
                <a:cubicBezTo>
                  <a:pt x="832009" y="1917859"/>
                  <a:pt x="836771" y="1922621"/>
                  <a:pt x="839629" y="1918811"/>
                </a:cubicBezTo>
                <a:cubicBezTo>
                  <a:pt x="830104" y="1918811"/>
                  <a:pt x="817721" y="1912144"/>
                  <a:pt x="812959" y="1916906"/>
                </a:cubicBezTo>
                <a:close/>
                <a:moveTo>
                  <a:pt x="828199" y="1910239"/>
                </a:moveTo>
                <a:cubicBezTo>
                  <a:pt x="832009" y="1910239"/>
                  <a:pt x="832961" y="1909286"/>
                  <a:pt x="832961" y="1906429"/>
                </a:cubicBezTo>
                <a:cubicBezTo>
                  <a:pt x="827246" y="1905476"/>
                  <a:pt x="818674" y="1906429"/>
                  <a:pt x="819626" y="1901666"/>
                </a:cubicBezTo>
                <a:cubicBezTo>
                  <a:pt x="826294" y="1902619"/>
                  <a:pt x="828199" y="1900714"/>
                  <a:pt x="832961" y="1900714"/>
                </a:cubicBezTo>
                <a:cubicBezTo>
                  <a:pt x="835819" y="1906429"/>
                  <a:pt x="869156" y="1903571"/>
                  <a:pt x="866299" y="1899761"/>
                </a:cubicBezTo>
                <a:cubicBezTo>
                  <a:pt x="871061" y="1901666"/>
                  <a:pt x="868204" y="1903571"/>
                  <a:pt x="871061" y="1904524"/>
                </a:cubicBezTo>
                <a:cubicBezTo>
                  <a:pt x="874871" y="1902619"/>
                  <a:pt x="870109" y="1902619"/>
                  <a:pt x="871061" y="1898809"/>
                </a:cubicBezTo>
                <a:cubicBezTo>
                  <a:pt x="861536" y="1897856"/>
                  <a:pt x="859631" y="1900714"/>
                  <a:pt x="852964" y="1900714"/>
                </a:cubicBezTo>
                <a:cubicBezTo>
                  <a:pt x="849154" y="1897856"/>
                  <a:pt x="843439" y="1899761"/>
                  <a:pt x="841534" y="1898809"/>
                </a:cubicBezTo>
                <a:cubicBezTo>
                  <a:pt x="840581" y="1894046"/>
                  <a:pt x="852964" y="1896904"/>
                  <a:pt x="854869" y="1894046"/>
                </a:cubicBezTo>
                <a:cubicBezTo>
                  <a:pt x="848201" y="1894046"/>
                  <a:pt x="841534" y="1894046"/>
                  <a:pt x="839629" y="1892141"/>
                </a:cubicBezTo>
                <a:cubicBezTo>
                  <a:pt x="846296" y="1893094"/>
                  <a:pt x="851059" y="1888331"/>
                  <a:pt x="846296" y="1887379"/>
                </a:cubicBezTo>
                <a:cubicBezTo>
                  <a:pt x="840581" y="1893094"/>
                  <a:pt x="831056" y="1885474"/>
                  <a:pt x="821531" y="1891189"/>
                </a:cubicBezTo>
                <a:cubicBezTo>
                  <a:pt x="823436" y="1892141"/>
                  <a:pt x="826294" y="1893094"/>
                  <a:pt x="828199" y="1894999"/>
                </a:cubicBezTo>
                <a:cubicBezTo>
                  <a:pt x="821531" y="1894046"/>
                  <a:pt x="821531" y="1897856"/>
                  <a:pt x="819626" y="1899761"/>
                </a:cubicBezTo>
                <a:cubicBezTo>
                  <a:pt x="820579" y="1901666"/>
                  <a:pt x="828199" y="1899761"/>
                  <a:pt x="828199" y="1901666"/>
                </a:cubicBezTo>
                <a:cubicBezTo>
                  <a:pt x="814864" y="1899761"/>
                  <a:pt x="796766" y="1902619"/>
                  <a:pt x="808196" y="1903571"/>
                </a:cubicBezTo>
                <a:cubicBezTo>
                  <a:pt x="803434" y="1903571"/>
                  <a:pt x="820579" y="1904524"/>
                  <a:pt x="823436" y="1908334"/>
                </a:cubicBezTo>
                <a:cubicBezTo>
                  <a:pt x="821531" y="1908334"/>
                  <a:pt x="820579" y="1909286"/>
                  <a:pt x="818674" y="1909286"/>
                </a:cubicBezTo>
                <a:cubicBezTo>
                  <a:pt x="815816" y="1908334"/>
                  <a:pt x="807244" y="1904524"/>
                  <a:pt x="805339" y="1907381"/>
                </a:cubicBezTo>
                <a:cubicBezTo>
                  <a:pt x="809149" y="1912144"/>
                  <a:pt x="786289" y="1912144"/>
                  <a:pt x="790099" y="1912144"/>
                </a:cubicBezTo>
                <a:cubicBezTo>
                  <a:pt x="792956" y="1912144"/>
                  <a:pt x="793909" y="1913096"/>
                  <a:pt x="794861" y="1914049"/>
                </a:cubicBezTo>
                <a:cubicBezTo>
                  <a:pt x="784384" y="1913096"/>
                  <a:pt x="788194" y="1915001"/>
                  <a:pt x="786289" y="1910239"/>
                </a:cubicBezTo>
                <a:cubicBezTo>
                  <a:pt x="790099" y="1908334"/>
                  <a:pt x="800576" y="1910239"/>
                  <a:pt x="799624" y="1905476"/>
                </a:cubicBezTo>
                <a:cubicBezTo>
                  <a:pt x="788194" y="1904524"/>
                  <a:pt x="777716" y="1915001"/>
                  <a:pt x="763429" y="1909286"/>
                </a:cubicBezTo>
                <a:cubicBezTo>
                  <a:pt x="766286" y="1909286"/>
                  <a:pt x="770096" y="1909286"/>
                  <a:pt x="770096" y="1908334"/>
                </a:cubicBezTo>
                <a:cubicBezTo>
                  <a:pt x="757714" y="1908334"/>
                  <a:pt x="743426" y="1911191"/>
                  <a:pt x="731996" y="1908334"/>
                </a:cubicBezTo>
                <a:cubicBezTo>
                  <a:pt x="746284" y="1914049"/>
                  <a:pt x="771049" y="1913096"/>
                  <a:pt x="788194" y="1917859"/>
                </a:cubicBezTo>
                <a:cubicBezTo>
                  <a:pt x="799624" y="1915001"/>
                  <a:pt x="813911" y="1909286"/>
                  <a:pt x="828199" y="1914049"/>
                </a:cubicBezTo>
                <a:cubicBezTo>
                  <a:pt x="832009" y="1912144"/>
                  <a:pt x="837724" y="1912144"/>
                  <a:pt x="843439" y="1912144"/>
                </a:cubicBezTo>
                <a:cubicBezTo>
                  <a:pt x="847249" y="1912144"/>
                  <a:pt x="851059" y="1917859"/>
                  <a:pt x="854869" y="1914049"/>
                </a:cubicBezTo>
                <a:cubicBezTo>
                  <a:pt x="853916" y="1914049"/>
                  <a:pt x="852011" y="1913096"/>
                  <a:pt x="854869" y="1913096"/>
                </a:cubicBezTo>
                <a:cubicBezTo>
                  <a:pt x="854869" y="1915954"/>
                  <a:pt x="862489" y="1913096"/>
                  <a:pt x="863441" y="1913096"/>
                </a:cubicBezTo>
                <a:cubicBezTo>
                  <a:pt x="864394" y="1915001"/>
                  <a:pt x="866299" y="1915001"/>
                  <a:pt x="865346" y="1917859"/>
                </a:cubicBezTo>
                <a:cubicBezTo>
                  <a:pt x="870109" y="1917859"/>
                  <a:pt x="889159" y="1918811"/>
                  <a:pt x="883444" y="1916906"/>
                </a:cubicBezTo>
                <a:cubicBezTo>
                  <a:pt x="864394" y="1913096"/>
                  <a:pt x="845344" y="1905476"/>
                  <a:pt x="828199" y="1910239"/>
                </a:cubicBezTo>
                <a:close/>
                <a:moveTo>
                  <a:pt x="987266" y="1895951"/>
                </a:moveTo>
                <a:cubicBezTo>
                  <a:pt x="988219" y="1893094"/>
                  <a:pt x="989171" y="1893094"/>
                  <a:pt x="993934" y="1890236"/>
                </a:cubicBezTo>
                <a:lnTo>
                  <a:pt x="985361" y="1890236"/>
                </a:lnTo>
                <a:cubicBezTo>
                  <a:pt x="985361" y="1891189"/>
                  <a:pt x="985361" y="1893094"/>
                  <a:pt x="983456" y="1894046"/>
                </a:cubicBezTo>
                <a:cubicBezTo>
                  <a:pt x="987266" y="1890236"/>
                  <a:pt x="971074" y="1890236"/>
                  <a:pt x="974884" y="1894046"/>
                </a:cubicBezTo>
                <a:cubicBezTo>
                  <a:pt x="981551" y="1893094"/>
                  <a:pt x="983456" y="1894999"/>
                  <a:pt x="987266" y="1895951"/>
                </a:cubicBezTo>
                <a:close/>
                <a:moveTo>
                  <a:pt x="929164" y="1893094"/>
                </a:moveTo>
                <a:cubicBezTo>
                  <a:pt x="917734" y="1891189"/>
                  <a:pt x="905351" y="1893094"/>
                  <a:pt x="892969" y="1894046"/>
                </a:cubicBezTo>
                <a:cubicBezTo>
                  <a:pt x="892016" y="1893094"/>
                  <a:pt x="892969" y="1892141"/>
                  <a:pt x="891064" y="1892141"/>
                </a:cubicBezTo>
                <a:cubicBezTo>
                  <a:pt x="890111" y="1894999"/>
                  <a:pt x="891064" y="1896904"/>
                  <a:pt x="892969" y="1897856"/>
                </a:cubicBezTo>
                <a:lnTo>
                  <a:pt x="911066" y="1897856"/>
                </a:lnTo>
                <a:cubicBezTo>
                  <a:pt x="912019" y="1895951"/>
                  <a:pt x="908209" y="1894999"/>
                  <a:pt x="911066" y="1894046"/>
                </a:cubicBezTo>
                <a:cubicBezTo>
                  <a:pt x="912019" y="1894999"/>
                  <a:pt x="919639" y="1898809"/>
                  <a:pt x="922496" y="1894999"/>
                </a:cubicBezTo>
                <a:cubicBezTo>
                  <a:pt x="919639" y="1894999"/>
                  <a:pt x="915829" y="1894999"/>
                  <a:pt x="915829" y="1894046"/>
                </a:cubicBezTo>
                <a:cubicBezTo>
                  <a:pt x="922496" y="1892141"/>
                  <a:pt x="929164" y="1897856"/>
                  <a:pt x="929164" y="1893094"/>
                </a:cubicBezTo>
                <a:close/>
                <a:moveTo>
                  <a:pt x="895826" y="1902619"/>
                </a:moveTo>
                <a:cubicBezTo>
                  <a:pt x="902494" y="1902619"/>
                  <a:pt x="916781" y="1905476"/>
                  <a:pt x="929164" y="1903571"/>
                </a:cubicBezTo>
                <a:cubicBezTo>
                  <a:pt x="913924" y="1903571"/>
                  <a:pt x="927259" y="1900714"/>
                  <a:pt x="922496" y="1898809"/>
                </a:cubicBezTo>
                <a:cubicBezTo>
                  <a:pt x="917734" y="1903571"/>
                  <a:pt x="898684" y="1899761"/>
                  <a:pt x="895826" y="1902619"/>
                </a:cubicBezTo>
                <a:close/>
                <a:moveTo>
                  <a:pt x="953929" y="1906429"/>
                </a:moveTo>
                <a:cubicBezTo>
                  <a:pt x="967264" y="1899761"/>
                  <a:pt x="990124" y="1906429"/>
                  <a:pt x="1003459" y="1904524"/>
                </a:cubicBezTo>
                <a:cubicBezTo>
                  <a:pt x="1003459" y="1902619"/>
                  <a:pt x="1004411" y="1900714"/>
                  <a:pt x="998696" y="1896904"/>
                </a:cubicBezTo>
                <a:cubicBezTo>
                  <a:pt x="995839" y="1897856"/>
                  <a:pt x="998696" y="1901666"/>
                  <a:pt x="993934" y="1901666"/>
                </a:cubicBezTo>
                <a:cubicBezTo>
                  <a:pt x="988219" y="1897856"/>
                  <a:pt x="992981" y="1901666"/>
                  <a:pt x="985361" y="1901666"/>
                </a:cubicBezTo>
                <a:cubicBezTo>
                  <a:pt x="983456" y="1899761"/>
                  <a:pt x="981551" y="1896904"/>
                  <a:pt x="976789" y="1895951"/>
                </a:cubicBezTo>
                <a:cubicBezTo>
                  <a:pt x="976789" y="1899761"/>
                  <a:pt x="968216" y="1898809"/>
                  <a:pt x="963454" y="1900714"/>
                </a:cubicBezTo>
                <a:cubicBezTo>
                  <a:pt x="966311" y="1895951"/>
                  <a:pt x="947261" y="1901666"/>
                  <a:pt x="952024" y="1894999"/>
                </a:cubicBezTo>
                <a:cubicBezTo>
                  <a:pt x="948214" y="1894999"/>
                  <a:pt x="943451" y="1894999"/>
                  <a:pt x="943451" y="1895951"/>
                </a:cubicBezTo>
                <a:cubicBezTo>
                  <a:pt x="946309" y="1897856"/>
                  <a:pt x="945356" y="1901666"/>
                  <a:pt x="936784" y="1902619"/>
                </a:cubicBezTo>
                <a:cubicBezTo>
                  <a:pt x="938689" y="1902619"/>
                  <a:pt x="939641" y="1903571"/>
                  <a:pt x="938689" y="1904524"/>
                </a:cubicBezTo>
                <a:cubicBezTo>
                  <a:pt x="946309" y="1903571"/>
                  <a:pt x="949166" y="1905476"/>
                  <a:pt x="953929" y="1906429"/>
                </a:cubicBezTo>
                <a:close/>
                <a:moveTo>
                  <a:pt x="1007269" y="1902619"/>
                </a:moveTo>
                <a:cubicBezTo>
                  <a:pt x="1012031" y="1903571"/>
                  <a:pt x="1028224" y="1902619"/>
                  <a:pt x="1033939" y="1901666"/>
                </a:cubicBezTo>
                <a:cubicBezTo>
                  <a:pt x="1027271" y="1901666"/>
                  <a:pt x="1012031" y="1898809"/>
                  <a:pt x="1007269" y="1902619"/>
                </a:cubicBezTo>
                <a:close/>
                <a:moveTo>
                  <a:pt x="1138714" y="1907381"/>
                </a:moveTo>
                <a:cubicBezTo>
                  <a:pt x="1147286" y="1906429"/>
                  <a:pt x="1147286" y="1907381"/>
                  <a:pt x="1156811" y="1906429"/>
                </a:cubicBezTo>
                <a:lnTo>
                  <a:pt x="1156811" y="1902619"/>
                </a:lnTo>
                <a:lnTo>
                  <a:pt x="1152049" y="1902619"/>
                </a:lnTo>
                <a:cubicBezTo>
                  <a:pt x="1147286" y="1907381"/>
                  <a:pt x="1151096" y="1904524"/>
                  <a:pt x="1140619" y="1903571"/>
                </a:cubicBezTo>
                <a:cubicBezTo>
                  <a:pt x="1141571" y="1905476"/>
                  <a:pt x="1140619" y="1906429"/>
                  <a:pt x="1138714" y="1907381"/>
                </a:cubicBezTo>
                <a:close/>
                <a:moveTo>
                  <a:pt x="1161574" y="1896904"/>
                </a:moveTo>
                <a:cubicBezTo>
                  <a:pt x="1160621" y="1902619"/>
                  <a:pt x="1179671" y="1898809"/>
                  <a:pt x="1170146" y="1904524"/>
                </a:cubicBezTo>
                <a:cubicBezTo>
                  <a:pt x="1176814" y="1904524"/>
                  <a:pt x="1174909" y="1909286"/>
                  <a:pt x="1181576" y="1905476"/>
                </a:cubicBezTo>
                <a:cubicBezTo>
                  <a:pt x="1181576" y="1902619"/>
                  <a:pt x="1173956" y="1903571"/>
                  <a:pt x="1176814" y="1898809"/>
                </a:cubicBezTo>
                <a:cubicBezTo>
                  <a:pt x="1170146" y="1899761"/>
                  <a:pt x="1169194" y="1896904"/>
                  <a:pt x="1161574" y="1896904"/>
                </a:cubicBezTo>
                <a:close/>
                <a:moveTo>
                  <a:pt x="1246346" y="1898809"/>
                </a:moveTo>
                <a:cubicBezTo>
                  <a:pt x="1241584" y="1894046"/>
                  <a:pt x="1248251" y="1895951"/>
                  <a:pt x="1251109" y="1893094"/>
                </a:cubicBezTo>
                <a:cubicBezTo>
                  <a:pt x="1245394" y="1892141"/>
                  <a:pt x="1240631" y="1892141"/>
                  <a:pt x="1237774" y="1894999"/>
                </a:cubicBezTo>
                <a:cubicBezTo>
                  <a:pt x="1245394" y="1894999"/>
                  <a:pt x="1240631" y="1896904"/>
                  <a:pt x="1235869" y="1895951"/>
                </a:cubicBezTo>
                <a:cubicBezTo>
                  <a:pt x="1235869" y="1900714"/>
                  <a:pt x="1238726" y="1897856"/>
                  <a:pt x="1246346" y="1898809"/>
                </a:cubicBezTo>
                <a:close/>
                <a:moveTo>
                  <a:pt x="1166336" y="1894046"/>
                </a:moveTo>
                <a:cubicBezTo>
                  <a:pt x="1162526" y="1892141"/>
                  <a:pt x="1152049" y="1893094"/>
                  <a:pt x="1151096" y="1894999"/>
                </a:cubicBezTo>
                <a:cubicBezTo>
                  <a:pt x="1153954" y="1896904"/>
                  <a:pt x="1162526" y="1895951"/>
                  <a:pt x="1166336" y="1894046"/>
                </a:cubicBezTo>
                <a:close/>
                <a:moveTo>
                  <a:pt x="1266349" y="1891189"/>
                </a:moveTo>
                <a:cubicBezTo>
                  <a:pt x="1259681" y="1892141"/>
                  <a:pt x="1259681" y="1892141"/>
                  <a:pt x="1253014" y="1891189"/>
                </a:cubicBezTo>
                <a:cubicBezTo>
                  <a:pt x="1251109" y="1895951"/>
                  <a:pt x="1266349" y="1893094"/>
                  <a:pt x="1261586" y="1898809"/>
                </a:cubicBezTo>
                <a:cubicBezTo>
                  <a:pt x="1264444" y="1898809"/>
                  <a:pt x="1266349" y="1899761"/>
                  <a:pt x="1268254" y="1899761"/>
                </a:cubicBezTo>
                <a:cubicBezTo>
                  <a:pt x="1267301" y="1897856"/>
                  <a:pt x="1265396" y="1894999"/>
                  <a:pt x="1266349" y="1891189"/>
                </a:cubicBezTo>
                <a:close/>
                <a:moveTo>
                  <a:pt x="1271111" y="1894999"/>
                </a:moveTo>
                <a:cubicBezTo>
                  <a:pt x="1276826" y="1894999"/>
                  <a:pt x="1278731" y="1896904"/>
                  <a:pt x="1275874" y="1898809"/>
                </a:cubicBezTo>
                <a:lnTo>
                  <a:pt x="1284446" y="1898809"/>
                </a:lnTo>
                <a:cubicBezTo>
                  <a:pt x="1281589" y="1894046"/>
                  <a:pt x="1292066" y="1895951"/>
                  <a:pt x="1293019" y="1893094"/>
                </a:cubicBezTo>
                <a:cubicBezTo>
                  <a:pt x="1293019" y="1894046"/>
                  <a:pt x="1296829" y="1894999"/>
                  <a:pt x="1297781" y="1893094"/>
                </a:cubicBezTo>
                <a:cubicBezTo>
                  <a:pt x="1293971" y="1893094"/>
                  <a:pt x="1295876" y="1889284"/>
                  <a:pt x="1291114" y="1889284"/>
                </a:cubicBezTo>
                <a:cubicBezTo>
                  <a:pt x="1291114" y="1894999"/>
                  <a:pt x="1276826" y="1893094"/>
                  <a:pt x="1271111" y="1894999"/>
                </a:cubicBezTo>
                <a:close/>
                <a:moveTo>
                  <a:pt x="1228249" y="1894999"/>
                </a:moveTo>
                <a:cubicBezTo>
                  <a:pt x="1226344" y="1890236"/>
                  <a:pt x="1235869" y="1889284"/>
                  <a:pt x="1230154" y="1887379"/>
                </a:cubicBezTo>
                <a:cubicBezTo>
                  <a:pt x="1223486" y="1885474"/>
                  <a:pt x="1225391" y="1894999"/>
                  <a:pt x="1228249" y="1894999"/>
                </a:cubicBezTo>
                <a:close/>
                <a:moveTo>
                  <a:pt x="1116806" y="1895951"/>
                </a:moveTo>
                <a:cubicBezTo>
                  <a:pt x="1120616" y="1894999"/>
                  <a:pt x="1129189" y="1895951"/>
                  <a:pt x="1128236" y="1892141"/>
                </a:cubicBezTo>
                <a:cubicBezTo>
                  <a:pt x="1124426" y="1891189"/>
                  <a:pt x="1114901" y="1892141"/>
                  <a:pt x="1116806" y="1895951"/>
                </a:cubicBezTo>
                <a:close/>
                <a:moveTo>
                  <a:pt x="1012031" y="1888331"/>
                </a:moveTo>
                <a:cubicBezTo>
                  <a:pt x="1009174" y="1888331"/>
                  <a:pt x="1008221" y="1886426"/>
                  <a:pt x="1005364" y="1886426"/>
                </a:cubicBezTo>
                <a:cubicBezTo>
                  <a:pt x="985361" y="1888331"/>
                  <a:pt x="1000601" y="1889284"/>
                  <a:pt x="1007269" y="1890236"/>
                </a:cubicBezTo>
                <a:cubicBezTo>
                  <a:pt x="1009174" y="1892141"/>
                  <a:pt x="994886" y="1891189"/>
                  <a:pt x="1002506" y="1892141"/>
                </a:cubicBezTo>
                <a:cubicBezTo>
                  <a:pt x="1008221" y="1892141"/>
                  <a:pt x="1010126" y="1890236"/>
                  <a:pt x="1009174" y="1894046"/>
                </a:cubicBezTo>
                <a:cubicBezTo>
                  <a:pt x="1027271" y="1894046"/>
                  <a:pt x="1035844" y="1900714"/>
                  <a:pt x="1047274" y="1894999"/>
                </a:cubicBezTo>
                <a:cubicBezTo>
                  <a:pt x="1040606" y="1895951"/>
                  <a:pt x="1034891" y="1890236"/>
                  <a:pt x="1040606" y="1888331"/>
                </a:cubicBezTo>
                <a:cubicBezTo>
                  <a:pt x="1043464" y="1890236"/>
                  <a:pt x="1063466" y="1887379"/>
                  <a:pt x="1067276" y="1892141"/>
                </a:cubicBezTo>
                <a:cubicBezTo>
                  <a:pt x="1060609" y="1896904"/>
                  <a:pt x="1066324" y="1894046"/>
                  <a:pt x="1053941" y="1892141"/>
                </a:cubicBezTo>
                <a:cubicBezTo>
                  <a:pt x="1056799" y="1895951"/>
                  <a:pt x="1050131" y="1894999"/>
                  <a:pt x="1049179" y="1896904"/>
                </a:cubicBezTo>
                <a:cubicBezTo>
                  <a:pt x="1056799" y="1898809"/>
                  <a:pt x="1063466" y="1894999"/>
                  <a:pt x="1067276" y="1898809"/>
                </a:cubicBezTo>
                <a:cubicBezTo>
                  <a:pt x="1067276" y="1899761"/>
                  <a:pt x="1064419" y="1900714"/>
                  <a:pt x="1062514" y="1900714"/>
                </a:cubicBezTo>
                <a:cubicBezTo>
                  <a:pt x="1056799" y="1900714"/>
                  <a:pt x="1055846" y="1898809"/>
                  <a:pt x="1051084" y="1898809"/>
                </a:cubicBezTo>
                <a:cubicBezTo>
                  <a:pt x="1046321" y="1901666"/>
                  <a:pt x="1052036" y="1903571"/>
                  <a:pt x="1049179" y="1906429"/>
                </a:cubicBezTo>
                <a:cubicBezTo>
                  <a:pt x="1068229" y="1909286"/>
                  <a:pt x="1069181" y="1904524"/>
                  <a:pt x="1077754" y="1904524"/>
                </a:cubicBezTo>
                <a:cubicBezTo>
                  <a:pt x="1077754" y="1905476"/>
                  <a:pt x="1078706" y="1907381"/>
                  <a:pt x="1082516" y="1906429"/>
                </a:cubicBezTo>
                <a:cubicBezTo>
                  <a:pt x="1081564" y="1900714"/>
                  <a:pt x="1072991" y="1906429"/>
                  <a:pt x="1071086" y="1901666"/>
                </a:cubicBezTo>
                <a:cubicBezTo>
                  <a:pt x="1078706" y="1898809"/>
                  <a:pt x="1088231" y="1903571"/>
                  <a:pt x="1095851" y="1900714"/>
                </a:cubicBezTo>
                <a:cubicBezTo>
                  <a:pt x="1096804" y="1901666"/>
                  <a:pt x="1095851" y="1902619"/>
                  <a:pt x="1097756" y="1902619"/>
                </a:cubicBezTo>
                <a:cubicBezTo>
                  <a:pt x="1097756" y="1897856"/>
                  <a:pt x="1083469" y="1894999"/>
                  <a:pt x="1079659" y="1898809"/>
                </a:cubicBezTo>
                <a:cubicBezTo>
                  <a:pt x="1071086" y="1898809"/>
                  <a:pt x="1073944" y="1892141"/>
                  <a:pt x="1066324" y="1892141"/>
                </a:cubicBezTo>
                <a:cubicBezTo>
                  <a:pt x="1069181" y="1891189"/>
                  <a:pt x="1066324" y="1887379"/>
                  <a:pt x="1071086" y="1887379"/>
                </a:cubicBezTo>
                <a:cubicBezTo>
                  <a:pt x="1086326" y="1887379"/>
                  <a:pt x="1098709" y="1888331"/>
                  <a:pt x="1111091" y="1887379"/>
                </a:cubicBezTo>
                <a:cubicBezTo>
                  <a:pt x="1108234" y="1887379"/>
                  <a:pt x="1108234" y="1884521"/>
                  <a:pt x="1106329" y="1883569"/>
                </a:cubicBezTo>
                <a:cubicBezTo>
                  <a:pt x="1108234" y="1883569"/>
                  <a:pt x="1111091" y="1883569"/>
                  <a:pt x="1111091" y="1882616"/>
                </a:cubicBezTo>
                <a:cubicBezTo>
                  <a:pt x="1088231" y="1889284"/>
                  <a:pt x="1077754" y="1878806"/>
                  <a:pt x="1068229" y="1878806"/>
                </a:cubicBezTo>
                <a:cubicBezTo>
                  <a:pt x="1067276" y="1893094"/>
                  <a:pt x="1033939" y="1876901"/>
                  <a:pt x="1012031" y="1888331"/>
                </a:cubicBezTo>
                <a:close/>
                <a:moveTo>
                  <a:pt x="969169" y="1879759"/>
                </a:moveTo>
                <a:cubicBezTo>
                  <a:pt x="971074" y="1884521"/>
                  <a:pt x="961549" y="1882616"/>
                  <a:pt x="964406" y="1887379"/>
                </a:cubicBezTo>
                <a:cubicBezTo>
                  <a:pt x="976789" y="1886426"/>
                  <a:pt x="981551" y="1888331"/>
                  <a:pt x="989171" y="1885474"/>
                </a:cubicBezTo>
                <a:cubicBezTo>
                  <a:pt x="980599" y="1882616"/>
                  <a:pt x="980599" y="1885474"/>
                  <a:pt x="973931" y="1884521"/>
                </a:cubicBezTo>
                <a:cubicBezTo>
                  <a:pt x="973931" y="1882616"/>
                  <a:pt x="979646" y="1882616"/>
                  <a:pt x="978694" y="1879759"/>
                </a:cubicBezTo>
                <a:lnTo>
                  <a:pt x="969169" y="1879759"/>
                </a:lnTo>
                <a:close/>
                <a:moveTo>
                  <a:pt x="933926" y="1879759"/>
                </a:moveTo>
                <a:cubicBezTo>
                  <a:pt x="937736" y="1880711"/>
                  <a:pt x="936784" y="1884521"/>
                  <a:pt x="945356" y="1883569"/>
                </a:cubicBezTo>
                <a:cubicBezTo>
                  <a:pt x="945356" y="1881664"/>
                  <a:pt x="948214" y="1881664"/>
                  <a:pt x="947261" y="1879759"/>
                </a:cubicBezTo>
                <a:cubicBezTo>
                  <a:pt x="938689" y="1881664"/>
                  <a:pt x="936784" y="1874996"/>
                  <a:pt x="933926" y="1879759"/>
                </a:cubicBezTo>
                <a:close/>
                <a:moveTo>
                  <a:pt x="852964" y="1877854"/>
                </a:moveTo>
                <a:cubicBezTo>
                  <a:pt x="849154" y="1875949"/>
                  <a:pt x="840581" y="1875949"/>
                  <a:pt x="841534" y="1879759"/>
                </a:cubicBezTo>
                <a:cubicBezTo>
                  <a:pt x="845344" y="1881664"/>
                  <a:pt x="853916" y="1881664"/>
                  <a:pt x="852964" y="1877854"/>
                </a:cubicBezTo>
                <a:close/>
                <a:moveTo>
                  <a:pt x="862489" y="1874044"/>
                </a:moveTo>
                <a:cubicBezTo>
                  <a:pt x="861536" y="1872139"/>
                  <a:pt x="871061" y="1868329"/>
                  <a:pt x="871061" y="1870234"/>
                </a:cubicBezTo>
                <a:cubicBezTo>
                  <a:pt x="871061" y="1871186"/>
                  <a:pt x="868204" y="1872139"/>
                  <a:pt x="871061" y="1872139"/>
                </a:cubicBezTo>
                <a:cubicBezTo>
                  <a:pt x="873919" y="1870234"/>
                  <a:pt x="885349" y="1873091"/>
                  <a:pt x="882491" y="1866424"/>
                </a:cubicBezTo>
                <a:cubicBezTo>
                  <a:pt x="868204" y="1867376"/>
                  <a:pt x="864394" y="1863566"/>
                  <a:pt x="853916" y="1862614"/>
                </a:cubicBezTo>
                <a:cubicBezTo>
                  <a:pt x="847249" y="1866424"/>
                  <a:pt x="826294" y="1869281"/>
                  <a:pt x="845344" y="1874044"/>
                </a:cubicBezTo>
                <a:cubicBezTo>
                  <a:pt x="844391" y="1871186"/>
                  <a:pt x="850106" y="1871186"/>
                  <a:pt x="853916" y="1870234"/>
                </a:cubicBezTo>
                <a:cubicBezTo>
                  <a:pt x="856774" y="1873091"/>
                  <a:pt x="861536" y="1874996"/>
                  <a:pt x="867251" y="1875949"/>
                </a:cubicBezTo>
                <a:cubicBezTo>
                  <a:pt x="868204" y="1872139"/>
                  <a:pt x="863441" y="1876901"/>
                  <a:pt x="862489" y="1874044"/>
                </a:cubicBezTo>
                <a:close/>
                <a:moveTo>
                  <a:pt x="987266" y="1871186"/>
                </a:moveTo>
                <a:cubicBezTo>
                  <a:pt x="989171" y="1875949"/>
                  <a:pt x="968216" y="1869281"/>
                  <a:pt x="975836" y="1874996"/>
                </a:cubicBezTo>
                <a:cubicBezTo>
                  <a:pt x="977741" y="1871186"/>
                  <a:pt x="989171" y="1877854"/>
                  <a:pt x="991076" y="1874044"/>
                </a:cubicBezTo>
                <a:cubicBezTo>
                  <a:pt x="990124" y="1874044"/>
                  <a:pt x="988219" y="1874044"/>
                  <a:pt x="989171" y="1873091"/>
                </a:cubicBezTo>
                <a:cubicBezTo>
                  <a:pt x="989171" y="1871186"/>
                  <a:pt x="989171" y="1871186"/>
                  <a:pt x="987266" y="1871186"/>
                </a:cubicBezTo>
                <a:close/>
                <a:moveTo>
                  <a:pt x="892969" y="1865471"/>
                </a:moveTo>
                <a:cubicBezTo>
                  <a:pt x="890111" y="1868329"/>
                  <a:pt x="887254" y="1870234"/>
                  <a:pt x="884396" y="1872139"/>
                </a:cubicBezTo>
                <a:cubicBezTo>
                  <a:pt x="894874" y="1871186"/>
                  <a:pt x="896779" y="1874044"/>
                  <a:pt x="904399" y="1874044"/>
                </a:cubicBezTo>
                <a:lnTo>
                  <a:pt x="904399" y="1871186"/>
                </a:lnTo>
                <a:cubicBezTo>
                  <a:pt x="892969" y="1873091"/>
                  <a:pt x="901541" y="1864519"/>
                  <a:pt x="892969" y="1865471"/>
                </a:cubicBezTo>
                <a:close/>
                <a:moveTo>
                  <a:pt x="922496" y="1865471"/>
                </a:moveTo>
                <a:cubicBezTo>
                  <a:pt x="929164" y="1864519"/>
                  <a:pt x="929164" y="1867376"/>
                  <a:pt x="935831" y="1866424"/>
                </a:cubicBezTo>
                <a:cubicBezTo>
                  <a:pt x="936784" y="1861661"/>
                  <a:pt x="925354" y="1863566"/>
                  <a:pt x="922496" y="1865471"/>
                </a:cubicBezTo>
                <a:close/>
                <a:moveTo>
                  <a:pt x="899636" y="1865471"/>
                </a:moveTo>
                <a:cubicBezTo>
                  <a:pt x="899636" y="1863566"/>
                  <a:pt x="900589" y="1862614"/>
                  <a:pt x="901541" y="1861661"/>
                </a:cubicBezTo>
                <a:cubicBezTo>
                  <a:pt x="898684" y="1859756"/>
                  <a:pt x="891064" y="1859756"/>
                  <a:pt x="890111" y="1862614"/>
                </a:cubicBezTo>
                <a:cubicBezTo>
                  <a:pt x="897731" y="1862614"/>
                  <a:pt x="895826" y="1865471"/>
                  <a:pt x="899636" y="1865471"/>
                </a:cubicBezTo>
                <a:close/>
                <a:moveTo>
                  <a:pt x="779621" y="1862614"/>
                </a:moveTo>
                <a:cubicBezTo>
                  <a:pt x="777716" y="1864519"/>
                  <a:pt x="770096" y="1865471"/>
                  <a:pt x="766286" y="1863566"/>
                </a:cubicBezTo>
                <a:cubicBezTo>
                  <a:pt x="764381" y="1869281"/>
                  <a:pt x="788194" y="1865471"/>
                  <a:pt x="779621" y="1862614"/>
                </a:cubicBezTo>
                <a:close/>
                <a:moveTo>
                  <a:pt x="710089" y="1860709"/>
                </a:moveTo>
                <a:cubicBezTo>
                  <a:pt x="710089" y="1858804"/>
                  <a:pt x="708184" y="1857851"/>
                  <a:pt x="705326" y="1856899"/>
                </a:cubicBezTo>
                <a:cubicBezTo>
                  <a:pt x="704374" y="1858804"/>
                  <a:pt x="708184" y="1859756"/>
                  <a:pt x="707231" y="1861661"/>
                </a:cubicBezTo>
                <a:cubicBezTo>
                  <a:pt x="712946" y="1859756"/>
                  <a:pt x="717709" y="1864519"/>
                  <a:pt x="718661" y="1861661"/>
                </a:cubicBezTo>
                <a:cubicBezTo>
                  <a:pt x="717709" y="1861661"/>
                  <a:pt x="715804" y="1861661"/>
                  <a:pt x="716756" y="1860709"/>
                </a:cubicBezTo>
                <a:cubicBezTo>
                  <a:pt x="720566" y="1858804"/>
                  <a:pt x="714851" y="1858804"/>
                  <a:pt x="718661" y="1855946"/>
                </a:cubicBezTo>
                <a:cubicBezTo>
                  <a:pt x="706279" y="1854994"/>
                  <a:pt x="714851" y="1858804"/>
                  <a:pt x="710089" y="1860709"/>
                </a:cubicBezTo>
                <a:close/>
                <a:moveTo>
                  <a:pt x="696754" y="1854041"/>
                </a:moveTo>
                <a:cubicBezTo>
                  <a:pt x="691039" y="1854041"/>
                  <a:pt x="689134" y="1855946"/>
                  <a:pt x="690086" y="1858804"/>
                </a:cubicBezTo>
                <a:cubicBezTo>
                  <a:pt x="691039" y="1860709"/>
                  <a:pt x="707231" y="1859756"/>
                  <a:pt x="698659" y="1857851"/>
                </a:cubicBezTo>
                <a:cubicBezTo>
                  <a:pt x="697706" y="1859756"/>
                  <a:pt x="695801" y="1857851"/>
                  <a:pt x="698659" y="1856899"/>
                </a:cubicBezTo>
                <a:cubicBezTo>
                  <a:pt x="694849" y="1855946"/>
                  <a:pt x="693896" y="1854994"/>
                  <a:pt x="696754" y="1854041"/>
                </a:cubicBezTo>
                <a:close/>
                <a:moveTo>
                  <a:pt x="676751" y="1851184"/>
                </a:moveTo>
                <a:cubicBezTo>
                  <a:pt x="671989" y="1853089"/>
                  <a:pt x="662464" y="1853089"/>
                  <a:pt x="663416" y="1857851"/>
                </a:cubicBezTo>
                <a:cubicBezTo>
                  <a:pt x="679609" y="1856899"/>
                  <a:pt x="673894" y="1856899"/>
                  <a:pt x="683419" y="1854041"/>
                </a:cubicBezTo>
                <a:cubicBezTo>
                  <a:pt x="676751" y="1855946"/>
                  <a:pt x="672941" y="1853089"/>
                  <a:pt x="676751" y="1851184"/>
                </a:cubicBezTo>
                <a:close/>
                <a:moveTo>
                  <a:pt x="716756" y="1853089"/>
                </a:moveTo>
                <a:cubicBezTo>
                  <a:pt x="723424" y="1851184"/>
                  <a:pt x="738664" y="1854041"/>
                  <a:pt x="741521" y="1849279"/>
                </a:cubicBezTo>
                <a:cubicBezTo>
                  <a:pt x="731044" y="1849279"/>
                  <a:pt x="719614" y="1848326"/>
                  <a:pt x="716756" y="1853089"/>
                </a:cubicBezTo>
                <a:close/>
                <a:moveTo>
                  <a:pt x="558641" y="1848326"/>
                </a:moveTo>
                <a:cubicBezTo>
                  <a:pt x="551974" y="1851184"/>
                  <a:pt x="555784" y="1851184"/>
                  <a:pt x="552926" y="1854041"/>
                </a:cubicBezTo>
                <a:cubicBezTo>
                  <a:pt x="554831" y="1855946"/>
                  <a:pt x="563404" y="1854041"/>
                  <a:pt x="563404" y="1855946"/>
                </a:cubicBezTo>
                <a:cubicBezTo>
                  <a:pt x="551974" y="1859756"/>
                  <a:pt x="556736" y="1859756"/>
                  <a:pt x="543401" y="1861661"/>
                </a:cubicBezTo>
                <a:cubicBezTo>
                  <a:pt x="548164" y="1861661"/>
                  <a:pt x="552926" y="1861661"/>
                  <a:pt x="551974" y="1863566"/>
                </a:cubicBezTo>
                <a:cubicBezTo>
                  <a:pt x="556736" y="1862614"/>
                  <a:pt x="566261" y="1863566"/>
                  <a:pt x="569119" y="1861661"/>
                </a:cubicBezTo>
                <a:cubicBezTo>
                  <a:pt x="564356" y="1861661"/>
                  <a:pt x="561499" y="1860709"/>
                  <a:pt x="560546" y="1859756"/>
                </a:cubicBezTo>
                <a:cubicBezTo>
                  <a:pt x="563404" y="1859756"/>
                  <a:pt x="569119" y="1858804"/>
                  <a:pt x="574834" y="1857851"/>
                </a:cubicBezTo>
                <a:cubicBezTo>
                  <a:pt x="577691" y="1857851"/>
                  <a:pt x="579596" y="1857851"/>
                  <a:pt x="582454" y="1857851"/>
                </a:cubicBezTo>
                <a:cubicBezTo>
                  <a:pt x="584359" y="1857851"/>
                  <a:pt x="585311" y="1857851"/>
                  <a:pt x="586264" y="1858804"/>
                </a:cubicBezTo>
                <a:cubicBezTo>
                  <a:pt x="585311" y="1858804"/>
                  <a:pt x="584359" y="1858804"/>
                  <a:pt x="582454" y="1859756"/>
                </a:cubicBezTo>
                <a:cubicBezTo>
                  <a:pt x="580549" y="1859756"/>
                  <a:pt x="579596" y="1859756"/>
                  <a:pt x="577691" y="1859756"/>
                </a:cubicBezTo>
                <a:cubicBezTo>
                  <a:pt x="574834" y="1859756"/>
                  <a:pt x="571976" y="1860709"/>
                  <a:pt x="572929" y="1862614"/>
                </a:cubicBezTo>
                <a:cubicBezTo>
                  <a:pt x="583406" y="1861661"/>
                  <a:pt x="590074" y="1860709"/>
                  <a:pt x="596741" y="1860709"/>
                </a:cubicBezTo>
                <a:cubicBezTo>
                  <a:pt x="603409" y="1860709"/>
                  <a:pt x="610076" y="1860709"/>
                  <a:pt x="615791" y="1862614"/>
                </a:cubicBezTo>
                <a:cubicBezTo>
                  <a:pt x="615791" y="1859756"/>
                  <a:pt x="607219" y="1859756"/>
                  <a:pt x="613886" y="1856899"/>
                </a:cubicBezTo>
                <a:cubicBezTo>
                  <a:pt x="607219" y="1857851"/>
                  <a:pt x="608171" y="1854994"/>
                  <a:pt x="605314" y="1854994"/>
                </a:cubicBezTo>
                <a:cubicBezTo>
                  <a:pt x="601504" y="1858804"/>
                  <a:pt x="593884" y="1854994"/>
                  <a:pt x="582454" y="1855946"/>
                </a:cubicBezTo>
                <a:cubicBezTo>
                  <a:pt x="582454" y="1853089"/>
                  <a:pt x="577691" y="1852136"/>
                  <a:pt x="582454" y="1850231"/>
                </a:cubicBezTo>
                <a:cubicBezTo>
                  <a:pt x="574834" y="1851184"/>
                  <a:pt x="575786" y="1848326"/>
                  <a:pt x="569119" y="1849279"/>
                </a:cubicBezTo>
                <a:cubicBezTo>
                  <a:pt x="567214" y="1853089"/>
                  <a:pt x="562451" y="1848326"/>
                  <a:pt x="558641" y="1848326"/>
                </a:cubicBezTo>
                <a:close/>
                <a:moveTo>
                  <a:pt x="441484" y="1814036"/>
                </a:moveTo>
                <a:cubicBezTo>
                  <a:pt x="440531" y="1814989"/>
                  <a:pt x="440531" y="1814989"/>
                  <a:pt x="438626" y="1814036"/>
                </a:cubicBezTo>
                <a:cubicBezTo>
                  <a:pt x="441484" y="1814036"/>
                  <a:pt x="439579" y="1812131"/>
                  <a:pt x="437674" y="1810226"/>
                </a:cubicBezTo>
                <a:cubicBezTo>
                  <a:pt x="435769" y="1808321"/>
                  <a:pt x="432911" y="1807369"/>
                  <a:pt x="432911" y="1808321"/>
                </a:cubicBezTo>
                <a:cubicBezTo>
                  <a:pt x="436721" y="1812131"/>
                  <a:pt x="428149" y="1808321"/>
                  <a:pt x="431959" y="1813084"/>
                </a:cubicBezTo>
                <a:cubicBezTo>
                  <a:pt x="437674" y="1817846"/>
                  <a:pt x="445294" y="1816894"/>
                  <a:pt x="441484" y="1814036"/>
                </a:cubicBezTo>
                <a:close/>
                <a:moveTo>
                  <a:pt x="969169" y="1832134"/>
                </a:moveTo>
                <a:cubicBezTo>
                  <a:pt x="978694" y="1832134"/>
                  <a:pt x="979646" y="1835944"/>
                  <a:pt x="991076" y="1834039"/>
                </a:cubicBezTo>
                <a:cubicBezTo>
                  <a:pt x="986314" y="1840706"/>
                  <a:pt x="971074" y="1833086"/>
                  <a:pt x="969169" y="1832134"/>
                </a:cubicBezTo>
                <a:close/>
                <a:moveTo>
                  <a:pt x="1512094" y="1792129"/>
                </a:moveTo>
                <a:cubicBezTo>
                  <a:pt x="1514951" y="1791176"/>
                  <a:pt x="1509236" y="1794034"/>
                  <a:pt x="1502569" y="1795939"/>
                </a:cubicBezTo>
                <a:cubicBezTo>
                  <a:pt x="1495901" y="1796891"/>
                  <a:pt x="1488281" y="1796891"/>
                  <a:pt x="1488281" y="1794034"/>
                </a:cubicBezTo>
                <a:cubicBezTo>
                  <a:pt x="1494949" y="1794034"/>
                  <a:pt x="1500664" y="1787366"/>
                  <a:pt x="1504474" y="1791176"/>
                </a:cubicBezTo>
                <a:cubicBezTo>
                  <a:pt x="1510189" y="1788319"/>
                  <a:pt x="1503521" y="1783556"/>
                  <a:pt x="1512094" y="1780699"/>
                </a:cubicBezTo>
                <a:cubicBezTo>
                  <a:pt x="1515904" y="1783556"/>
                  <a:pt x="1515904" y="1786414"/>
                  <a:pt x="1513999" y="1789271"/>
                </a:cubicBezTo>
                <a:cubicBezTo>
                  <a:pt x="1513046" y="1790224"/>
                  <a:pt x="1511141" y="1792129"/>
                  <a:pt x="1512094" y="1792129"/>
                </a:cubicBezTo>
                <a:close/>
                <a:moveTo>
                  <a:pt x="1448276" y="1692116"/>
                </a:moveTo>
                <a:cubicBezTo>
                  <a:pt x="1446371" y="1694021"/>
                  <a:pt x="1452086" y="1693069"/>
                  <a:pt x="1453039" y="1697831"/>
                </a:cubicBezTo>
                <a:cubicBezTo>
                  <a:pt x="1450181" y="1696879"/>
                  <a:pt x="1448276" y="1695926"/>
                  <a:pt x="1445419" y="1694974"/>
                </a:cubicBezTo>
                <a:cubicBezTo>
                  <a:pt x="1444466" y="1689259"/>
                  <a:pt x="1451134" y="1694021"/>
                  <a:pt x="1453991" y="1690211"/>
                </a:cubicBezTo>
                <a:cubicBezTo>
                  <a:pt x="1453991" y="1692116"/>
                  <a:pt x="1450181" y="1694974"/>
                  <a:pt x="1448276" y="1692116"/>
                </a:cubicBezTo>
                <a:close/>
                <a:moveTo>
                  <a:pt x="1504474" y="1832134"/>
                </a:moveTo>
                <a:cubicBezTo>
                  <a:pt x="1504474" y="1828324"/>
                  <a:pt x="1505426" y="1830229"/>
                  <a:pt x="1502569" y="1826419"/>
                </a:cubicBezTo>
                <a:cubicBezTo>
                  <a:pt x="1506379" y="1825466"/>
                  <a:pt x="1512094" y="1825466"/>
                  <a:pt x="1512094" y="1823561"/>
                </a:cubicBezTo>
                <a:cubicBezTo>
                  <a:pt x="1514951" y="1823561"/>
                  <a:pt x="1514951" y="1825466"/>
                  <a:pt x="1517809" y="1824514"/>
                </a:cubicBezTo>
                <a:cubicBezTo>
                  <a:pt x="1517809" y="1825466"/>
                  <a:pt x="1515904" y="1825466"/>
                  <a:pt x="1514951" y="1825466"/>
                </a:cubicBezTo>
                <a:cubicBezTo>
                  <a:pt x="1513046" y="1826419"/>
                  <a:pt x="1513046" y="1827371"/>
                  <a:pt x="1511141" y="1827371"/>
                </a:cubicBezTo>
                <a:cubicBezTo>
                  <a:pt x="1516856" y="1830229"/>
                  <a:pt x="1519714" y="1825466"/>
                  <a:pt x="1526381" y="1825466"/>
                </a:cubicBezTo>
                <a:cubicBezTo>
                  <a:pt x="1525429" y="1831181"/>
                  <a:pt x="1513999" y="1830229"/>
                  <a:pt x="1504474" y="1832134"/>
                </a:cubicBezTo>
                <a:close/>
                <a:moveTo>
                  <a:pt x="1475899" y="1808321"/>
                </a:moveTo>
                <a:cubicBezTo>
                  <a:pt x="1482566" y="1807369"/>
                  <a:pt x="1486376" y="1806416"/>
                  <a:pt x="1490186" y="1805464"/>
                </a:cubicBezTo>
                <a:cubicBezTo>
                  <a:pt x="1493996" y="1804511"/>
                  <a:pt x="1497806" y="1803559"/>
                  <a:pt x="1507331" y="1801654"/>
                </a:cubicBezTo>
                <a:cubicBezTo>
                  <a:pt x="1510189" y="1805464"/>
                  <a:pt x="1507331" y="1814036"/>
                  <a:pt x="1516856" y="1814989"/>
                </a:cubicBezTo>
                <a:cubicBezTo>
                  <a:pt x="1517809" y="1816894"/>
                  <a:pt x="1514951" y="1817846"/>
                  <a:pt x="1516856" y="1819751"/>
                </a:cubicBezTo>
                <a:cubicBezTo>
                  <a:pt x="1510189" y="1820704"/>
                  <a:pt x="1495901" y="1825466"/>
                  <a:pt x="1494949" y="1820704"/>
                </a:cubicBezTo>
                <a:cubicBezTo>
                  <a:pt x="1501616" y="1819751"/>
                  <a:pt x="1501616" y="1821656"/>
                  <a:pt x="1507331" y="1820704"/>
                </a:cubicBezTo>
                <a:cubicBezTo>
                  <a:pt x="1510189" y="1819751"/>
                  <a:pt x="1512094" y="1817846"/>
                  <a:pt x="1513046" y="1815941"/>
                </a:cubicBezTo>
                <a:cubicBezTo>
                  <a:pt x="1512094" y="1814036"/>
                  <a:pt x="1508284" y="1814989"/>
                  <a:pt x="1504474" y="1814989"/>
                </a:cubicBezTo>
                <a:cubicBezTo>
                  <a:pt x="1500664" y="1814989"/>
                  <a:pt x="1496854" y="1815941"/>
                  <a:pt x="1494949" y="1814036"/>
                </a:cubicBezTo>
                <a:cubicBezTo>
                  <a:pt x="1491139" y="1816894"/>
                  <a:pt x="1490186" y="1817846"/>
                  <a:pt x="1481614" y="1816894"/>
                </a:cubicBezTo>
                <a:cubicBezTo>
                  <a:pt x="1480661" y="1814036"/>
                  <a:pt x="1484471" y="1814036"/>
                  <a:pt x="1481614" y="1810226"/>
                </a:cubicBezTo>
                <a:cubicBezTo>
                  <a:pt x="1473994" y="1811179"/>
                  <a:pt x="1472089" y="1814989"/>
                  <a:pt x="1474946" y="1817846"/>
                </a:cubicBezTo>
                <a:cubicBezTo>
                  <a:pt x="1465421" y="1814036"/>
                  <a:pt x="1459706" y="1814036"/>
                  <a:pt x="1446371" y="1814989"/>
                </a:cubicBezTo>
                <a:cubicBezTo>
                  <a:pt x="1446371" y="1811179"/>
                  <a:pt x="1445419" y="1811179"/>
                  <a:pt x="1440656" y="1805464"/>
                </a:cubicBezTo>
                <a:cubicBezTo>
                  <a:pt x="1457801" y="1805464"/>
                  <a:pt x="1463516" y="1797844"/>
                  <a:pt x="1475899" y="1808321"/>
                </a:cubicBezTo>
                <a:close/>
                <a:moveTo>
                  <a:pt x="1525429" y="1855946"/>
                </a:moveTo>
                <a:cubicBezTo>
                  <a:pt x="1520666" y="1855946"/>
                  <a:pt x="1518761" y="1854994"/>
                  <a:pt x="1517809" y="1852136"/>
                </a:cubicBezTo>
                <a:cubicBezTo>
                  <a:pt x="1520666" y="1851184"/>
                  <a:pt x="1519714" y="1850231"/>
                  <a:pt x="1519714" y="1849279"/>
                </a:cubicBezTo>
                <a:cubicBezTo>
                  <a:pt x="1533049" y="1847374"/>
                  <a:pt x="1517809" y="1854041"/>
                  <a:pt x="1525429" y="1855946"/>
                </a:cubicBezTo>
                <a:close/>
                <a:moveTo>
                  <a:pt x="1443514" y="1686401"/>
                </a:moveTo>
                <a:cubicBezTo>
                  <a:pt x="1446371" y="1687354"/>
                  <a:pt x="1442561" y="1688306"/>
                  <a:pt x="1441609" y="1686401"/>
                </a:cubicBezTo>
                <a:cubicBezTo>
                  <a:pt x="1440656" y="1683544"/>
                  <a:pt x="1440656" y="1681639"/>
                  <a:pt x="1442561" y="1681639"/>
                </a:cubicBezTo>
                <a:cubicBezTo>
                  <a:pt x="1443514" y="1684496"/>
                  <a:pt x="1443514" y="1685449"/>
                  <a:pt x="1441609" y="1685449"/>
                </a:cubicBezTo>
                <a:cubicBezTo>
                  <a:pt x="1442561" y="1686401"/>
                  <a:pt x="1443514" y="1686401"/>
                  <a:pt x="1443514" y="1686401"/>
                </a:cubicBezTo>
                <a:close/>
                <a:moveTo>
                  <a:pt x="1353979" y="1861661"/>
                </a:moveTo>
                <a:cubicBezTo>
                  <a:pt x="1353979" y="1862614"/>
                  <a:pt x="1352074" y="1862614"/>
                  <a:pt x="1352074" y="1863566"/>
                </a:cubicBezTo>
                <a:cubicBezTo>
                  <a:pt x="1359694" y="1862614"/>
                  <a:pt x="1361599" y="1865471"/>
                  <a:pt x="1365409" y="1863566"/>
                </a:cubicBezTo>
                <a:cubicBezTo>
                  <a:pt x="1353979" y="1863566"/>
                  <a:pt x="1366361" y="1856899"/>
                  <a:pt x="1363504" y="1853089"/>
                </a:cubicBezTo>
                <a:cubicBezTo>
                  <a:pt x="1356836" y="1846421"/>
                  <a:pt x="1336834" y="1850231"/>
                  <a:pt x="1307306" y="1849279"/>
                </a:cubicBezTo>
                <a:cubicBezTo>
                  <a:pt x="1303496" y="1848326"/>
                  <a:pt x="1302544" y="1845469"/>
                  <a:pt x="1298734" y="1844516"/>
                </a:cubicBezTo>
                <a:cubicBezTo>
                  <a:pt x="1311116" y="1838801"/>
                  <a:pt x="1325404" y="1848326"/>
                  <a:pt x="1334929" y="1840706"/>
                </a:cubicBezTo>
                <a:cubicBezTo>
                  <a:pt x="1342549" y="1841659"/>
                  <a:pt x="1346359" y="1844516"/>
                  <a:pt x="1356836" y="1844516"/>
                </a:cubicBezTo>
                <a:cubicBezTo>
                  <a:pt x="1359694" y="1846421"/>
                  <a:pt x="1357789" y="1846421"/>
                  <a:pt x="1356836" y="1848326"/>
                </a:cubicBezTo>
                <a:cubicBezTo>
                  <a:pt x="1367314" y="1847374"/>
                  <a:pt x="1373981" y="1852136"/>
                  <a:pt x="1378744" y="1849279"/>
                </a:cubicBezTo>
                <a:cubicBezTo>
                  <a:pt x="1376839" y="1848326"/>
                  <a:pt x="1374934" y="1847374"/>
                  <a:pt x="1372076" y="1847374"/>
                </a:cubicBezTo>
                <a:cubicBezTo>
                  <a:pt x="1374934" y="1845469"/>
                  <a:pt x="1379696" y="1843564"/>
                  <a:pt x="1385411" y="1842611"/>
                </a:cubicBezTo>
                <a:cubicBezTo>
                  <a:pt x="1385411" y="1845469"/>
                  <a:pt x="1387316" y="1846421"/>
                  <a:pt x="1392079" y="1846421"/>
                </a:cubicBezTo>
                <a:cubicBezTo>
                  <a:pt x="1388269" y="1849279"/>
                  <a:pt x="1373981" y="1848326"/>
                  <a:pt x="1376839" y="1854041"/>
                </a:cubicBezTo>
                <a:cubicBezTo>
                  <a:pt x="1386364" y="1850231"/>
                  <a:pt x="1401604" y="1859756"/>
                  <a:pt x="1403509" y="1852136"/>
                </a:cubicBezTo>
                <a:cubicBezTo>
                  <a:pt x="1407319" y="1853089"/>
                  <a:pt x="1411129" y="1853089"/>
                  <a:pt x="1415891" y="1853089"/>
                </a:cubicBezTo>
                <a:cubicBezTo>
                  <a:pt x="1420654" y="1853089"/>
                  <a:pt x="1425416" y="1854041"/>
                  <a:pt x="1426369" y="1856899"/>
                </a:cubicBezTo>
                <a:cubicBezTo>
                  <a:pt x="1447324" y="1858804"/>
                  <a:pt x="1464469" y="1853089"/>
                  <a:pt x="1473994" y="1856899"/>
                </a:cubicBezTo>
                <a:cubicBezTo>
                  <a:pt x="1477804" y="1855946"/>
                  <a:pt x="1478756" y="1854041"/>
                  <a:pt x="1477804" y="1852136"/>
                </a:cubicBezTo>
                <a:cubicBezTo>
                  <a:pt x="1493996" y="1853089"/>
                  <a:pt x="1502569" y="1850231"/>
                  <a:pt x="1511141" y="1854041"/>
                </a:cubicBezTo>
                <a:cubicBezTo>
                  <a:pt x="1507331" y="1853089"/>
                  <a:pt x="1508284" y="1852136"/>
                  <a:pt x="1513046" y="1851184"/>
                </a:cubicBezTo>
                <a:cubicBezTo>
                  <a:pt x="1514951" y="1853089"/>
                  <a:pt x="1513999" y="1854994"/>
                  <a:pt x="1513046" y="1856899"/>
                </a:cubicBezTo>
                <a:cubicBezTo>
                  <a:pt x="1505426" y="1857851"/>
                  <a:pt x="1498759" y="1858804"/>
                  <a:pt x="1491139" y="1858804"/>
                </a:cubicBezTo>
                <a:cubicBezTo>
                  <a:pt x="1493044" y="1857851"/>
                  <a:pt x="1495901" y="1856899"/>
                  <a:pt x="1498759" y="1855946"/>
                </a:cubicBezTo>
                <a:cubicBezTo>
                  <a:pt x="1485424" y="1852136"/>
                  <a:pt x="1482566" y="1860709"/>
                  <a:pt x="1466374" y="1859756"/>
                </a:cubicBezTo>
                <a:cubicBezTo>
                  <a:pt x="1478756" y="1861661"/>
                  <a:pt x="1493996" y="1860709"/>
                  <a:pt x="1506379" y="1860709"/>
                </a:cubicBezTo>
                <a:cubicBezTo>
                  <a:pt x="1505426" y="1863566"/>
                  <a:pt x="1494949" y="1865471"/>
                  <a:pt x="1484471" y="1864519"/>
                </a:cubicBezTo>
                <a:cubicBezTo>
                  <a:pt x="1473994" y="1864519"/>
                  <a:pt x="1463516" y="1861661"/>
                  <a:pt x="1463516" y="1857851"/>
                </a:cubicBezTo>
                <a:cubicBezTo>
                  <a:pt x="1450181" y="1857851"/>
                  <a:pt x="1439704" y="1857851"/>
                  <a:pt x="1430179" y="1858804"/>
                </a:cubicBezTo>
                <a:cubicBezTo>
                  <a:pt x="1431131" y="1859756"/>
                  <a:pt x="1433036" y="1860709"/>
                  <a:pt x="1435894" y="1860709"/>
                </a:cubicBezTo>
                <a:cubicBezTo>
                  <a:pt x="1426369" y="1864519"/>
                  <a:pt x="1412081" y="1859756"/>
                  <a:pt x="1411129" y="1865471"/>
                </a:cubicBezTo>
                <a:cubicBezTo>
                  <a:pt x="1403509" y="1861661"/>
                  <a:pt x="1394936" y="1866424"/>
                  <a:pt x="1386364" y="1863566"/>
                </a:cubicBezTo>
                <a:cubicBezTo>
                  <a:pt x="1383506" y="1864519"/>
                  <a:pt x="1387316" y="1865471"/>
                  <a:pt x="1381601" y="1867376"/>
                </a:cubicBezTo>
                <a:cubicBezTo>
                  <a:pt x="1380649" y="1870234"/>
                  <a:pt x="1392079" y="1866424"/>
                  <a:pt x="1388269" y="1871186"/>
                </a:cubicBezTo>
                <a:cubicBezTo>
                  <a:pt x="1382554" y="1869281"/>
                  <a:pt x="1373029" y="1870234"/>
                  <a:pt x="1373029" y="1865471"/>
                </a:cubicBezTo>
                <a:cubicBezTo>
                  <a:pt x="1366361" y="1866424"/>
                  <a:pt x="1374934" y="1868329"/>
                  <a:pt x="1373029" y="1870234"/>
                </a:cubicBezTo>
                <a:cubicBezTo>
                  <a:pt x="1363504" y="1870234"/>
                  <a:pt x="1364456" y="1868329"/>
                  <a:pt x="1357789" y="1870234"/>
                </a:cubicBezTo>
                <a:cubicBezTo>
                  <a:pt x="1358741" y="1868329"/>
                  <a:pt x="1363504" y="1868329"/>
                  <a:pt x="1364456" y="1865471"/>
                </a:cubicBezTo>
                <a:cubicBezTo>
                  <a:pt x="1352074" y="1867376"/>
                  <a:pt x="1344454" y="1865471"/>
                  <a:pt x="1333024" y="1865471"/>
                </a:cubicBezTo>
                <a:cubicBezTo>
                  <a:pt x="1333976" y="1863566"/>
                  <a:pt x="1352074" y="1864519"/>
                  <a:pt x="1344454" y="1861661"/>
                </a:cubicBezTo>
                <a:cubicBezTo>
                  <a:pt x="1342549" y="1860709"/>
                  <a:pt x="1350169" y="1862614"/>
                  <a:pt x="1353979" y="1861661"/>
                </a:cubicBezTo>
                <a:close/>
                <a:moveTo>
                  <a:pt x="1413986" y="1861661"/>
                </a:moveTo>
                <a:cubicBezTo>
                  <a:pt x="1405414" y="1861661"/>
                  <a:pt x="1411129" y="1858804"/>
                  <a:pt x="1402556" y="1860709"/>
                </a:cubicBezTo>
                <a:cubicBezTo>
                  <a:pt x="1401604" y="1859756"/>
                  <a:pt x="1402556" y="1858804"/>
                  <a:pt x="1400651" y="1858804"/>
                </a:cubicBezTo>
                <a:cubicBezTo>
                  <a:pt x="1402556" y="1860709"/>
                  <a:pt x="1393984" y="1862614"/>
                  <a:pt x="1400651" y="1863566"/>
                </a:cubicBezTo>
                <a:cubicBezTo>
                  <a:pt x="1399699" y="1862614"/>
                  <a:pt x="1404461" y="1863566"/>
                  <a:pt x="1409224" y="1863566"/>
                </a:cubicBezTo>
                <a:cubicBezTo>
                  <a:pt x="1413034" y="1863566"/>
                  <a:pt x="1418749" y="1863566"/>
                  <a:pt x="1413986" y="1861661"/>
                </a:cubicBezTo>
                <a:close/>
                <a:moveTo>
                  <a:pt x="1450181" y="1758791"/>
                </a:moveTo>
                <a:cubicBezTo>
                  <a:pt x="1455896" y="1760696"/>
                  <a:pt x="1444466" y="1763554"/>
                  <a:pt x="1454944" y="1763554"/>
                </a:cubicBezTo>
                <a:cubicBezTo>
                  <a:pt x="1452086" y="1765459"/>
                  <a:pt x="1449229" y="1767364"/>
                  <a:pt x="1441609" y="1767364"/>
                </a:cubicBezTo>
                <a:cubicBezTo>
                  <a:pt x="1442561" y="1765459"/>
                  <a:pt x="1444466" y="1765459"/>
                  <a:pt x="1448276" y="1765459"/>
                </a:cubicBezTo>
                <a:cubicBezTo>
                  <a:pt x="1444466" y="1760696"/>
                  <a:pt x="1436846" y="1766411"/>
                  <a:pt x="1429226" y="1765459"/>
                </a:cubicBezTo>
                <a:lnTo>
                  <a:pt x="1428274" y="1760696"/>
                </a:lnTo>
                <a:cubicBezTo>
                  <a:pt x="1442561" y="1761649"/>
                  <a:pt x="1441609" y="1761649"/>
                  <a:pt x="1450181" y="1758791"/>
                </a:cubicBezTo>
                <a:close/>
                <a:moveTo>
                  <a:pt x="1433036" y="1701641"/>
                </a:moveTo>
                <a:cubicBezTo>
                  <a:pt x="1432084" y="1705451"/>
                  <a:pt x="1433989" y="1704499"/>
                  <a:pt x="1437799" y="1703546"/>
                </a:cubicBezTo>
                <a:cubicBezTo>
                  <a:pt x="1438751" y="1705451"/>
                  <a:pt x="1433989" y="1706404"/>
                  <a:pt x="1437799" y="1707356"/>
                </a:cubicBezTo>
                <a:cubicBezTo>
                  <a:pt x="1435894" y="1709261"/>
                  <a:pt x="1431131" y="1710214"/>
                  <a:pt x="1430179" y="1706404"/>
                </a:cubicBezTo>
                <a:cubicBezTo>
                  <a:pt x="1427321" y="1707356"/>
                  <a:pt x="1429226" y="1709261"/>
                  <a:pt x="1430179" y="1712119"/>
                </a:cubicBezTo>
                <a:cubicBezTo>
                  <a:pt x="1424464" y="1709261"/>
                  <a:pt x="1419701" y="1708309"/>
                  <a:pt x="1413986" y="1710214"/>
                </a:cubicBezTo>
                <a:cubicBezTo>
                  <a:pt x="1413986" y="1712119"/>
                  <a:pt x="1418749" y="1710214"/>
                  <a:pt x="1419701" y="1712119"/>
                </a:cubicBezTo>
                <a:cubicBezTo>
                  <a:pt x="1416844" y="1714024"/>
                  <a:pt x="1413034" y="1713071"/>
                  <a:pt x="1412081" y="1707356"/>
                </a:cubicBezTo>
                <a:cubicBezTo>
                  <a:pt x="1422559" y="1708309"/>
                  <a:pt x="1425416" y="1704499"/>
                  <a:pt x="1433036" y="1701641"/>
                </a:cubicBezTo>
                <a:close/>
                <a:moveTo>
                  <a:pt x="1439704" y="1722596"/>
                </a:moveTo>
                <a:cubicBezTo>
                  <a:pt x="1436846" y="1723549"/>
                  <a:pt x="1435894" y="1721644"/>
                  <a:pt x="1436846" y="1727359"/>
                </a:cubicBezTo>
                <a:cubicBezTo>
                  <a:pt x="1432084" y="1725454"/>
                  <a:pt x="1426369" y="1732121"/>
                  <a:pt x="1421606" y="1731169"/>
                </a:cubicBezTo>
                <a:cubicBezTo>
                  <a:pt x="1421606" y="1733074"/>
                  <a:pt x="1430179" y="1733074"/>
                  <a:pt x="1423511" y="1733074"/>
                </a:cubicBezTo>
                <a:cubicBezTo>
                  <a:pt x="1429226" y="1737836"/>
                  <a:pt x="1431131" y="1732121"/>
                  <a:pt x="1435894" y="1734026"/>
                </a:cubicBezTo>
                <a:cubicBezTo>
                  <a:pt x="1437799" y="1740694"/>
                  <a:pt x="1433036" y="1734979"/>
                  <a:pt x="1431131" y="1735931"/>
                </a:cubicBezTo>
                <a:cubicBezTo>
                  <a:pt x="1425416" y="1738789"/>
                  <a:pt x="1429226" y="1746409"/>
                  <a:pt x="1420654" y="1749266"/>
                </a:cubicBezTo>
                <a:cubicBezTo>
                  <a:pt x="1420654" y="1746409"/>
                  <a:pt x="1426369" y="1747361"/>
                  <a:pt x="1424464" y="1743551"/>
                </a:cubicBezTo>
                <a:cubicBezTo>
                  <a:pt x="1420654" y="1744504"/>
                  <a:pt x="1419701" y="1747361"/>
                  <a:pt x="1413986" y="1747361"/>
                </a:cubicBezTo>
                <a:cubicBezTo>
                  <a:pt x="1412081" y="1742599"/>
                  <a:pt x="1419701" y="1744504"/>
                  <a:pt x="1422559" y="1742599"/>
                </a:cubicBezTo>
                <a:cubicBezTo>
                  <a:pt x="1420654" y="1741646"/>
                  <a:pt x="1417796" y="1741646"/>
                  <a:pt x="1415891" y="1740694"/>
                </a:cubicBezTo>
                <a:cubicBezTo>
                  <a:pt x="1413986" y="1740694"/>
                  <a:pt x="1413986" y="1740694"/>
                  <a:pt x="1412081" y="1739741"/>
                </a:cubicBezTo>
                <a:cubicBezTo>
                  <a:pt x="1410176" y="1739741"/>
                  <a:pt x="1408271" y="1739741"/>
                  <a:pt x="1406366" y="1738789"/>
                </a:cubicBezTo>
                <a:cubicBezTo>
                  <a:pt x="1397794" y="1737836"/>
                  <a:pt x="1388269" y="1737836"/>
                  <a:pt x="1379696" y="1735931"/>
                </a:cubicBezTo>
                <a:cubicBezTo>
                  <a:pt x="1387316" y="1734026"/>
                  <a:pt x="1394936" y="1734979"/>
                  <a:pt x="1399699" y="1736884"/>
                </a:cubicBezTo>
                <a:cubicBezTo>
                  <a:pt x="1402556" y="1734979"/>
                  <a:pt x="1401604" y="1733074"/>
                  <a:pt x="1394936" y="1733074"/>
                </a:cubicBezTo>
                <a:cubicBezTo>
                  <a:pt x="1393984" y="1730216"/>
                  <a:pt x="1403509" y="1732121"/>
                  <a:pt x="1403509" y="1729264"/>
                </a:cubicBezTo>
                <a:cubicBezTo>
                  <a:pt x="1405414" y="1731169"/>
                  <a:pt x="1409224" y="1732121"/>
                  <a:pt x="1413034" y="1733074"/>
                </a:cubicBezTo>
                <a:cubicBezTo>
                  <a:pt x="1415891" y="1734026"/>
                  <a:pt x="1418749" y="1733074"/>
                  <a:pt x="1421606" y="1733074"/>
                </a:cubicBezTo>
                <a:cubicBezTo>
                  <a:pt x="1418749" y="1729264"/>
                  <a:pt x="1422559" y="1726406"/>
                  <a:pt x="1415891" y="1725454"/>
                </a:cubicBezTo>
                <a:cubicBezTo>
                  <a:pt x="1415891" y="1727359"/>
                  <a:pt x="1416844" y="1728311"/>
                  <a:pt x="1418749" y="1729264"/>
                </a:cubicBezTo>
                <a:cubicBezTo>
                  <a:pt x="1417796" y="1732121"/>
                  <a:pt x="1413986" y="1727359"/>
                  <a:pt x="1413034" y="1731169"/>
                </a:cubicBezTo>
                <a:cubicBezTo>
                  <a:pt x="1410176" y="1730216"/>
                  <a:pt x="1408271" y="1729264"/>
                  <a:pt x="1408271" y="1727359"/>
                </a:cubicBezTo>
                <a:cubicBezTo>
                  <a:pt x="1381601" y="1730216"/>
                  <a:pt x="1373029" y="1724501"/>
                  <a:pt x="1343501" y="1728311"/>
                </a:cubicBezTo>
                <a:cubicBezTo>
                  <a:pt x="1343501" y="1726406"/>
                  <a:pt x="1343501" y="1725454"/>
                  <a:pt x="1341596" y="1724501"/>
                </a:cubicBezTo>
                <a:cubicBezTo>
                  <a:pt x="1359694" y="1720691"/>
                  <a:pt x="1392079" y="1719739"/>
                  <a:pt x="1414939" y="1723549"/>
                </a:cubicBezTo>
                <a:cubicBezTo>
                  <a:pt x="1418749" y="1718786"/>
                  <a:pt x="1431131" y="1721644"/>
                  <a:pt x="1437799" y="1722596"/>
                </a:cubicBezTo>
                <a:cubicBezTo>
                  <a:pt x="1437799" y="1721644"/>
                  <a:pt x="1435894" y="1721644"/>
                  <a:pt x="1434941" y="1721644"/>
                </a:cubicBezTo>
                <a:cubicBezTo>
                  <a:pt x="1437799" y="1718786"/>
                  <a:pt x="1433989" y="1715929"/>
                  <a:pt x="1431131" y="1712119"/>
                </a:cubicBezTo>
                <a:cubicBezTo>
                  <a:pt x="1433036" y="1710214"/>
                  <a:pt x="1434941" y="1713071"/>
                  <a:pt x="1436846" y="1713071"/>
                </a:cubicBezTo>
                <a:cubicBezTo>
                  <a:pt x="1436846" y="1720691"/>
                  <a:pt x="1434941" y="1721644"/>
                  <a:pt x="1439704" y="1722596"/>
                </a:cubicBezTo>
                <a:close/>
                <a:moveTo>
                  <a:pt x="1424464" y="1764506"/>
                </a:moveTo>
                <a:cubicBezTo>
                  <a:pt x="1424464" y="1765459"/>
                  <a:pt x="1423511" y="1765459"/>
                  <a:pt x="1422559" y="1765459"/>
                </a:cubicBezTo>
                <a:lnTo>
                  <a:pt x="1418749" y="1765459"/>
                </a:lnTo>
                <a:cubicBezTo>
                  <a:pt x="1419701" y="1764506"/>
                  <a:pt x="1420654" y="1763554"/>
                  <a:pt x="1422559" y="1763554"/>
                </a:cubicBezTo>
                <a:cubicBezTo>
                  <a:pt x="1421606" y="1762601"/>
                  <a:pt x="1420654" y="1761649"/>
                  <a:pt x="1420654" y="1759744"/>
                </a:cubicBezTo>
                <a:lnTo>
                  <a:pt x="1425416" y="1759744"/>
                </a:lnTo>
                <a:cubicBezTo>
                  <a:pt x="1428274" y="1762601"/>
                  <a:pt x="1418749" y="1763554"/>
                  <a:pt x="1424464" y="1764506"/>
                </a:cubicBezTo>
                <a:close/>
                <a:moveTo>
                  <a:pt x="1409224" y="1776889"/>
                </a:moveTo>
                <a:cubicBezTo>
                  <a:pt x="1407319" y="1781651"/>
                  <a:pt x="1401604" y="1776889"/>
                  <a:pt x="1397794" y="1778794"/>
                </a:cubicBezTo>
                <a:cubicBezTo>
                  <a:pt x="1398746" y="1779746"/>
                  <a:pt x="1399699" y="1780699"/>
                  <a:pt x="1399699" y="1782604"/>
                </a:cubicBezTo>
                <a:cubicBezTo>
                  <a:pt x="1406366" y="1783556"/>
                  <a:pt x="1404461" y="1779746"/>
                  <a:pt x="1411129" y="1780699"/>
                </a:cubicBezTo>
                <a:cubicBezTo>
                  <a:pt x="1406366" y="1783556"/>
                  <a:pt x="1412081" y="1785461"/>
                  <a:pt x="1411129" y="1788319"/>
                </a:cubicBezTo>
                <a:cubicBezTo>
                  <a:pt x="1417796" y="1789271"/>
                  <a:pt x="1416844" y="1786414"/>
                  <a:pt x="1423511" y="1787366"/>
                </a:cubicBezTo>
                <a:cubicBezTo>
                  <a:pt x="1421606" y="1789271"/>
                  <a:pt x="1417796" y="1790224"/>
                  <a:pt x="1413986" y="1791176"/>
                </a:cubicBezTo>
                <a:cubicBezTo>
                  <a:pt x="1410176" y="1792129"/>
                  <a:pt x="1405414" y="1792129"/>
                  <a:pt x="1402556" y="1793081"/>
                </a:cubicBezTo>
                <a:cubicBezTo>
                  <a:pt x="1399699" y="1793081"/>
                  <a:pt x="1401604" y="1792129"/>
                  <a:pt x="1402556" y="1792129"/>
                </a:cubicBezTo>
                <a:cubicBezTo>
                  <a:pt x="1402556" y="1790224"/>
                  <a:pt x="1394936" y="1791176"/>
                  <a:pt x="1393984" y="1790224"/>
                </a:cubicBezTo>
                <a:cubicBezTo>
                  <a:pt x="1393984" y="1788319"/>
                  <a:pt x="1395889" y="1787366"/>
                  <a:pt x="1398746" y="1786414"/>
                </a:cubicBezTo>
                <a:cubicBezTo>
                  <a:pt x="1390174" y="1784509"/>
                  <a:pt x="1393031" y="1784509"/>
                  <a:pt x="1387316" y="1781651"/>
                </a:cubicBezTo>
                <a:cubicBezTo>
                  <a:pt x="1395889" y="1780699"/>
                  <a:pt x="1400651" y="1774031"/>
                  <a:pt x="1409224" y="1776889"/>
                </a:cubicBezTo>
                <a:close/>
                <a:moveTo>
                  <a:pt x="1382554" y="1759744"/>
                </a:moveTo>
                <a:cubicBezTo>
                  <a:pt x="1386364" y="1760696"/>
                  <a:pt x="1382554" y="1761649"/>
                  <a:pt x="1382554" y="1763554"/>
                </a:cubicBezTo>
                <a:cubicBezTo>
                  <a:pt x="1384459" y="1764506"/>
                  <a:pt x="1386364" y="1765459"/>
                  <a:pt x="1389221" y="1765459"/>
                </a:cubicBezTo>
                <a:cubicBezTo>
                  <a:pt x="1386364" y="1770221"/>
                  <a:pt x="1380649" y="1760696"/>
                  <a:pt x="1377791" y="1765459"/>
                </a:cubicBezTo>
                <a:cubicBezTo>
                  <a:pt x="1371124" y="1763554"/>
                  <a:pt x="1380649" y="1761649"/>
                  <a:pt x="1382554" y="1759744"/>
                </a:cubicBezTo>
                <a:close/>
                <a:moveTo>
                  <a:pt x="1353979" y="1898809"/>
                </a:moveTo>
                <a:cubicBezTo>
                  <a:pt x="1352074" y="1898809"/>
                  <a:pt x="1352074" y="1898809"/>
                  <a:pt x="1352074" y="1899761"/>
                </a:cubicBezTo>
                <a:cubicBezTo>
                  <a:pt x="1343501" y="1896904"/>
                  <a:pt x="1362551" y="1898809"/>
                  <a:pt x="1358741" y="1894046"/>
                </a:cubicBezTo>
                <a:cubicBezTo>
                  <a:pt x="1362551" y="1894999"/>
                  <a:pt x="1367314" y="1895951"/>
                  <a:pt x="1370171" y="1897856"/>
                </a:cubicBezTo>
                <a:cubicBezTo>
                  <a:pt x="1369219" y="1895951"/>
                  <a:pt x="1377791" y="1893094"/>
                  <a:pt x="1383506" y="1895951"/>
                </a:cubicBezTo>
                <a:cubicBezTo>
                  <a:pt x="1382554" y="1896904"/>
                  <a:pt x="1381601" y="1897856"/>
                  <a:pt x="1381601" y="1899761"/>
                </a:cubicBezTo>
                <a:cubicBezTo>
                  <a:pt x="1372076" y="1895951"/>
                  <a:pt x="1367314" y="1905476"/>
                  <a:pt x="1359694" y="1899761"/>
                </a:cubicBezTo>
                <a:cubicBezTo>
                  <a:pt x="1359694" y="1902619"/>
                  <a:pt x="1364456" y="1902619"/>
                  <a:pt x="1366361" y="1904524"/>
                </a:cubicBezTo>
                <a:cubicBezTo>
                  <a:pt x="1359694" y="1906429"/>
                  <a:pt x="1356836" y="1899761"/>
                  <a:pt x="1353979" y="1898809"/>
                </a:cubicBezTo>
                <a:close/>
                <a:moveTo>
                  <a:pt x="1340644" y="1798796"/>
                </a:moveTo>
                <a:cubicBezTo>
                  <a:pt x="1337786" y="1798796"/>
                  <a:pt x="1336834" y="1796891"/>
                  <a:pt x="1333976" y="1796891"/>
                </a:cubicBezTo>
                <a:cubicBezTo>
                  <a:pt x="1331119" y="1796891"/>
                  <a:pt x="1330166" y="1798796"/>
                  <a:pt x="1327309" y="1798796"/>
                </a:cubicBezTo>
                <a:cubicBezTo>
                  <a:pt x="1325404" y="1803559"/>
                  <a:pt x="1330166" y="1804511"/>
                  <a:pt x="1329214" y="1808321"/>
                </a:cubicBezTo>
                <a:cubicBezTo>
                  <a:pt x="1318736" y="1809274"/>
                  <a:pt x="1318736" y="1804511"/>
                  <a:pt x="1309211" y="1807369"/>
                </a:cubicBezTo>
                <a:cubicBezTo>
                  <a:pt x="1309211" y="1804511"/>
                  <a:pt x="1317784" y="1804511"/>
                  <a:pt x="1309211" y="1802606"/>
                </a:cubicBezTo>
                <a:cubicBezTo>
                  <a:pt x="1321594" y="1805464"/>
                  <a:pt x="1322546" y="1796891"/>
                  <a:pt x="1333976" y="1793081"/>
                </a:cubicBezTo>
                <a:cubicBezTo>
                  <a:pt x="1330166" y="1791176"/>
                  <a:pt x="1325404" y="1793081"/>
                  <a:pt x="1318736" y="1792129"/>
                </a:cubicBezTo>
                <a:cubicBezTo>
                  <a:pt x="1319689" y="1796891"/>
                  <a:pt x="1326356" y="1791176"/>
                  <a:pt x="1325404" y="1795939"/>
                </a:cubicBezTo>
                <a:cubicBezTo>
                  <a:pt x="1313974" y="1796891"/>
                  <a:pt x="1307306" y="1796891"/>
                  <a:pt x="1305401" y="1791176"/>
                </a:cubicBezTo>
                <a:cubicBezTo>
                  <a:pt x="1310164" y="1791176"/>
                  <a:pt x="1312069" y="1790224"/>
                  <a:pt x="1312069" y="1787366"/>
                </a:cubicBezTo>
                <a:cubicBezTo>
                  <a:pt x="1323499" y="1789271"/>
                  <a:pt x="1335881" y="1787366"/>
                  <a:pt x="1343501" y="1783556"/>
                </a:cubicBezTo>
                <a:cubicBezTo>
                  <a:pt x="1345406" y="1779746"/>
                  <a:pt x="1337786" y="1781651"/>
                  <a:pt x="1338739" y="1777841"/>
                </a:cubicBezTo>
                <a:cubicBezTo>
                  <a:pt x="1352074" y="1776889"/>
                  <a:pt x="1345406" y="1774984"/>
                  <a:pt x="1352074" y="1772126"/>
                </a:cubicBezTo>
                <a:cubicBezTo>
                  <a:pt x="1354931" y="1774984"/>
                  <a:pt x="1356836" y="1777841"/>
                  <a:pt x="1365409" y="1777841"/>
                </a:cubicBezTo>
                <a:cubicBezTo>
                  <a:pt x="1365409" y="1779746"/>
                  <a:pt x="1366361" y="1782604"/>
                  <a:pt x="1363504" y="1782604"/>
                </a:cubicBezTo>
                <a:cubicBezTo>
                  <a:pt x="1367314" y="1784509"/>
                  <a:pt x="1378744" y="1785461"/>
                  <a:pt x="1372076" y="1788319"/>
                </a:cubicBezTo>
                <a:cubicBezTo>
                  <a:pt x="1373029" y="1790224"/>
                  <a:pt x="1375886" y="1788319"/>
                  <a:pt x="1376839" y="1787366"/>
                </a:cubicBezTo>
                <a:cubicBezTo>
                  <a:pt x="1378744" y="1787366"/>
                  <a:pt x="1378744" y="1787366"/>
                  <a:pt x="1378744" y="1788319"/>
                </a:cubicBezTo>
                <a:cubicBezTo>
                  <a:pt x="1378744" y="1789271"/>
                  <a:pt x="1379696" y="1789271"/>
                  <a:pt x="1380649" y="1789271"/>
                </a:cubicBezTo>
                <a:cubicBezTo>
                  <a:pt x="1370171" y="1791176"/>
                  <a:pt x="1347311" y="1790224"/>
                  <a:pt x="1340644" y="1798796"/>
                </a:cubicBezTo>
                <a:close/>
                <a:moveTo>
                  <a:pt x="1331119" y="1761649"/>
                </a:moveTo>
                <a:cubicBezTo>
                  <a:pt x="1337786" y="1762601"/>
                  <a:pt x="1335881" y="1761649"/>
                  <a:pt x="1344454" y="1761649"/>
                </a:cubicBezTo>
                <a:cubicBezTo>
                  <a:pt x="1343501" y="1764506"/>
                  <a:pt x="1353026" y="1768316"/>
                  <a:pt x="1357789" y="1765459"/>
                </a:cubicBezTo>
                <a:cubicBezTo>
                  <a:pt x="1362551" y="1766411"/>
                  <a:pt x="1353979" y="1769269"/>
                  <a:pt x="1353026" y="1771174"/>
                </a:cubicBezTo>
                <a:cubicBezTo>
                  <a:pt x="1347311" y="1770221"/>
                  <a:pt x="1340644" y="1769269"/>
                  <a:pt x="1333024" y="1770221"/>
                </a:cubicBezTo>
                <a:cubicBezTo>
                  <a:pt x="1336834" y="1763554"/>
                  <a:pt x="1332071" y="1766411"/>
                  <a:pt x="1331119" y="1761649"/>
                </a:cubicBezTo>
                <a:close/>
                <a:moveTo>
                  <a:pt x="1250156" y="1714024"/>
                </a:moveTo>
                <a:cubicBezTo>
                  <a:pt x="1249204" y="1714024"/>
                  <a:pt x="1249204" y="1714976"/>
                  <a:pt x="1249204" y="1714976"/>
                </a:cubicBezTo>
                <a:cubicBezTo>
                  <a:pt x="1245394" y="1714976"/>
                  <a:pt x="1248251" y="1714024"/>
                  <a:pt x="1250156" y="1714024"/>
                </a:cubicBezTo>
                <a:close/>
                <a:moveTo>
                  <a:pt x="1250156" y="1714024"/>
                </a:moveTo>
                <a:cubicBezTo>
                  <a:pt x="1250156" y="1714024"/>
                  <a:pt x="1250156" y="1714024"/>
                  <a:pt x="1250156" y="1714024"/>
                </a:cubicBezTo>
                <a:cubicBezTo>
                  <a:pt x="1251109" y="1714024"/>
                  <a:pt x="1251109" y="1714024"/>
                  <a:pt x="1250156" y="1714024"/>
                </a:cubicBezTo>
                <a:cubicBezTo>
                  <a:pt x="1250156" y="1714024"/>
                  <a:pt x="1250156" y="1714024"/>
                  <a:pt x="1250156" y="1714024"/>
                </a:cubicBezTo>
                <a:close/>
                <a:moveTo>
                  <a:pt x="1233011" y="1708309"/>
                </a:moveTo>
                <a:cubicBezTo>
                  <a:pt x="1240631" y="1711166"/>
                  <a:pt x="1253966" y="1704499"/>
                  <a:pt x="1259681" y="1709261"/>
                </a:cubicBezTo>
                <a:cubicBezTo>
                  <a:pt x="1269206" y="1709261"/>
                  <a:pt x="1271111" y="1705451"/>
                  <a:pt x="1273016" y="1702594"/>
                </a:cubicBezTo>
                <a:cubicBezTo>
                  <a:pt x="1283494" y="1703546"/>
                  <a:pt x="1296829" y="1702594"/>
                  <a:pt x="1294924" y="1697831"/>
                </a:cubicBezTo>
                <a:cubicBezTo>
                  <a:pt x="1300639" y="1697831"/>
                  <a:pt x="1305401" y="1697831"/>
                  <a:pt x="1308259" y="1698784"/>
                </a:cubicBezTo>
                <a:cubicBezTo>
                  <a:pt x="1306354" y="1701641"/>
                  <a:pt x="1297781" y="1701641"/>
                  <a:pt x="1296829" y="1704499"/>
                </a:cubicBezTo>
                <a:cubicBezTo>
                  <a:pt x="1300639" y="1708309"/>
                  <a:pt x="1302544" y="1701641"/>
                  <a:pt x="1308259" y="1703546"/>
                </a:cubicBezTo>
                <a:cubicBezTo>
                  <a:pt x="1302544" y="1706404"/>
                  <a:pt x="1312069" y="1707356"/>
                  <a:pt x="1319689" y="1707356"/>
                </a:cubicBezTo>
                <a:cubicBezTo>
                  <a:pt x="1313974" y="1710214"/>
                  <a:pt x="1299686" y="1708309"/>
                  <a:pt x="1304449" y="1716881"/>
                </a:cubicBezTo>
                <a:cubicBezTo>
                  <a:pt x="1301591" y="1713071"/>
                  <a:pt x="1287304" y="1714976"/>
                  <a:pt x="1277779" y="1714976"/>
                </a:cubicBezTo>
                <a:cubicBezTo>
                  <a:pt x="1278731" y="1714024"/>
                  <a:pt x="1280636" y="1713071"/>
                  <a:pt x="1284446" y="1713071"/>
                </a:cubicBezTo>
                <a:cubicBezTo>
                  <a:pt x="1274921" y="1710214"/>
                  <a:pt x="1257776" y="1711166"/>
                  <a:pt x="1251109" y="1714976"/>
                </a:cubicBezTo>
                <a:cubicBezTo>
                  <a:pt x="1251109" y="1709261"/>
                  <a:pt x="1232059" y="1714024"/>
                  <a:pt x="1233011" y="1708309"/>
                </a:cubicBezTo>
                <a:close/>
                <a:moveTo>
                  <a:pt x="1275874" y="1710214"/>
                </a:moveTo>
                <a:cubicBezTo>
                  <a:pt x="1277779" y="1706404"/>
                  <a:pt x="1291114" y="1709261"/>
                  <a:pt x="1291114" y="1705451"/>
                </a:cubicBezTo>
                <a:cubicBezTo>
                  <a:pt x="1281589" y="1704499"/>
                  <a:pt x="1269206" y="1706404"/>
                  <a:pt x="1275874" y="1710214"/>
                </a:cubicBezTo>
                <a:close/>
                <a:moveTo>
                  <a:pt x="1309211" y="1784509"/>
                </a:moveTo>
                <a:cubicBezTo>
                  <a:pt x="1306354" y="1784509"/>
                  <a:pt x="1303496" y="1782604"/>
                  <a:pt x="1307306" y="1782604"/>
                </a:cubicBezTo>
                <a:cubicBezTo>
                  <a:pt x="1305401" y="1781651"/>
                  <a:pt x="1303496" y="1780699"/>
                  <a:pt x="1300639" y="1780699"/>
                </a:cubicBezTo>
                <a:cubicBezTo>
                  <a:pt x="1300639" y="1779746"/>
                  <a:pt x="1304449" y="1779746"/>
                  <a:pt x="1307306" y="1779746"/>
                </a:cubicBezTo>
                <a:cubicBezTo>
                  <a:pt x="1305401" y="1781651"/>
                  <a:pt x="1313974" y="1781651"/>
                  <a:pt x="1309211" y="1784509"/>
                </a:cubicBezTo>
                <a:close/>
                <a:moveTo>
                  <a:pt x="1261586" y="1763554"/>
                </a:moveTo>
                <a:cubicBezTo>
                  <a:pt x="1265396" y="1758791"/>
                  <a:pt x="1273969" y="1760696"/>
                  <a:pt x="1279684" y="1762601"/>
                </a:cubicBezTo>
                <a:lnTo>
                  <a:pt x="1279684" y="1768316"/>
                </a:lnTo>
                <a:cubicBezTo>
                  <a:pt x="1292066" y="1768316"/>
                  <a:pt x="1289209" y="1765459"/>
                  <a:pt x="1299686" y="1767364"/>
                </a:cubicBezTo>
                <a:cubicBezTo>
                  <a:pt x="1299686" y="1768316"/>
                  <a:pt x="1296829" y="1768316"/>
                  <a:pt x="1294924" y="1768316"/>
                </a:cubicBezTo>
                <a:cubicBezTo>
                  <a:pt x="1292066" y="1771174"/>
                  <a:pt x="1288256" y="1774031"/>
                  <a:pt x="1276826" y="1773079"/>
                </a:cubicBezTo>
                <a:cubicBezTo>
                  <a:pt x="1281589" y="1774031"/>
                  <a:pt x="1285399" y="1775936"/>
                  <a:pt x="1285399" y="1779746"/>
                </a:cubicBezTo>
                <a:cubicBezTo>
                  <a:pt x="1283494" y="1780699"/>
                  <a:pt x="1280636" y="1780699"/>
                  <a:pt x="1276826" y="1780699"/>
                </a:cubicBezTo>
                <a:cubicBezTo>
                  <a:pt x="1275874" y="1777841"/>
                  <a:pt x="1278731" y="1777841"/>
                  <a:pt x="1278731" y="1775936"/>
                </a:cubicBezTo>
                <a:cubicBezTo>
                  <a:pt x="1274921" y="1775936"/>
                  <a:pt x="1273969" y="1776889"/>
                  <a:pt x="1270159" y="1776889"/>
                </a:cubicBezTo>
                <a:cubicBezTo>
                  <a:pt x="1273969" y="1777841"/>
                  <a:pt x="1277779" y="1780699"/>
                  <a:pt x="1268254" y="1780699"/>
                </a:cubicBezTo>
                <a:cubicBezTo>
                  <a:pt x="1269206" y="1784509"/>
                  <a:pt x="1279684" y="1777841"/>
                  <a:pt x="1276826" y="1782604"/>
                </a:cubicBezTo>
                <a:cubicBezTo>
                  <a:pt x="1261586" y="1783556"/>
                  <a:pt x="1259681" y="1783556"/>
                  <a:pt x="1248251" y="1782604"/>
                </a:cubicBezTo>
                <a:cubicBezTo>
                  <a:pt x="1249204" y="1778794"/>
                  <a:pt x="1244441" y="1778794"/>
                  <a:pt x="1248251" y="1776889"/>
                </a:cubicBezTo>
                <a:cubicBezTo>
                  <a:pt x="1242536" y="1776889"/>
                  <a:pt x="1241584" y="1778794"/>
                  <a:pt x="1236821" y="1778794"/>
                </a:cubicBezTo>
                <a:cubicBezTo>
                  <a:pt x="1238726" y="1779746"/>
                  <a:pt x="1240631" y="1780699"/>
                  <a:pt x="1243489" y="1780699"/>
                </a:cubicBezTo>
                <a:cubicBezTo>
                  <a:pt x="1237774" y="1781651"/>
                  <a:pt x="1240631" y="1787366"/>
                  <a:pt x="1232059" y="1786414"/>
                </a:cubicBezTo>
                <a:cubicBezTo>
                  <a:pt x="1233011" y="1782604"/>
                  <a:pt x="1224439" y="1783556"/>
                  <a:pt x="1230154" y="1780699"/>
                </a:cubicBezTo>
                <a:cubicBezTo>
                  <a:pt x="1221581" y="1778794"/>
                  <a:pt x="1214914" y="1781651"/>
                  <a:pt x="1203484" y="1781651"/>
                </a:cubicBezTo>
                <a:cubicBezTo>
                  <a:pt x="1196816" y="1781651"/>
                  <a:pt x="1203484" y="1778794"/>
                  <a:pt x="1196816" y="1777841"/>
                </a:cubicBezTo>
                <a:cubicBezTo>
                  <a:pt x="1194911" y="1777841"/>
                  <a:pt x="1188244" y="1781651"/>
                  <a:pt x="1192054" y="1781651"/>
                </a:cubicBezTo>
                <a:cubicBezTo>
                  <a:pt x="1176814" y="1781651"/>
                  <a:pt x="1173956" y="1780699"/>
                  <a:pt x="1163479" y="1774031"/>
                </a:cubicBezTo>
                <a:cubicBezTo>
                  <a:pt x="1169194" y="1772126"/>
                  <a:pt x="1187291" y="1773079"/>
                  <a:pt x="1199674" y="1773079"/>
                </a:cubicBezTo>
                <a:cubicBezTo>
                  <a:pt x="1198721" y="1774031"/>
                  <a:pt x="1197769" y="1774984"/>
                  <a:pt x="1194911" y="1774984"/>
                </a:cubicBezTo>
                <a:cubicBezTo>
                  <a:pt x="1203484" y="1778794"/>
                  <a:pt x="1211104" y="1772126"/>
                  <a:pt x="1214914" y="1770221"/>
                </a:cubicBezTo>
                <a:cubicBezTo>
                  <a:pt x="1224439" y="1770221"/>
                  <a:pt x="1214914" y="1772126"/>
                  <a:pt x="1214914" y="1774031"/>
                </a:cubicBezTo>
                <a:cubicBezTo>
                  <a:pt x="1233964" y="1773079"/>
                  <a:pt x="1250156" y="1775936"/>
                  <a:pt x="1268254" y="1774031"/>
                </a:cubicBezTo>
                <a:cubicBezTo>
                  <a:pt x="1269206" y="1770221"/>
                  <a:pt x="1275874" y="1759744"/>
                  <a:pt x="1261586" y="1763554"/>
                </a:cubicBezTo>
                <a:close/>
                <a:moveTo>
                  <a:pt x="1244441" y="1721644"/>
                </a:moveTo>
                <a:cubicBezTo>
                  <a:pt x="1247299" y="1721644"/>
                  <a:pt x="1248251" y="1721644"/>
                  <a:pt x="1249204" y="1720691"/>
                </a:cubicBezTo>
                <a:cubicBezTo>
                  <a:pt x="1251109" y="1721644"/>
                  <a:pt x="1253014" y="1722596"/>
                  <a:pt x="1253966" y="1724501"/>
                </a:cubicBezTo>
                <a:cubicBezTo>
                  <a:pt x="1271111" y="1718786"/>
                  <a:pt x="1289209" y="1720691"/>
                  <a:pt x="1305401" y="1722596"/>
                </a:cubicBezTo>
                <a:cubicBezTo>
                  <a:pt x="1306354" y="1724501"/>
                  <a:pt x="1303496" y="1724501"/>
                  <a:pt x="1300639" y="1724501"/>
                </a:cubicBezTo>
                <a:cubicBezTo>
                  <a:pt x="1300639" y="1727359"/>
                  <a:pt x="1308259" y="1725454"/>
                  <a:pt x="1312069" y="1725454"/>
                </a:cubicBezTo>
                <a:cubicBezTo>
                  <a:pt x="1310164" y="1724501"/>
                  <a:pt x="1307306" y="1724501"/>
                  <a:pt x="1307306" y="1721644"/>
                </a:cubicBezTo>
                <a:lnTo>
                  <a:pt x="1322546" y="1721644"/>
                </a:lnTo>
                <a:cubicBezTo>
                  <a:pt x="1321594" y="1723549"/>
                  <a:pt x="1318736" y="1724501"/>
                  <a:pt x="1313974" y="1723549"/>
                </a:cubicBezTo>
                <a:cubicBezTo>
                  <a:pt x="1319689" y="1727359"/>
                  <a:pt x="1331119" y="1722596"/>
                  <a:pt x="1335881" y="1724501"/>
                </a:cubicBezTo>
                <a:cubicBezTo>
                  <a:pt x="1330166" y="1730216"/>
                  <a:pt x="1312069" y="1729264"/>
                  <a:pt x="1302544" y="1726406"/>
                </a:cubicBezTo>
                <a:cubicBezTo>
                  <a:pt x="1302544" y="1728311"/>
                  <a:pt x="1300639" y="1733074"/>
                  <a:pt x="1289209" y="1732121"/>
                </a:cubicBezTo>
                <a:cubicBezTo>
                  <a:pt x="1290161" y="1731169"/>
                  <a:pt x="1293971" y="1731169"/>
                  <a:pt x="1293971" y="1730216"/>
                </a:cubicBezTo>
                <a:cubicBezTo>
                  <a:pt x="1285399" y="1734979"/>
                  <a:pt x="1274921" y="1728311"/>
                  <a:pt x="1269206" y="1732121"/>
                </a:cubicBezTo>
                <a:cubicBezTo>
                  <a:pt x="1262539" y="1731169"/>
                  <a:pt x="1253966" y="1730216"/>
                  <a:pt x="1255871" y="1724501"/>
                </a:cubicBezTo>
                <a:cubicBezTo>
                  <a:pt x="1249204" y="1725454"/>
                  <a:pt x="1251109" y="1725454"/>
                  <a:pt x="1244441" y="1724501"/>
                </a:cubicBezTo>
                <a:lnTo>
                  <a:pt x="1244441" y="1721644"/>
                </a:lnTo>
                <a:close/>
                <a:moveTo>
                  <a:pt x="1259681" y="1725454"/>
                </a:moveTo>
                <a:cubicBezTo>
                  <a:pt x="1265396" y="1725454"/>
                  <a:pt x="1269206" y="1725454"/>
                  <a:pt x="1268254" y="1721644"/>
                </a:cubicBezTo>
                <a:lnTo>
                  <a:pt x="1259681" y="1721644"/>
                </a:lnTo>
                <a:lnTo>
                  <a:pt x="1259681" y="1725454"/>
                </a:lnTo>
                <a:close/>
                <a:moveTo>
                  <a:pt x="1251109" y="1853089"/>
                </a:moveTo>
                <a:cubicBezTo>
                  <a:pt x="1255871" y="1845469"/>
                  <a:pt x="1276826" y="1849279"/>
                  <a:pt x="1289209" y="1847374"/>
                </a:cubicBezTo>
                <a:cubicBezTo>
                  <a:pt x="1285399" y="1849279"/>
                  <a:pt x="1290161" y="1851184"/>
                  <a:pt x="1293971" y="1852136"/>
                </a:cubicBezTo>
                <a:cubicBezTo>
                  <a:pt x="1282541" y="1855946"/>
                  <a:pt x="1260634" y="1850231"/>
                  <a:pt x="1260634" y="1853089"/>
                </a:cubicBezTo>
                <a:cubicBezTo>
                  <a:pt x="1259681" y="1855946"/>
                  <a:pt x="1255871" y="1851184"/>
                  <a:pt x="1251109" y="1853089"/>
                </a:cubicBezTo>
                <a:close/>
                <a:moveTo>
                  <a:pt x="1237774" y="1799749"/>
                </a:moveTo>
                <a:cubicBezTo>
                  <a:pt x="1240631" y="1801654"/>
                  <a:pt x="1238726" y="1801654"/>
                  <a:pt x="1237774" y="1803559"/>
                </a:cubicBezTo>
                <a:cubicBezTo>
                  <a:pt x="1250156" y="1800701"/>
                  <a:pt x="1262539" y="1802606"/>
                  <a:pt x="1275874" y="1805464"/>
                </a:cubicBezTo>
                <a:cubicBezTo>
                  <a:pt x="1278731" y="1805464"/>
                  <a:pt x="1277779" y="1803559"/>
                  <a:pt x="1277779" y="1801654"/>
                </a:cubicBezTo>
                <a:cubicBezTo>
                  <a:pt x="1282541" y="1803559"/>
                  <a:pt x="1280636" y="1801654"/>
                  <a:pt x="1286351" y="1801654"/>
                </a:cubicBezTo>
                <a:cubicBezTo>
                  <a:pt x="1288256" y="1803559"/>
                  <a:pt x="1290161" y="1805464"/>
                  <a:pt x="1291114" y="1808321"/>
                </a:cubicBezTo>
                <a:cubicBezTo>
                  <a:pt x="1271111" y="1806416"/>
                  <a:pt x="1265396" y="1808321"/>
                  <a:pt x="1248251" y="1806416"/>
                </a:cubicBezTo>
                <a:cubicBezTo>
                  <a:pt x="1257776" y="1811179"/>
                  <a:pt x="1222534" y="1810226"/>
                  <a:pt x="1212056" y="1807369"/>
                </a:cubicBezTo>
                <a:cubicBezTo>
                  <a:pt x="1222534" y="1802606"/>
                  <a:pt x="1221581" y="1803559"/>
                  <a:pt x="1237774" y="1799749"/>
                </a:cubicBezTo>
                <a:close/>
                <a:moveTo>
                  <a:pt x="1257776" y="1837849"/>
                </a:moveTo>
                <a:cubicBezTo>
                  <a:pt x="1255871" y="1840706"/>
                  <a:pt x="1262539" y="1839754"/>
                  <a:pt x="1262539" y="1842611"/>
                </a:cubicBezTo>
                <a:cubicBezTo>
                  <a:pt x="1268254" y="1841659"/>
                  <a:pt x="1291114" y="1838801"/>
                  <a:pt x="1287304" y="1846421"/>
                </a:cubicBezTo>
                <a:cubicBezTo>
                  <a:pt x="1269206" y="1846421"/>
                  <a:pt x="1261586" y="1845469"/>
                  <a:pt x="1251109" y="1844516"/>
                </a:cubicBezTo>
                <a:cubicBezTo>
                  <a:pt x="1250156" y="1841659"/>
                  <a:pt x="1253966" y="1842611"/>
                  <a:pt x="1257776" y="1842611"/>
                </a:cubicBezTo>
                <a:cubicBezTo>
                  <a:pt x="1256824" y="1839754"/>
                  <a:pt x="1244441" y="1842611"/>
                  <a:pt x="1242536" y="1840706"/>
                </a:cubicBezTo>
                <a:cubicBezTo>
                  <a:pt x="1246346" y="1834991"/>
                  <a:pt x="1249204" y="1838801"/>
                  <a:pt x="1257776" y="1837849"/>
                </a:cubicBezTo>
                <a:close/>
                <a:moveTo>
                  <a:pt x="1277779" y="1884521"/>
                </a:moveTo>
                <a:cubicBezTo>
                  <a:pt x="1274921" y="1887379"/>
                  <a:pt x="1272064" y="1881664"/>
                  <a:pt x="1273016" y="1878806"/>
                </a:cubicBezTo>
                <a:cubicBezTo>
                  <a:pt x="1279684" y="1877854"/>
                  <a:pt x="1275874" y="1882616"/>
                  <a:pt x="1284446" y="1880711"/>
                </a:cubicBezTo>
                <a:cubicBezTo>
                  <a:pt x="1287304" y="1886426"/>
                  <a:pt x="1271111" y="1882616"/>
                  <a:pt x="1277779" y="1884521"/>
                </a:cubicBezTo>
                <a:close/>
                <a:moveTo>
                  <a:pt x="1248251" y="1741646"/>
                </a:moveTo>
                <a:cubicBezTo>
                  <a:pt x="1253966" y="1737836"/>
                  <a:pt x="1256824" y="1744504"/>
                  <a:pt x="1266349" y="1742599"/>
                </a:cubicBezTo>
                <a:cubicBezTo>
                  <a:pt x="1266349" y="1743551"/>
                  <a:pt x="1267301" y="1744504"/>
                  <a:pt x="1268254" y="1744504"/>
                </a:cubicBezTo>
                <a:cubicBezTo>
                  <a:pt x="1272064" y="1747361"/>
                  <a:pt x="1253014" y="1742599"/>
                  <a:pt x="1248251" y="1741646"/>
                </a:cubicBezTo>
                <a:close/>
                <a:moveTo>
                  <a:pt x="1173004" y="1842611"/>
                </a:moveTo>
                <a:cubicBezTo>
                  <a:pt x="1172051" y="1837849"/>
                  <a:pt x="1163479" y="1843564"/>
                  <a:pt x="1164431" y="1837849"/>
                </a:cubicBezTo>
                <a:cubicBezTo>
                  <a:pt x="1178719" y="1836896"/>
                  <a:pt x="1184434" y="1837849"/>
                  <a:pt x="1184434" y="1842611"/>
                </a:cubicBezTo>
                <a:cubicBezTo>
                  <a:pt x="1186339" y="1839754"/>
                  <a:pt x="1198721" y="1841659"/>
                  <a:pt x="1202531" y="1838801"/>
                </a:cubicBezTo>
                <a:cubicBezTo>
                  <a:pt x="1207294" y="1838801"/>
                  <a:pt x="1203484" y="1843564"/>
                  <a:pt x="1202531" y="1844516"/>
                </a:cubicBezTo>
                <a:cubicBezTo>
                  <a:pt x="1215866" y="1842611"/>
                  <a:pt x="1220629" y="1839754"/>
                  <a:pt x="1231106" y="1838801"/>
                </a:cubicBezTo>
                <a:cubicBezTo>
                  <a:pt x="1229201" y="1837849"/>
                  <a:pt x="1228249" y="1835944"/>
                  <a:pt x="1229201" y="1834039"/>
                </a:cubicBezTo>
                <a:lnTo>
                  <a:pt x="1235869" y="1834039"/>
                </a:lnTo>
                <a:cubicBezTo>
                  <a:pt x="1237774" y="1837849"/>
                  <a:pt x="1233964" y="1838801"/>
                  <a:pt x="1231106" y="1839754"/>
                </a:cubicBezTo>
                <a:cubicBezTo>
                  <a:pt x="1235869" y="1842611"/>
                  <a:pt x="1238726" y="1840706"/>
                  <a:pt x="1246346" y="1840706"/>
                </a:cubicBezTo>
                <a:cubicBezTo>
                  <a:pt x="1241584" y="1850231"/>
                  <a:pt x="1189196" y="1839754"/>
                  <a:pt x="1186339" y="1847374"/>
                </a:cubicBezTo>
                <a:cubicBezTo>
                  <a:pt x="1173956" y="1846421"/>
                  <a:pt x="1162526" y="1845469"/>
                  <a:pt x="1154906" y="1841659"/>
                </a:cubicBezTo>
                <a:cubicBezTo>
                  <a:pt x="1154906" y="1840706"/>
                  <a:pt x="1166336" y="1843564"/>
                  <a:pt x="1173004" y="1842611"/>
                </a:cubicBezTo>
                <a:close/>
                <a:moveTo>
                  <a:pt x="1231106" y="1738789"/>
                </a:moveTo>
                <a:cubicBezTo>
                  <a:pt x="1233011" y="1736884"/>
                  <a:pt x="1236821" y="1736884"/>
                  <a:pt x="1239679" y="1734979"/>
                </a:cubicBezTo>
                <a:cubicBezTo>
                  <a:pt x="1233964" y="1728311"/>
                  <a:pt x="1216819" y="1739741"/>
                  <a:pt x="1214914" y="1731169"/>
                </a:cubicBezTo>
                <a:cubicBezTo>
                  <a:pt x="1221581" y="1732121"/>
                  <a:pt x="1223486" y="1730216"/>
                  <a:pt x="1228249" y="1730216"/>
                </a:cubicBezTo>
                <a:cubicBezTo>
                  <a:pt x="1207294" y="1727359"/>
                  <a:pt x="1196816" y="1731169"/>
                  <a:pt x="1172051" y="1734026"/>
                </a:cubicBezTo>
                <a:cubicBezTo>
                  <a:pt x="1173956" y="1733074"/>
                  <a:pt x="1174909" y="1731169"/>
                  <a:pt x="1173956" y="1729264"/>
                </a:cubicBezTo>
                <a:cubicBezTo>
                  <a:pt x="1165384" y="1728311"/>
                  <a:pt x="1163479" y="1734026"/>
                  <a:pt x="1158716" y="1729264"/>
                </a:cubicBezTo>
                <a:cubicBezTo>
                  <a:pt x="1156811" y="1730216"/>
                  <a:pt x="1154906" y="1731169"/>
                  <a:pt x="1153954" y="1733074"/>
                </a:cubicBezTo>
                <a:cubicBezTo>
                  <a:pt x="1142524" y="1734979"/>
                  <a:pt x="1130141" y="1727359"/>
                  <a:pt x="1122521" y="1732121"/>
                </a:cubicBezTo>
                <a:cubicBezTo>
                  <a:pt x="1118711" y="1726406"/>
                  <a:pt x="1143476" y="1732121"/>
                  <a:pt x="1147286" y="1726406"/>
                </a:cubicBezTo>
                <a:cubicBezTo>
                  <a:pt x="1170146" y="1731169"/>
                  <a:pt x="1196816" y="1722596"/>
                  <a:pt x="1213961" y="1724501"/>
                </a:cubicBezTo>
                <a:cubicBezTo>
                  <a:pt x="1216819" y="1724501"/>
                  <a:pt x="1214914" y="1723549"/>
                  <a:pt x="1213961" y="1723549"/>
                </a:cubicBezTo>
                <a:cubicBezTo>
                  <a:pt x="1229201" y="1719739"/>
                  <a:pt x="1231106" y="1728311"/>
                  <a:pt x="1243489" y="1728311"/>
                </a:cubicBezTo>
                <a:cubicBezTo>
                  <a:pt x="1242536" y="1730216"/>
                  <a:pt x="1237774" y="1729264"/>
                  <a:pt x="1234916" y="1729264"/>
                </a:cubicBezTo>
                <a:cubicBezTo>
                  <a:pt x="1244441" y="1731169"/>
                  <a:pt x="1238726" y="1733074"/>
                  <a:pt x="1241584" y="1738789"/>
                </a:cubicBezTo>
                <a:cubicBezTo>
                  <a:pt x="1235869" y="1735931"/>
                  <a:pt x="1235869" y="1738789"/>
                  <a:pt x="1231106" y="1738789"/>
                </a:cubicBezTo>
                <a:close/>
                <a:moveTo>
                  <a:pt x="1181576" y="1830229"/>
                </a:moveTo>
                <a:cubicBezTo>
                  <a:pt x="1178719" y="1826419"/>
                  <a:pt x="1189196" y="1829276"/>
                  <a:pt x="1186339" y="1825466"/>
                </a:cubicBezTo>
                <a:cubicBezTo>
                  <a:pt x="1183481" y="1823561"/>
                  <a:pt x="1170146" y="1826419"/>
                  <a:pt x="1166336" y="1821656"/>
                </a:cubicBezTo>
                <a:cubicBezTo>
                  <a:pt x="1183481" y="1821656"/>
                  <a:pt x="1215866" y="1819751"/>
                  <a:pt x="1233011" y="1826419"/>
                </a:cubicBezTo>
                <a:cubicBezTo>
                  <a:pt x="1217771" y="1829276"/>
                  <a:pt x="1198721" y="1834039"/>
                  <a:pt x="1181576" y="1830229"/>
                </a:cubicBezTo>
                <a:close/>
                <a:moveTo>
                  <a:pt x="1194911" y="1721644"/>
                </a:moveTo>
                <a:cubicBezTo>
                  <a:pt x="1198721" y="1718786"/>
                  <a:pt x="1204436" y="1717834"/>
                  <a:pt x="1214914" y="1717834"/>
                </a:cubicBezTo>
                <a:cubicBezTo>
                  <a:pt x="1210151" y="1719739"/>
                  <a:pt x="1201579" y="1719739"/>
                  <a:pt x="1194911" y="1721644"/>
                </a:cubicBezTo>
                <a:close/>
                <a:moveTo>
                  <a:pt x="1173004" y="1876901"/>
                </a:moveTo>
                <a:cubicBezTo>
                  <a:pt x="1173004" y="1879759"/>
                  <a:pt x="1166336" y="1879759"/>
                  <a:pt x="1166336" y="1882616"/>
                </a:cubicBezTo>
                <a:cubicBezTo>
                  <a:pt x="1156811" y="1880711"/>
                  <a:pt x="1168241" y="1877854"/>
                  <a:pt x="1173004" y="1876901"/>
                </a:cubicBezTo>
                <a:close/>
                <a:moveTo>
                  <a:pt x="1153001" y="1784509"/>
                </a:moveTo>
                <a:cubicBezTo>
                  <a:pt x="1149191" y="1780699"/>
                  <a:pt x="1137761" y="1779746"/>
                  <a:pt x="1131094" y="1777841"/>
                </a:cubicBezTo>
                <a:cubicBezTo>
                  <a:pt x="1136809" y="1782604"/>
                  <a:pt x="1098709" y="1783556"/>
                  <a:pt x="1097756" y="1777841"/>
                </a:cubicBezTo>
                <a:cubicBezTo>
                  <a:pt x="1111091" y="1776889"/>
                  <a:pt x="1131094" y="1774031"/>
                  <a:pt x="1144429" y="1777841"/>
                </a:cubicBezTo>
                <a:cubicBezTo>
                  <a:pt x="1147286" y="1777841"/>
                  <a:pt x="1146334" y="1775936"/>
                  <a:pt x="1146334" y="1774031"/>
                </a:cubicBezTo>
                <a:cubicBezTo>
                  <a:pt x="1154906" y="1774031"/>
                  <a:pt x="1160621" y="1774984"/>
                  <a:pt x="1164431" y="1777841"/>
                </a:cubicBezTo>
                <a:cubicBezTo>
                  <a:pt x="1164431" y="1778794"/>
                  <a:pt x="1160621" y="1778794"/>
                  <a:pt x="1157764" y="1778794"/>
                </a:cubicBezTo>
                <a:cubicBezTo>
                  <a:pt x="1158716" y="1780699"/>
                  <a:pt x="1163479" y="1779746"/>
                  <a:pt x="1166336" y="1779746"/>
                </a:cubicBezTo>
                <a:cubicBezTo>
                  <a:pt x="1169194" y="1780699"/>
                  <a:pt x="1151096" y="1781651"/>
                  <a:pt x="1153001" y="1785461"/>
                </a:cubicBezTo>
                <a:cubicBezTo>
                  <a:pt x="1150144" y="1785461"/>
                  <a:pt x="1151096" y="1784509"/>
                  <a:pt x="1153001" y="1784509"/>
                </a:cubicBezTo>
                <a:close/>
                <a:moveTo>
                  <a:pt x="1134904" y="1916906"/>
                </a:moveTo>
                <a:cubicBezTo>
                  <a:pt x="1140619" y="1918811"/>
                  <a:pt x="1143476" y="1922621"/>
                  <a:pt x="1146334" y="1916906"/>
                </a:cubicBezTo>
                <a:cubicBezTo>
                  <a:pt x="1149191" y="1917859"/>
                  <a:pt x="1150144" y="1919764"/>
                  <a:pt x="1151096" y="1921669"/>
                </a:cubicBezTo>
                <a:cubicBezTo>
                  <a:pt x="1143476" y="1918811"/>
                  <a:pt x="1128236" y="1923574"/>
                  <a:pt x="1134904" y="1916906"/>
                </a:cubicBezTo>
                <a:close/>
                <a:moveTo>
                  <a:pt x="1114901" y="1694974"/>
                </a:moveTo>
                <a:cubicBezTo>
                  <a:pt x="1124426" y="1694974"/>
                  <a:pt x="1125379" y="1693069"/>
                  <a:pt x="1130141" y="1695926"/>
                </a:cubicBezTo>
                <a:cubicBezTo>
                  <a:pt x="1124426" y="1699736"/>
                  <a:pt x="1116806" y="1695926"/>
                  <a:pt x="1108234" y="1697831"/>
                </a:cubicBezTo>
                <a:cubicBezTo>
                  <a:pt x="1099661" y="1695926"/>
                  <a:pt x="1119664" y="1698784"/>
                  <a:pt x="1114901" y="1694974"/>
                </a:cubicBezTo>
                <a:close/>
                <a:moveTo>
                  <a:pt x="1125379" y="1774031"/>
                </a:moveTo>
                <a:cubicBezTo>
                  <a:pt x="1115854" y="1774984"/>
                  <a:pt x="1115854" y="1772126"/>
                  <a:pt x="1110139" y="1772126"/>
                </a:cubicBezTo>
                <a:cubicBezTo>
                  <a:pt x="1106329" y="1771174"/>
                  <a:pt x="1127284" y="1768316"/>
                  <a:pt x="1125379" y="1774031"/>
                </a:cubicBezTo>
                <a:close/>
                <a:moveTo>
                  <a:pt x="1072039" y="1945481"/>
                </a:moveTo>
                <a:cubicBezTo>
                  <a:pt x="1071086" y="1936909"/>
                  <a:pt x="1047274" y="1940719"/>
                  <a:pt x="1035844" y="1937861"/>
                </a:cubicBezTo>
                <a:cubicBezTo>
                  <a:pt x="1045369" y="1935956"/>
                  <a:pt x="1054894" y="1935956"/>
                  <a:pt x="1072039" y="1936909"/>
                </a:cubicBezTo>
                <a:cubicBezTo>
                  <a:pt x="1072039" y="1937861"/>
                  <a:pt x="1072991" y="1938814"/>
                  <a:pt x="1073944" y="1938814"/>
                </a:cubicBezTo>
                <a:cubicBezTo>
                  <a:pt x="1065371" y="1940719"/>
                  <a:pt x="1078706" y="1941671"/>
                  <a:pt x="1072039" y="1945481"/>
                </a:cubicBezTo>
                <a:close/>
                <a:moveTo>
                  <a:pt x="1065371" y="1930241"/>
                </a:moveTo>
                <a:cubicBezTo>
                  <a:pt x="1062514" y="1930241"/>
                  <a:pt x="1063466" y="1932146"/>
                  <a:pt x="1063466" y="1934051"/>
                </a:cubicBezTo>
                <a:cubicBezTo>
                  <a:pt x="1055846" y="1934051"/>
                  <a:pt x="1050131" y="1932146"/>
                  <a:pt x="1043464" y="1932146"/>
                </a:cubicBezTo>
                <a:cubicBezTo>
                  <a:pt x="1049179" y="1927384"/>
                  <a:pt x="1010126" y="1933099"/>
                  <a:pt x="1007269" y="1926431"/>
                </a:cubicBezTo>
                <a:cubicBezTo>
                  <a:pt x="1022509" y="1929289"/>
                  <a:pt x="1027271" y="1923574"/>
                  <a:pt x="1038701" y="1927384"/>
                </a:cubicBezTo>
                <a:cubicBezTo>
                  <a:pt x="1037749" y="1922621"/>
                  <a:pt x="1055846" y="1926431"/>
                  <a:pt x="1060609" y="1928336"/>
                </a:cubicBezTo>
                <a:cubicBezTo>
                  <a:pt x="1064419" y="1927384"/>
                  <a:pt x="1060609" y="1926431"/>
                  <a:pt x="1060609" y="1924526"/>
                </a:cubicBezTo>
                <a:cubicBezTo>
                  <a:pt x="1065371" y="1921669"/>
                  <a:pt x="1065371" y="1932146"/>
                  <a:pt x="1072039" y="1932146"/>
                </a:cubicBezTo>
                <a:cubicBezTo>
                  <a:pt x="1071086" y="1935956"/>
                  <a:pt x="1061561" y="1933099"/>
                  <a:pt x="1065371" y="1930241"/>
                </a:cubicBezTo>
                <a:close/>
                <a:moveTo>
                  <a:pt x="1009174" y="1735931"/>
                </a:moveTo>
                <a:cubicBezTo>
                  <a:pt x="1012984" y="1733074"/>
                  <a:pt x="1017746" y="1731169"/>
                  <a:pt x="1017746" y="1726406"/>
                </a:cubicBezTo>
                <a:cubicBezTo>
                  <a:pt x="1024414" y="1730216"/>
                  <a:pt x="1034891" y="1726406"/>
                  <a:pt x="1044416" y="1730216"/>
                </a:cubicBezTo>
                <a:cubicBezTo>
                  <a:pt x="1041559" y="1730216"/>
                  <a:pt x="1037749" y="1733074"/>
                  <a:pt x="1032986" y="1731169"/>
                </a:cubicBezTo>
                <a:cubicBezTo>
                  <a:pt x="1030129" y="1731169"/>
                  <a:pt x="1032986" y="1733074"/>
                  <a:pt x="1034891" y="1733074"/>
                </a:cubicBezTo>
                <a:cubicBezTo>
                  <a:pt x="1032986" y="1737836"/>
                  <a:pt x="1017746" y="1737836"/>
                  <a:pt x="1009174" y="1735931"/>
                </a:cubicBezTo>
                <a:close/>
                <a:moveTo>
                  <a:pt x="1027271" y="1700689"/>
                </a:moveTo>
                <a:cubicBezTo>
                  <a:pt x="1024414" y="1700689"/>
                  <a:pt x="1026319" y="1699736"/>
                  <a:pt x="1027271" y="1699736"/>
                </a:cubicBezTo>
                <a:cubicBezTo>
                  <a:pt x="1027271" y="1698784"/>
                  <a:pt x="1026319" y="1697831"/>
                  <a:pt x="1025366" y="1697831"/>
                </a:cubicBezTo>
                <a:cubicBezTo>
                  <a:pt x="1027271" y="1696879"/>
                  <a:pt x="1032034" y="1697831"/>
                  <a:pt x="1038701" y="1696879"/>
                </a:cubicBezTo>
                <a:cubicBezTo>
                  <a:pt x="1039654" y="1699736"/>
                  <a:pt x="1036796" y="1699736"/>
                  <a:pt x="1036796" y="1701641"/>
                </a:cubicBezTo>
                <a:cubicBezTo>
                  <a:pt x="1032034" y="1701641"/>
                  <a:pt x="1029176" y="1696879"/>
                  <a:pt x="1027271" y="1700689"/>
                </a:cubicBezTo>
                <a:close/>
                <a:moveTo>
                  <a:pt x="944404" y="1704499"/>
                </a:moveTo>
                <a:cubicBezTo>
                  <a:pt x="940594" y="1702594"/>
                  <a:pt x="944404" y="1702594"/>
                  <a:pt x="944404" y="1699736"/>
                </a:cubicBezTo>
                <a:cubicBezTo>
                  <a:pt x="939641" y="1700689"/>
                  <a:pt x="934879" y="1703546"/>
                  <a:pt x="929164" y="1700689"/>
                </a:cubicBezTo>
                <a:cubicBezTo>
                  <a:pt x="952976" y="1695926"/>
                  <a:pt x="980599" y="1695926"/>
                  <a:pt x="1015841" y="1695926"/>
                </a:cubicBezTo>
                <a:cubicBezTo>
                  <a:pt x="1012984" y="1701641"/>
                  <a:pt x="1002506" y="1697831"/>
                  <a:pt x="995839" y="1699736"/>
                </a:cubicBezTo>
                <a:cubicBezTo>
                  <a:pt x="995839" y="1702594"/>
                  <a:pt x="997744" y="1703546"/>
                  <a:pt x="1002506" y="1703546"/>
                </a:cubicBezTo>
                <a:cubicBezTo>
                  <a:pt x="1002506" y="1706404"/>
                  <a:pt x="994886" y="1704499"/>
                  <a:pt x="991076" y="1704499"/>
                </a:cubicBezTo>
                <a:cubicBezTo>
                  <a:pt x="991076" y="1701641"/>
                  <a:pt x="994886" y="1702594"/>
                  <a:pt x="991076" y="1699736"/>
                </a:cubicBezTo>
                <a:cubicBezTo>
                  <a:pt x="974884" y="1703546"/>
                  <a:pt x="958691" y="1702594"/>
                  <a:pt x="946309" y="1699736"/>
                </a:cubicBezTo>
                <a:cubicBezTo>
                  <a:pt x="949166" y="1702594"/>
                  <a:pt x="952976" y="1703546"/>
                  <a:pt x="959644" y="1701641"/>
                </a:cubicBezTo>
                <a:cubicBezTo>
                  <a:pt x="960596" y="1707356"/>
                  <a:pt x="953929" y="1702594"/>
                  <a:pt x="944404" y="1704499"/>
                </a:cubicBezTo>
                <a:close/>
                <a:moveTo>
                  <a:pt x="1007269" y="1733074"/>
                </a:moveTo>
                <a:cubicBezTo>
                  <a:pt x="1012031" y="1735931"/>
                  <a:pt x="992029" y="1738789"/>
                  <a:pt x="989171" y="1734979"/>
                </a:cubicBezTo>
                <a:cubicBezTo>
                  <a:pt x="994886" y="1730216"/>
                  <a:pt x="1001554" y="1734026"/>
                  <a:pt x="1007269" y="1729264"/>
                </a:cubicBezTo>
                <a:cubicBezTo>
                  <a:pt x="1014889" y="1729264"/>
                  <a:pt x="1000601" y="1735931"/>
                  <a:pt x="1007269" y="1733074"/>
                </a:cubicBezTo>
                <a:close/>
                <a:moveTo>
                  <a:pt x="891064" y="1745456"/>
                </a:moveTo>
                <a:cubicBezTo>
                  <a:pt x="927259" y="1747361"/>
                  <a:pt x="958691" y="1743551"/>
                  <a:pt x="987266" y="1747361"/>
                </a:cubicBezTo>
                <a:cubicBezTo>
                  <a:pt x="976789" y="1752124"/>
                  <a:pt x="970121" y="1747361"/>
                  <a:pt x="965359" y="1748314"/>
                </a:cubicBezTo>
                <a:cubicBezTo>
                  <a:pt x="962501" y="1750219"/>
                  <a:pt x="964406" y="1750219"/>
                  <a:pt x="965359" y="1754029"/>
                </a:cubicBezTo>
                <a:cubicBezTo>
                  <a:pt x="980599" y="1752124"/>
                  <a:pt x="989171" y="1754981"/>
                  <a:pt x="1001554" y="1754029"/>
                </a:cubicBezTo>
                <a:cubicBezTo>
                  <a:pt x="1001554" y="1757839"/>
                  <a:pt x="991076" y="1755934"/>
                  <a:pt x="988219" y="1758791"/>
                </a:cubicBezTo>
                <a:cubicBezTo>
                  <a:pt x="977741" y="1754981"/>
                  <a:pt x="975836" y="1759744"/>
                  <a:pt x="963454" y="1757839"/>
                </a:cubicBezTo>
                <a:cubicBezTo>
                  <a:pt x="964406" y="1764506"/>
                  <a:pt x="984409" y="1759744"/>
                  <a:pt x="981551" y="1765459"/>
                </a:cubicBezTo>
                <a:cubicBezTo>
                  <a:pt x="986314" y="1765459"/>
                  <a:pt x="988219" y="1764506"/>
                  <a:pt x="988219" y="1761649"/>
                </a:cubicBezTo>
                <a:cubicBezTo>
                  <a:pt x="994886" y="1764506"/>
                  <a:pt x="991076" y="1768316"/>
                  <a:pt x="1001554" y="1769269"/>
                </a:cubicBezTo>
                <a:cubicBezTo>
                  <a:pt x="1001554" y="1773079"/>
                  <a:pt x="988219" y="1771174"/>
                  <a:pt x="988219" y="1768316"/>
                </a:cubicBezTo>
                <a:cubicBezTo>
                  <a:pt x="998696" y="1770221"/>
                  <a:pt x="987266" y="1763554"/>
                  <a:pt x="976789" y="1766411"/>
                </a:cubicBezTo>
                <a:cubicBezTo>
                  <a:pt x="979646" y="1769269"/>
                  <a:pt x="984409" y="1772126"/>
                  <a:pt x="990124" y="1773079"/>
                </a:cubicBezTo>
                <a:cubicBezTo>
                  <a:pt x="979646" y="1775936"/>
                  <a:pt x="970121" y="1774031"/>
                  <a:pt x="958691" y="1777841"/>
                </a:cubicBezTo>
                <a:cubicBezTo>
                  <a:pt x="957739" y="1775936"/>
                  <a:pt x="960596" y="1775936"/>
                  <a:pt x="960596" y="1774031"/>
                </a:cubicBezTo>
                <a:cubicBezTo>
                  <a:pt x="952024" y="1773079"/>
                  <a:pt x="951071" y="1775936"/>
                  <a:pt x="942499" y="1774984"/>
                </a:cubicBezTo>
                <a:cubicBezTo>
                  <a:pt x="942499" y="1773079"/>
                  <a:pt x="944404" y="1772126"/>
                  <a:pt x="947261" y="1771174"/>
                </a:cubicBezTo>
                <a:cubicBezTo>
                  <a:pt x="945356" y="1770221"/>
                  <a:pt x="942499" y="1770221"/>
                  <a:pt x="942499" y="1767364"/>
                </a:cubicBezTo>
                <a:cubicBezTo>
                  <a:pt x="938689" y="1767364"/>
                  <a:pt x="937736" y="1769269"/>
                  <a:pt x="937736" y="1772126"/>
                </a:cubicBezTo>
                <a:cubicBezTo>
                  <a:pt x="932974" y="1771174"/>
                  <a:pt x="928211" y="1769269"/>
                  <a:pt x="919639" y="1770221"/>
                </a:cubicBezTo>
                <a:cubicBezTo>
                  <a:pt x="923449" y="1768316"/>
                  <a:pt x="934879" y="1764506"/>
                  <a:pt x="939641" y="1766411"/>
                </a:cubicBezTo>
                <a:cubicBezTo>
                  <a:pt x="942499" y="1766411"/>
                  <a:pt x="941546" y="1764506"/>
                  <a:pt x="944404" y="1764506"/>
                </a:cubicBezTo>
                <a:cubicBezTo>
                  <a:pt x="935831" y="1759744"/>
                  <a:pt x="921544" y="1770221"/>
                  <a:pt x="908209" y="1766411"/>
                </a:cubicBezTo>
                <a:cubicBezTo>
                  <a:pt x="907256" y="1769269"/>
                  <a:pt x="916781" y="1767364"/>
                  <a:pt x="914876" y="1771174"/>
                </a:cubicBezTo>
                <a:cubicBezTo>
                  <a:pt x="905351" y="1774031"/>
                  <a:pt x="898684" y="1772126"/>
                  <a:pt x="886301" y="1772126"/>
                </a:cubicBezTo>
                <a:cubicBezTo>
                  <a:pt x="889159" y="1771174"/>
                  <a:pt x="892969" y="1769269"/>
                  <a:pt x="894874" y="1767364"/>
                </a:cubicBezTo>
                <a:cubicBezTo>
                  <a:pt x="876776" y="1764506"/>
                  <a:pt x="859631" y="1766411"/>
                  <a:pt x="834866" y="1765459"/>
                </a:cubicBezTo>
                <a:cubicBezTo>
                  <a:pt x="832961" y="1758791"/>
                  <a:pt x="866299" y="1764506"/>
                  <a:pt x="861536" y="1759744"/>
                </a:cubicBezTo>
                <a:cubicBezTo>
                  <a:pt x="861536" y="1757839"/>
                  <a:pt x="871061" y="1759744"/>
                  <a:pt x="868204" y="1763554"/>
                </a:cubicBezTo>
                <a:cubicBezTo>
                  <a:pt x="873919" y="1762601"/>
                  <a:pt x="880586" y="1762601"/>
                  <a:pt x="886301" y="1764506"/>
                </a:cubicBezTo>
                <a:cubicBezTo>
                  <a:pt x="897731" y="1759744"/>
                  <a:pt x="912019" y="1757839"/>
                  <a:pt x="929164" y="1760696"/>
                </a:cubicBezTo>
                <a:cubicBezTo>
                  <a:pt x="932021" y="1759744"/>
                  <a:pt x="932974" y="1757839"/>
                  <a:pt x="940594" y="1758791"/>
                </a:cubicBezTo>
                <a:cubicBezTo>
                  <a:pt x="939641" y="1756886"/>
                  <a:pt x="936784" y="1756886"/>
                  <a:pt x="935831" y="1754981"/>
                </a:cubicBezTo>
                <a:cubicBezTo>
                  <a:pt x="930116" y="1754981"/>
                  <a:pt x="933926" y="1759744"/>
                  <a:pt x="927259" y="1758791"/>
                </a:cubicBezTo>
                <a:cubicBezTo>
                  <a:pt x="922496" y="1752124"/>
                  <a:pt x="914876" y="1749266"/>
                  <a:pt x="900589" y="1747361"/>
                </a:cubicBezTo>
                <a:cubicBezTo>
                  <a:pt x="898684" y="1749266"/>
                  <a:pt x="894874" y="1750219"/>
                  <a:pt x="887254" y="1749266"/>
                </a:cubicBezTo>
                <a:cubicBezTo>
                  <a:pt x="892969" y="1749266"/>
                  <a:pt x="887254" y="1748314"/>
                  <a:pt x="891064" y="1745456"/>
                </a:cubicBezTo>
                <a:close/>
                <a:moveTo>
                  <a:pt x="972026" y="1735931"/>
                </a:moveTo>
                <a:cubicBezTo>
                  <a:pt x="965359" y="1734979"/>
                  <a:pt x="972026" y="1731169"/>
                  <a:pt x="978694" y="1732121"/>
                </a:cubicBezTo>
                <a:cubicBezTo>
                  <a:pt x="977741" y="1730216"/>
                  <a:pt x="972026" y="1728311"/>
                  <a:pt x="976789" y="1726406"/>
                </a:cubicBezTo>
                <a:cubicBezTo>
                  <a:pt x="973931" y="1726406"/>
                  <a:pt x="972979" y="1726406"/>
                  <a:pt x="972026" y="1727359"/>
                </a:cubicBezTo>
                <a:cubicBezTo>
                  <a:pt x="966311" y="1725454"/>
                  <a:pt x="980599" y="1724501"/>
                  <a:pt x="976789" y="1720691"/>
                </a:cubicBezTo>
                <a:cubicBezTo>
                  <a:pt x="982504" y="1724501"/>
                  <a:pt x="987266" y="1722596"/>
                  <a:pt x="994886" y="1724501"/>
                </a:cubicBezTo>
                <a:cubicBezTo>
                  <a:pt x="987266" y="1728311"/>
                  <a:pt x="991076" y="1731169"/>
                  <a:pt x="983456" y="1729264"/>
                </a:cubicBezTo>
                <a:cubicBezTo>
                  <a:pt x="978694" y="1729264"/>
                  <a:pt x="986314" y="1732121"/>
                  <a:pt x="983456" y="1734979"/>
                </a:cubicBezTo>
                <a:cubicBezTo>
                  <a:pt x="979646" y="1733074"/>
                  <a:pt x="973931" y="1734026"/>
                  <a:pt x="972026" y="1735931"/>
                </a:cubicBezTo>
                <a:close/>
                <a:moveTo>
                  <a:pt x="920591" y="1775936"/>
                </a:moveTo>
                <a:cubicBezTo>
                  <a:pt x="920591" y="1777841"/>
                  <a:pt x="922496" y="1778794"/>
                  <a:pt x="925354" y="1779746"/>
                </a:cubicBezTo>
                <a:cubicBezTo>
                  <a:pt x="928211" y="1782604"/>
                  <a:pt x="911066" y="1781651"/>
                  <a:pt x="918686" y="1783556"/>
                </a:cubicBezTo>
                <a:cubicBezTo>
                  <a:pt x="913924" y="1782604"/>
                  <a:pt x="896779" y="1784509"/>
                  <a:pt x="890111" y="1779746"/>
                </a:cubicBezTo>
                <a:cubicBezTo>
                  <a:pt x="894874" y="1774031"/>
                  <a:pt x="907256" y="1778794"/>
                  <a:pt x="920591" y="1775936"/>
                </a:cubicBezTo>
                <a:close/>
                <a:moveTo>
                  <a:pt x="797719" y="1856899"/>
                </a:moveTo>
                <a:cubicBezTo>
                  <a:pt x="800576" y="1861661"/>
                  <a:pt x="792004" y="1860709"/>
                  <a:pt x="786289" y="1860709"/>
                </a:cubicBezTo>
                <a:cubicBezTo>
                  <a:pt x="786289" y="1858804"/>
                  <a:pt x="786289" y="1857851"/>
                  <a:pt x="784384" y="1856899"/>
                </a:cubicBezTo>
                <a:cubicBezTo>
                  <a:pt x="787241" y="1854994"/>
                  <a:pt x="791051" y="1859756"/>
                  <a:pt x="797719" y="1856899"/>
                </a:cubicBezTo>
                <a:close/>
                <a:moveTo>
                  <a:pt x="736759" y="1733074"/>
                </a:moveTo>
                <a:cubicBezTo>
                  <a:pt x="736759" y="1730216"/>
                  <a:pt x="742474" y="1730216"/>
                  <a:pt x="748189" y="1731169"/>
                </a:cubicBezTo>
                <a:cubicBezTo>
                  <a:pt x="743426" y="1727359"/>
                  <a:pt x="736759" y="1733074"/>
                  <a:pt x="728186" y="1731169"/>
                </a:cubicBezTo>
                <a:cubicBezTo>
                  <a:pt x="739616" y="1723549"/>
                  <a:pt x="705326" y="1728311"/>
                  <a:pt x="696754" y="1725454"/>
                </a:cubicBezTo>
                <a:cubicBezTo>
                  <a:pt x="697706" y="1725454"/>
                  <a:pt x="702469" y="1720691"/>
                  <a:pt x="700564" y="1720691"/>
                </a:cubicBezTo>
                <a:cubicBezTo>
                  <a:pt x="714851" y="1715929"/>
                  <a:pt x="739616" y="1722596"/>
                  <a:pt x="761524" y="1718786"/>
                </a:cubicBezTo>
                <a:cubicBezTo>
                  <a:pt x="761524" y="1719739"/>
                  <a:pt x="758666" y="1719739"/>
                  <a:pt x="756761" y="1719739"/>
                </a:cubicBezTo>
                <a:cubicBezTo>
                  <a:pt x="755809" y="1722596"/>
                  <a:pt x="760571" y="1722596"/>
                  <a:pt x="758666" y="1725454"/>
                </a:cubicBezTo>
                <a:cubicBezTo>
                  <a:pt x="753904" y="1722596"/>
                  <a:pt x="751999" y="1722596"/>
                  <a:pt x="743426" y="1723549"/>
                </a:cubicBezTo>
                <a:cubicBezTo>
                  <a:pt x="742474" y="1726406"/>
                  <a:pt x="744379" y="1728311"/>
                  <a:pt x="750094" y="1728311"/>
                </a:cubicBezTo>
                <a:cubicBezTo>
                  <a:pt x="752951" y="1728311"/>
                  <a:pt x="750094" y="1726406"/>
                  <a:pt x="748189" y="1726406"/>
                </a:cubicBezTo>
                <a:cubicBezTo>
                  <a:pt x="756761" y="1724501"/>
                  <a:pt x="764381" y="1731169"/>
                  <a:pt x="774859" y="1726406"/>
                </a:cubicBezTo>
                <a:cubicBezTo>
                  <a:pt x="774859" y="1729264"/>
                  <a:pt x="760571" y="1732121"/>
                  <a:pt x="774859" y="1732121"/>
                </a:cubicBezTo>
                <a:cubicBezTo>
                  <a:pt x="767239" y="1733074"/>
                  <a:pt x="746284" y="1734979"/>
                  <a:pt x="736759" y="1733074"/>
                </a:cubicBezTo>
                <a:close/>
                <a:moveTo>
                  <a:pt x="741521" y="1725454"/>
                </a:moveTo>
                <a:cubicBezTo>
                  <a:pt x="733901" y="1725454"/>
                  <a:pt x="747236" y="1721644"/>
                  <a:pt x="739616" y="1720691"/>
                </a:cubicBezTo>
                <a:cubicBezTo>
                  <a:pt x="739616" y="1723549"/>
                  <a:pt x="732949" y="1723549"/>
                  <a:pt x="732949" y="1726406"/>
                </a:cubicBezTo>
                <a:cubicBezTo>
                  <a:pt x="735806" y="1728311"/>
                  <a:pt x="739616" y="1727359"/>
                  <a:pt x="741521" y="1725454"/>
                </a:cubicBezTo>
                <a:close/>
                <a:moveTo>
                  <a:pt x="708184" y="1941671"/>
                </a:moveTo>
                <a:cubicBezTo>
                  <a:pt x="709136" y="1938814"/>
                  <a:pt x="721519" y="1940719"/>
                  <a:pt x="723424" y="1941671"/>
                </a:cubicBezTo>
                <a:cubicBezTo>
                  <a:pt x="721519" y="1941671"/>
                  <a:pt x="712946" y="1943576"/>
                  <a:pt x="708184" y="1941671"/>
                </a:cubicBezTo>
                <a:close/>
                <a:moveTo>
                  <a:pt x="656749" y="1816894"/>
                </a:moveTo>
                <a:cubicBezTo>
                  <a:pt x="653891" y="1817846"/>
                  <a:pt x="654844" y="1818799"/>
                  <a:pt x="658654" y="1818799"/>
                </a:cubicBezTo>
                <a:cubicBezTo>
                  <a:pt x="656749" y="1821656"/>
                  <a:pt x="646271" y="1819751"/>
                  <a:pt x="645319" y="1823561"/>
                </a:cubicBezTo>
                <a:cubicBezTo>
                  <a:pt x="657701" y="1823561"/>
                  <a:pt x="680561" y="1828324"/>
                  <a:pt x="681514" y="1816894"/>
                </a:cubicBezTo>
                <a:cubicBezTo>
                  <a:pt x="691039" y="1818799"/>
                  <a:pt x="683419" y="1828324"/>
                  <a:pt x="674846" y="1828324"/>
                </a:cubicBezTo>
                <a:cubicBezTo>
                  <a:pt x="676751" y="1825466"/>
                  <a:pt x="660559" y="1828324"/>
                  <a:pt x="661511" y="1829276"/>
                </a:cubicBezTo>
                <a:cubicBezTo>
                  <a:pt x="650081" y="1829276"/>
                  <a:pt x="639604" y="1826419"/>
                  <a:pt x="625316" y="1824514"/>
                </a:cubicBezTo>
                <a:cubicBezTo>
                  <a:pt x="633889" y="1823561"/>
                  <a:pt x="650081" y="1823561"/>
                  <a:pt x="645319" y="1817846"/>
                </a:cubicBezTo>
                <a:cubicBezTo>
                  <a:pt x="642461" y="1818799"/>
                  <a:pt x="640556" y="1820704"/>
                  <a:pt x="638651" y="1822609"/>
                </a:cubicBezTo>
                <a:cubicBezTo>
                  <a:pt x="637699" y="1821656"/>
                  <a:pt x="635794" y="1819751"/>
                  <a:pt x="631984" y="1816894"/>
                </a:cubicBezTo>
                <a:cubicBezTo>
                  <a:pt x="628174" y="1821656"/>
                  <a:pt x="603409" y="1817846"/>
                  <a:pt x="593884" y="1817846"/>
                </a:cubicBezTo>
                <a:cubicBezTo>
                  <a:pt x="607219" y="1813084"/>
                  <a:pt x="608171" y="1816894"/>
                  <a:pt x="622459" y="1817846"/>
                </a:cubicBezTo>
                <a:cubicBezTo>
                  <a:pt x="621506" y="1810226"/>
                  <a:pt x="640556" y="1818799"/>
                  <a:pt x="656749" y="1816894"/>
                </a:cubicBezTo>
                <a:close/>
                <a:moveTo>
                  <a:pt x="716756" y="1825466"/>
                </a:moveTo>
                <a:cubicBezTo>
                  <a:pt x="717709" y="1829276"/>
                  <a:pt x="708184" y="1829276"/>
                  <a:pt x="703421" y="1830229"/>
                </a:cubicBezTo>
                <a:cubicBezTo>
                  <a:pt x="703421" y="1831181"/>
                  <a:pt x="706279" y="1831181"/>
                  <a:pt x="708184" y="1831181"/>
                </a:cubicBezTo>
                <a:cubicBezTo>
                  <a:pt x="714851" y="1833086"/>
                  <a:pt x="701516" y="1833086"/>
                  <a:pt x="701516" y="1831181"/>
                </a:cubicBezTo>
                <a:cubicBezTo>
                  <a:pt x="702469" y="1830229"/>
                  <a:pt x="703421" y="1829276"/>
                  <a:pt x="706279" y="1829276"/>
                </a:cubicBezTo>
                <a:cubicBezTo>
                  <a:pt x="701516" y="1829276"/>
                  <a:pt x="692944" y="1826419"/>
                  <a:pt x="684371" y="1828324"/>
                </a:cubicBezTo>
                <a:cubicBezTo>
                  <a:pt x="691039" y="1823561"/>
                  <a:pt x="709136" y="1826419"/>
                  <a:pt x="716756" y="1825466"/>
                </a:cubicBezTo>
                <a:close/>
                <a:moveTo>
                  <a:pt x="671989" y="1934051"/>
                </a:moveTo>
                <a:cubicBezTo>
                  <a:pt x="675799" y="1935956"/>
                  <a:pt x="675799" y="1938814"/>
                  <a:pt x="683419" y="1938814"/>
                </a:cubicBezTo>
                <a:cubicBezTo>
                  <a:pt x="683419" y="1939766"/>
                  <a:pt x="680561" y="1939766"/>
                  <a:pt x="678656" y="1939766"/>
                </a:cubicBezTo>
                <a:cubicBezTo>
                  <a:pt x="678656" y="1940719"/>
                  <a:pt x="679609" y="1940719"/>
                  <a:pt x="680561" y="1940719"/>
                </a:cubicBezTo>
                <a:cubicBezTo>
                  <a:pt x="687229" y="1942624"/>
                  <a:pt x="667226" y="1940719"/>
                  <a:pt x="675799" y="1938814"/>
                </a:cubicBezTo>
                <a:lnTo>
                  <a:pt x="664369" y="1938814"/>
                </a:lnTo>
                <a:cubicBezTo>
                  <a:pt x="656749" y="1946434"/>
                  <a:pt x="646271" y="1940719"/>
                  <a:pt x="637699" y="1937861"/>
                </a:cubicBezTo>
                <a:cubicBezTo>
                  <a:pt x="648176" y="1934051"/>
                  <a:pt x="664369" y="1938814"/>
                  <a:pt x="671989" y="1934051"/>
                </a:cubicBezTo>
                <a:close/>
                <a:moveTo>
                  <a:pt x="665321" y="1723549"/>
                </a:moveTo>
                <a:cubicBezTo>
                  <a:pt x="664369" y="1726406"/>
                  <a:pt x="636746" y="1724501"/>
                  <a:pt x="631984" y="1729264"/>
                </a:cubicBezTo>
                <a:cubicBezTo>
                  <a:pt x="630079" y="1727359"/>
                  <a:pt x="638651" y="1725454"/>
                  <a:pt x="631984" y="1724501"/>
                </a:cubicBezTo>
                <a:cubicBezTo>
                  <a:pt x="631984" y="1721644"/>
                  <a:pt x="639604" y="1723549"/>
                  <a:pt x="643414" y="1723549"/>
                </a:cubicBezTo>
                <a:cubicBezTo>
                  <a:pt x="640556" y="1718786"/>
                  <a:pt x="631984" y="1724501"/>
                  <a:pt x="625316" y="1721644"/>
                </a:cubicBezTo>
                <a:cubicBezTo>
                  <a:pt x="624364" y="1719739"/>
                  <a:pt x="628174" y="1714976"/>
                  <a:pt x="620554" y="1715929"/>
                </a:cubicBezTo>
                <a:cubicBezTo>
                  <a:pt x="623411" y="1713071"/>
                  <a:pt x="634841" y="1714976"/>
                  <a:pt x="631984" y="1719739"/>
                </a:cubicBezTo>
                <a:cubicBezTo>
                  <a:pt x="640556" y="1715929"/>
                  <a:pt x="649129" y="1720691"/>
                  <a:pt x="663416" y="1717834"/>
                </a:cubicBezTo>
                <a:cubicBezTo>
                  <a:pt x="663416" y="1716881"/>
                  <a:pt x="659606" y="1716881"/>
                  <a:pt x="656749" y="1716881"/>
                </a:cubicBezTo>
                <a:cubicBezTo>
                  <a:pt x="662464" y="1713071"/>
                  <a:pt x="668179" y="1719739"/>
                  <a:pt x="678656" y="1717834"/>
                </a:cubicBezTo>
                <a:cubicBezTo>
                  <a:pt x="671036" y="1720691"/>
                  <a:pt x="659606" y="1722596"/>
                  <a:pt x="645319" y="1722596"/>
                </a:cubicBezTo>
                <a:cubicBezTo>
                  <a:pt x="646271" y="1725454"/>
                  <a:pt x="658654" y="1722596"/>
                  <a:pt x="665321" y="1723549"/>
                </a:cubicBezTo>
                <a:close/>
                <a:moveTo>
                  <a:pt x="650081" y="1961674"/>
                </a:moveTo>
                <a:lnTo>
                  <a:pt x="650081" y="1963579"/>
                </a:lnTo>
                <a:cubicBezTo>
                  <a:pt x="655796" y="1963579"/>
                  <a:pt x="656749" y="1961674"/>
                  <a:pt x="663416" y="1962626"/>
                </a:cubicBezTo>
                <a:cubicBezTo>
                  <a:pt x="660559" y="1965484"/>
                  <a:pt x="644366" y="1965484"/>
                  <a:pt x="643414" y="1961674"/>
                </a:cubicBezTo>
                <a:lnTo>
                  <a:pt x="650081" y="1961674"/>
                </a:lnTo>
                <a:close/>
                <a:moveTo>
                  <a:pt x="392906" y="1877854"/>
                </a:moveTo>
                <a:cubicBezTo>
                  <a:pt x="397669" y="1884521"/>
                  <a:pt x="386239" y="1875949"/>
                  <a:pt x="375761" y="1867376"/>
                </a:cubicBezTo>
                <a:cubicBezTo>
                  <a:pt x="376714" y="1866424"/>
                  <a:pt x="376714" y="1865471"/>
                  <a:pt x="374809" y="1863566"/>
                </a:cubicBezTo>
                <a:cubicBezTo>
                  <a:pt x="379571" y="1864519"/>
                  <a:pt x="387191" y="1872139"/>
                  <a:pt x="395764" y="1877854"/>
                </a:cubicBezTo>
                <a:cubicBezTo>
                  <a:pt x="404336" y="1883569"/>
                  <a:pt x="413861" y="1889284"/>
                  <a:pt x="421481" y="1888331"/>
                </a:cubicBezTo>
                <a:cubicBezTo>
                  <a:pt x="424339" y="1889284"/>
                  <a:pt x="424339" y="1890236"/>
                  <a:pt x="424339" y="1890236"/>
                </a:cubicBezTo>
                <a:lnTo>
                  <a:pt x="430054" y="1893094"/>
                </a:lnTo>
                <a:cubicBezTo>
                  <a:pt x="416719" y="1891189"/>
                  <a:pt x="434816" y="1896904"/>
                  <a:pt x="443389" y="1901666"/>
                </a:cubicBezTo>
                <a:cubicBezTo>
                  <a:pt x="426244" y="1900714"/>
                  <a:pt x="415766" y="1890236"/>
                  <a:pt x="392906" y="1877854"/>
                </a:cubicBezTo>
                <a:close/>
                <a:moveTo>
                  <a:pt x="311944" y="1701641"/>
                </a:moveTo>
                <a:cubicBezTo>
                  <a:pt x="313849" y="1709261"/>
                  <a:pt x="314801" y="1714976"/>
                  <a:pt x="313849" y="1718786"/>
                </a:cubicBezTo>
                <a:cubicBezTo>
                  <a:pt x="321469" y="1725454"/>
                  <a:pt x="322421" y="1736884"/>
                  <a:pt x="326231" y="1752124"/>
                </a:cubicBezTo>
                <a:cubicBezTo>
                  <a:pt x="327184" y="1754029"/>
                  <a:pt x="327184" y="1755934"/>
                  <a:pt x="328136" y="1758791"/>
                </a:cubicBezTo>
                <a:cubicBezTo>
                  <a:pt x="326231" y="1760696"/>
                  <a:pt x="324326" y="1757839"/>
                  <a:pt x="323374" y="1754029"/>
                </a:cubicBezTo>
                <a:cubicBezTo>
                  <a:pt x="320516" y="1746409"/>
                  <a:pt x="319564" y="1735931"/>
                  <a:pt x="324326" y="1742599"/>
                </a:cubicBezTo>
                <a:cubicBezTo>
                  <a:pt x="323374" y="1737836"/>
                  <a:pt x="316706" y="1734026"/>
                  <a:pt x="319564" y="1741646"/>
                </a:cubicBezTo>
                <a:cubicBezTo>
                  <a:pt x="316706" y="1736884"/>
                  <a:pt x="311944" y="1723549"/>
                  <a:pt x="309086" y="1710214"/>
                </a:cubicBezTo>
                <a:cubicBezTo>
                  <a:pt x="309086" y="1708309"/>
                  <a:pt x="308134" y="1707356"/>
                  <a:pt x="308134" y="1705451"/>
                </a:cubicBezTo>
                <a:cubicBezTo>
                  <a:pt x="308134" y="1703546"/>
                  <a:pt x="307181" y="1702594"/>
                  <a:pt x="307181" y="1701641"/>
                </a:cubicBezTo>
                <a:cubicBezTo>
                  <a:pt x="307181" y="1699736"/>
                  <a:pt x="306229" y="1697831"/>
                  <a:pt x="306229" y="1695926"/>
                </a:cubicBezTo>
                <a:cubicBezTo>
                  <a:pt x="306229" y="1692116"/>
                  <a:pt x="306229" y="1689259"/>
                  <a:pt x="306229" y="1688306"/>
                </a:cubicBezTo>
                <a:cubicBezTo>
                  <a:pt x="308134" y="1695926"/>
                  <a:pt x="306229" y="1701641"/>
                  <a:pt x="311944" y="1701641"/>
                </a:cubicBezTo>
                <a:close/>
                <a:moveTo>
                  <a:pt x="361474" y="1864519"/>
                </a:moveTo>
                <a:cubicBezTo>
                  <a:pt x="353854" y="1858804"/>
                  <a:pt x="356711" y="1856899"/>
                  <a:pt x="350996" y="1851184"/>
                </a:cubicBezTo>
                <a:cubicBezTo>
                  <a:pt x="352901" y="1851184"/>
                  <a:pt x="360521" y="1859756"/>
                  <a:pt x="360521" y="1854994"/>
                </a:cubicBezTo>
                <a:cubicBezTo>
                  <a:pt x="363379" y="1858804"/>
                  <a:pt x="365284" y="1862614"/>
                  <a:pt x="368141" y="1866424"/>
                </a:cubicBezTo>
                <a:cubicBezTo>
                  <a:pt x="364331" y="1865471"/>
                  <a:pt x="359569" y="1855946"/>
                  <a:pt x="361474" y="1864519"/>
                </a:cubicBezTo>
                <a:close/>
                <a:moveTo>
                  <a:pt x="342424" y="1710214"/>
                </a:moveTo>
                <a:cubicBezTo>
                  <a:pt x="348139" y="1717834"/>
                  <a:pt x="350996" y="1725454"/>
                  <a:pt x="354806" y="1735931"/>
                </a:cubicBezTo>
                <a:cubicBezTo>
                  <a:pt x="355759" y="1739741"/>
                  <a:pt x="357664" y="1744504"/>
                  <a:pt x="359569" y="1750219"/>
                </a:cubicBezTo>
                <a:cubicBezTo>
                  <a:pt x="357664" y="1749266"/>
                  <a:pt x="354806" y="1742599"/>
                  <a:pt x="352901" y="1736884"/>
                </a:cubicBezTo>
                <a:cubicBezTo>
                  <a:pt x="350996" y="1733074"/>
                  <a:pt x="350044" y="1730216"/>
                  <a:pt x="348139" y="1730216"/>
                </a:cubicBezTo>
                <a:cubicBezTo>
                  <a:pt x="346234" y="1733074"/>
                  <a:pt x="349091" y="1734979"/>
                  <a:pt x="350996" y="1738789"/>
                </a:cubicBezTo>
                <a:cubicBezTo>
                  <a:pt x="350996" y="1739741"/>
                  <a:pt x="351949" y="1740694"/>
                  <a:pt x="351949" y="1741646"/>
                </a:cubicBezTo>
                <a:cubicBezTo>
                  <a:pt x="350996" y="1740694"/>
                  <a:pt x="350044" y="1739741"/>
                  <a:pt x="350044" y="1738789"/>
                </a:cubicBezTo>
                <a:cubicBezTo>
                  <a:pt x="345281" y="1733074"/>
                  <a:pt x="345281" y="1720691"/>
                  <a:pt x="342424" y="1710214"/>
                </a:cubicBezTo>
                <a:close/>
                <a:moveTo>
                  <a:pt x="311944" y="1658779"/>
                </a:moveTo>
                <a:cubicBezTo>
                  <a:pt x="312896" y="1658779"/>
                  <a:pt x="313849" y="1662589"/>
                  <a:pt x="314801" y="1664494"/>
                </a:cubicBezTo>
                <a:cubicBezTo>
                  <a:pt x="315754" y="1662589"/>
                  <a:pt x="314801" y="1659731"/>
                  <a:pt x="314801" y="1657826"/>
                </a:cubicBezTo>
                <a:cubicBezTo>
                  <a:pt x="313849" y="1650206"/>
                  <a:pt x="310991" y="1656874"/>
                  <a:pt x="310039" y="1650206"/>
                </a:cubicBezTo>
                <a:cubicBezTo>
                  <a:pt x="310991" y="1650206"/>
                  <a:pt x="311944" y="1649254"/>
                  <a:pt x="311944" y="1647349"/>
                </a:cubicBezTo>
                <a:cubicBezTo>
                  <a:pt x="314801" y="1647349"/>
                  <a:pt x="314801" y="1656874"/>
                  <a:pt x="317659" y="1654969"/>
                </a:cubicBezTo>
                <a:cubicBezTo>
                  <a:pt x="317659" y="1646396"/>
                  <a:pt x="308134" y="1636871"/>
                  <a:pt x="304324" y="1626394"/>
                </a:cubicBezTo>
                <a:cubicBezTo>
                  <a:pt x="309086" y="1631156"/>
                  <a:pt x="314801" y="1638776"/>
                  <a:pt x="320516" y="1654016"/>
                </a:cubicBezTo>
                <a:cubicBezTo>
                  <a:pt x="322421" y="1651159"/>
                  <a:pt x="320516" y="1645444"/>
                  <a:pt x="317659" y="1638776"/>
                </a:cubicBezTo>
                <a:cubicBezTo>
                  <a:pt x="325279" y="1643539"/>
                  <a:pt x="323374" y="1664494"/>
                  <a:pt x="330041" y="1672114"/>
                </a:cubicBezTo>
                <a:cubicBezTo>
                  <a:pt x="330041" y="1679734"/>
                  <a:pt x="326231" y="1660684"/>
                  <a:pt x="324326" y="1664494"/>
                </a:cubicBezTo>
                <a:cubicBezTo>
                  <a:pt x="322421" y="1669256"/>
                  <a:pt x="330994" y="1683544"/>
                  <a:pt x="330041" y="1688306"/>
                </a:cubicBezTo>
                <a:cubicBezTo>
                  <a:pt x="321469" y="1681639"/>
                  <a:pt x="322421" y="1664494"/>
                  <a:pt x="319564" y="1658779"/>
                </a:cubicBezTo>
                <a:cubicBezTo>
                  <a:pt x="319564" y="1666399"/>
                  <a:pt x="321469" y="1686401"/>
                  <a:pt x="326231" y="1687354"/>
                </a:cubicBezTo>
                <a:cubicBezTo>
                  <a:pt x="328136" y="1692116"/>
                  <a:pt x="326231" y="1692116"/>
                  <a:pt x="324326" y="1693069"/>
                </a:cubicBezTo>
                <a:cubicBezTo>
                  <a:pt x="327184" y="1695926"/>
                  <a:pt x="328136" y="1700689"/>
                  <a:pt x="328136" y="1702594"/>
                </a:cubicBezTo>
                <a:cubicBezTo>
                  <a:pt x="328136" y="1705451"/>
                  <a:pt x="328136" y="1709261"/>
                  <a:pt x="330994" y="1714976"/>
                </a:cubicBezTo>
                <a:cubicBezTo>
                  <a:pt x="334804" y="1712119"/>
                  <a:pt x="329089" y="1698784"/>
                  <a:pt x="333851" y="1697831"/>
                </a:cubicBezTo>
                <a:lnTo>
                  <a:pt x="338614" y="1712119"/>
                </a:lnTo>
                <a:cubicBezTo>
                  <a:pt x="339566" y="1711166"/>
                  <a:pt x="338614" y="1704499"/>
                  <a:pt x="337661" y="1698784"/>
                </a:cubicBezTo>
                <a:cubicBezTo>
                  <a:pt x="335756" y="1692116"/>
                  <a:pt x="334804" y="1689259"/>
                  <a:pt x="332899" y="1690211"/>
                </a:cubicBezTo>
                <a:cubicBezTo>
                  <a:pt x="331946" y="1686401"/>
                  <a:pt x="335756" y="1687354"/>
                  <a:pt x="333851" y="1682591"/>
                </a:cubicBezTo>
                <a:cubicBezTo>
                  <a:pt x="335756" y="1682591"/>
                  <a:pt x="337661" y="1685449"/>
                  <a:pt x="338614" y="1690211"/>
                </a:cubicBezTo>
                <a:cubicBezTo>
                  <a:pt x="340519" y="1694974"/>
                  <a:pt x="342424" y="1702594"/>
                  <a:pt x="344329" y="1706404"/>
                </a:cubicBezTo>
                <a:cubicBezTo>
                  <a:pt x="340519" y="1708309"/>
                  <a:pt x="339566" y="1714976"/>
                  <a:pt x="345281" y="1728311"/>
                </a:cubicBezTo>
                <a:cubicBezTo>
                  <a:pt x="342424" y="1730216"/>
                  <a:pt x="340519" y="1726406"/>
                  <a:pt x="338614" y="1718786"/>
                </a:cubicBezTo>
                <a:cubicBezTo>
                  <a:pt x="334804" y="1720691"/>
                  <a:pt x="337661" y="1729264"/>
                  <a:pt x="340519" y="1737836"/>
                </a:cubicBezTo>
                <a:cubicBezTo>
                  <a:pt x="345281" y="1746409"/>
                  <a:pt x="345281" y="1731169"/>
                  <a:pt x="349091" y="1736884"/>
                </a:cubicBezTo>
                <a:cubicBezTo>
                  <a:pt x="349091" y="1737836"/>
                  <a:pt x="349091" y="1738789"/>
                  <a:pt x="349091" y="1739741"/>
                </a:cubicBezTo>
                <a:cubicBezTo>
                  <a:pt x="350044" y="1747361"/>
                  <a:pt x="350044" y="1754029"/>
                  <a:pt x="351949" y="1762601"/>
                </a:cubicBezTo>
                <a:cubicBezTo>
                  <a:pt x="352901" y="1765459"/>
                  <a:pt x="359569" y="1767364"/>
                  <a:pt x="356711" y="1762601"/>
                </a:cubicBezTo>
                <a:cubicBezTo>
                  <a:pt x="360521" y="1764506"/>
                  <a:pt x="357664" y="1773079"/>
                  <a:pt x="357664" y="1775936"/>
                </a:cubicBezTo>
                <a:cubicBezTo>
                  <a:pt x="361474" y="1777841"/>
                  <a:pt x="362426" y="1782604"/>
                  <a:pt x="363379" y="1787366"/>
                </a:cubicBezTo>
                <a:cubicBezTo>
                  <a:pt x="364331" y="1792129"/>
                  <a:pt x="365284" y="1795939"/>
                  <a:pt x="365284" y="1798796"/>
                </a:cubicBezTo>
                <a:cubicBezTo>
                  <a:pt x="367189" y="1797844"/>
                  <a:pt x="370046" y="1804511"/>
                  <a:pt x="373856" y="1809274"/>
                </a:cubicBezTo>
                <a:cubicBezTo>
                  <a:pt x="377666" y="1814989"/>
                  <a:pt x="381476" y="1818799"/>
                  <a:pt x="383381" y="1817846"/>
                </a:cubicBezTo>
                <a:cubicBezTo>
                  <a:pt x="385286" y="1820704"/>
                  <a:pt x="389096" y="1823561"/>
                  <a:pt x="391001" y="1826419"/>
                </a:cubicBezTo>
                <a:cubicBezTo>
                  <a:pt x="393859" y="1829276"/>
                  <a:pt x="395764" y="1831181"/>
                  <a:pt x="392906" y="1832134"/>
                </a:cubicBezTo>
                <a:cubicBezTo>
                  <a:pt x="381476" y="1819751"/>
                  <a:pt x="374809" y="1818799"/>
                  <a:pt x="366236" y="1805464"/>
                </a:cubicBezTo>
                <a:cubicBezTo>
                  <a:pt x="369094" y="1812131"/>
                  <a:pt x="370046" y="1813084"/>
                  <a:pt x="371951" y="1819751"/>
                </a:cubicBezTo>
                <a:cubicBezTo>
                  <a:pt x="366236" y="1813084"/>
                  <a:pt x="358616" y="1806416"/>
                  <a:pt x="352901" y="1789271"/>
                </a:cubicBezTo>
                <a:cubicBezTo>
                  <a:pt x="357664" y="1789271"/>
                  <a:pt x="357664" y="1788319"/>
                  <a:pt x="355759" y="1779746"/>
                </a:cubicBezTo>
                <a:cubicBezTo>
                  <a:pt x="350996" y="1771174"/>
                  <a:pt x="353854" y="1779746"/>
                  <a:pt x="350044" y="1780699"/>
                </a:cubicBezTo>
                <a:cubicBezTo>
                  <a:pt x="345281" y="1772126"/>
                  <a:pt x="347186" y="1769269"/>
                  <a:pt x="342424" y="1760696"/>
                </a:cubicBezTo>
                <a:cubicBezTo>
                  <a:pt x="337661" y="1756886"/>
                  <a:pt x="339566" y="1755934"/>
                  <a:pt x="336709" y="1750219"/>
                </a:cubicBezTo>
                <a:cubicBezTo>
                  <a:pt x="333851" y="1748314"/>
                  <a:pt x="334804" y="1760696"/>
                  <a:pt x="337661" y="1760696"/>
                </a:cubicBezTo>
                <a:cubicBezTo>
                  <a:pt x="336709" y="1766411"/>
                  <a:pt x="333851" y="1757839"/>
                  <a:pt x="330994" y="1750219"/>
                </a:cubicBezTo>
                <a:cubicBezTo>
                  <a:pt x="330041" y="1748314"/>
                  <a:pt x="329089" y="1746409"/>
                  <a:pt x="329089" y="1744504"/>
                </a:cubicBezTo>
                <a:cubicBezTo>
                  <a:pt x="330041" y="1742599"/>
                  <a:pt x="331946" y="1745456"/>
                  <a:pt x="332899" y="1749266"/>
                </a:cubicBezTo>
                <a:lnTo>
                  <a:pt x="332899" y="1749266"/>
                </a:lnTo>
                <a:lnTo>
                  <a:pt x="332899" y="1749266"/>
                </a:lnTo>
                <a:cubicBezTo>
                  <a:pt x="333851" y="1736884"/>
                  <a:pt x="324326" y="1728311"/>
                  <a:pt x="319564" y="1716881"/>
                </a:cubicBezTo>
                <a:cubicBezTo>
                  <a:pt x="324326" y="1722596"/>
                  <a:pt x="325279" y="1718786"/>
                  <a:pt x="321469" y="1713071"/>
                </a:cubicBezTo>
                <a:cubicBezTo>
                  <a:pt x="322421" y="1705451"/>
                  <a:pt x="326231" y="1728311"/>
                  <a:pt x="330994" y="1726406"/>
                </a:cubicBezTo>
                <a:cubicBezTo>
                  <a:pt x="330994" y="1721644"/>
                  <a:pt x="324326" y="1708309"/>
                  <a:pt x="327184" y="1704499"/>
                </a:cubicBezTo>
                <a:cubicBezTo>
                  <a:pt x="321469" y="1699736"/>
                  <a:pt x="315754" y="1682591"/>
                  <a:pt x="321469" y="1685449"/>
                </a:cubicBezTo>
                <a:cubicBezTo>
                  <a:pt x="314801" y="1677829"/>
                  <a:pt x="311944" y="1669256"/>
                  <a:pt x="311944" y="1658779"/>
                </a:cubicBezTo>
                <a:close/>
                <a:moveTo>
                  <a:pt x="334804" y="1740694"/>
                </a:moveTo>
                <a:cubicBezTo>
                  <a:pt x="334804" y="1742599"/>
                  <a:pt x="335756" y="1744504"/>
                  <a:pt x="336709" y="1746409"/>
                </a:cubicBezTo>
                <a:cubicBezTo>
                  <a:pt x="338614" y="1749266"/>
                  <a:pt x="341471" y="1751171"/>
                  <a:pt x="343376" y="1753076"/>
                </a:cubicBezTo>
                <a:cubicBezTo>
                  <a:pt x="342424" y="1750219"/>
                  <a:pt x="345281" y="1744504"/>
                  <a:pt x="341471" y="1743551"/>
                </a:cubicBezTo>
                <a:cubicBezTo>
                  <a:pt x="342424" y="1749266"/>
                  <a:pt x="340519" y="1747361"/>
                  <a:pt x="338614" y="1744504"/>
                </a:cubicBezTo>
                <a:cubicBezTo>
                  <a:pt x="337661" y="1743551"/>
                  <a:pt x="335756" y="1740694"/>
                  <a:pt x="334804" y="1740694"/>
                </a:cubicBezTo>
                <a:close/>
                <a:moveTo>
                  <a:pt x="366236" y="1857851"/>
                </a:moveTo>
                <a:cubicBezTo>
                  <a:pt x="359569" y="1850231"/>
                  <a:pt x="358616" y="1846421"/>
                  <a:pt x="355759" y="1840706"/>
                </a:cubicBezTo>
                <a:cubicBezTo>
                  <a:pt x="356711" y="1841659"/>
                  <a:pt x="372904" y="1856899"/>
                  <a:pt x="366236" y="1857851"/>
                </a:cubicBezTo>
                <a:close/>
                <a:moveTo>
                  <a:pt x="376714" y="1784509"/>
                </a:moveTo>
                <a:cubicBezTo>
                  <a:pt x="371951" y="1779746"/>
                  <a:pt x="370046" y="1775936"/>
                  <a:pt x="369094" y="1771174"/>
                </a:cubicBezTo>
                <a:cubicBezTo>
                  <a:pt x="367189" y="1766411"/>
                  <a:pt x="365284" y="1761649"/>
                  <a:pt x="362426" y="1754981"/>
                </a:cubicBezTo>
                <a:cubicBezTo>
                  <a:pt x="362426" y="1751171"/>
                  <a:pt x="368141" y="1752124"/>
                  <a:pt x="363379" y="1747361"/>
                </a:cubicBezTo>
                <a:cubicBezTo>
                  <a:pt x="364331" y="1735931"/>
                  <a:pt x="370046" y="1761649"/>
                  <a:pt x="372904" y="1763554"/>
                </a:cubicBezTo>
                <a:cubicBezTo>
                  <a:pt x="370046" y="1771174"/>
                  <a:pt x="381476" y="1786414"/>
                  <a:pt x="384334" y="1795939"/>
                </a:cubicBezTo>
                <a:cubicBezTo>
                  <a:pt x="380524" y="1797844"/>
                  <a:pt x="379571" y="1799749"/>
                  <a:pt x="377666" y="1797844"/>
                </a:cubicBezTo>
                <a:cubicBezTo>
                  <a:pt x="376714" y="1792129"/>
                  <a:pt x="375761" y="1793081"/>
                  <a:pt x="376714" y="1784509"/>
                </a:cubicBezTo>
                <a:close/>
                <a:moveTo>
                  <a:pt x="313849" y="1815941"/>
                </a:moveTo>
                <a:cubicBezTo>
                  <a:pt x="316706" y="1826419"/>
                  <a:pt x="312896" y="1810226"/>
                  <a:pt x="310991" y="1813084"/>
                </a:cubicBezTo>
                <a:cubicBezTo>
                  <a:pt x="310039" y="1814989"/>
                  <a:pt x="313849" y="1821656"/>
                  <a:pt x="316706" y="1826419"/>
                </a:cubicBezTo>
                <a:cubicBezTo>
                  <a:pt x="314801" y="1827371"/>
                  <a:pt x="316706" y="1831181"/>
                  <a:pt x="314801" y="1832134"/>
                </a:cubicBezTo>
                <a:cubicBezTo>
                  <a:pt x="310991" y="1823561"/>
                  <a:pt x="310039" y="1817846"/>
                  <a:pt x="304324" y="1809274"/>
                </a:cubicBezTo>
                <a:cubicBezTo>
                  <a:pt x="307181" y="1808321"/>
                  <a:pt x="299561" y="1795939"/>
                  <a:pt x="303371" y="1796891"/>
                </a:cubicBezTo>
                <a:cubicBezTo>
                  <a:pt x="304324" y="1801654"/>
                  <a:pt x="312896" y="1816894"/>
                  <a:pt x="309086" y="1806416"/>
                </a:cubicBezTo>
                <a:cubicBezTo>
                  <a:pt x="310039" y="1807369"/>
                  <a:pt x="313849" y="1814036"/>
                  <a:pt x="313849" y="1815941"/>
                </a:cubicBezTo>
                <a:close/>
                <a:moveTo>
                  <a:pt x="417671" y="1704499"/>
                </a:moveTo>
                <a:cubicBezTo>
                  <a:pt x="418624" y="1707356"/>
                  <a:pt x="416719" y="1707356"/>
                  <a:pt x="414814" y="1708309"/>
                </a:cubicBezTo>
                <a:cubicBezTo>
                  <a:pt x="419576" y="1715929"/>
                  <a:pt x="420529" y="1718786"/>
                  <a:pt x="423386" y="1730216"/>
                </a:cubicBezTo>
                <a:cubicBezTo>
                  <a:pt x="417671" y="1732121"/>
                  <a:pt x="409099" y="1699736"/>
                  <a:pt x="417671" y="1704499"/>
                </a:cubicBezTo>
                <a:close/>
                <a:moveTo>
                  <a:pt x="303371" y="1818799"/>
                </a:moveTo>
                <a:cubicBezTo>
                  <a:pt x="301466" y="1817846"/>
                  <a:pt x="300514" y="1816894"/>
                  <a:pt x="298609" y="1817846"/>
                </a:cubicBezTo>
                <a:cubicBezTo>
                  <a:pt x="295751" y="1800701"/>
                  <a:pt x="284321" y="1794986"/>
                  <a:pt x="283369" y="1774984"/>
                </a:cubicBezTo>
                <a:cubicBezTo>
                  <a:pt x="283369" y="1774031"/>
                  <a:pt x="283369" y="1772126"/>
                  <a:pt x="283369" y="1771174"/>
                </a:cubicBezTo>
                <a:cubicBezTo>
                  <a:pt x="283369" y="1772126"/>
                  <a:pt x="284321" y="1773079"/>
                  <a:pt x="284321" y="1774031"/>
                </a:cubicBezTo>
                <a:cubicBezTo>
                  <a:pt x="288131" y="1783556"/>
                  <a:pt x="291941" y="1789271"/>
                  <a:pt x="290989" y="1795939"/>
                </a:cubicBezTo>
                <a:cubicBezTo>
                  <a:pt x="295751" y="1804511"/>
                  <a:pt x="296704" y="1799749"/>
                  <a:pt x="296704" y="1796891"/>
                </a:cubicBezTo>
                <a:cubicBezTo>
                  <a:pt x="303371" y="1802606"/>
                  <a:pt x="298609" y="1810226"/>
                  <a:pt x="303371" y="1818799"/>
                </a:cubicBezTo>
                <a:close/>
                <a:moveTo>
                  <a:pt x="294799" y="1753076"/>
                </a:moveTo>
                <a:cubicBezTo>
                  <a:pt x="292894" y="1750219"/>
                  <a:pt x="290989" y="1745456"/>
                  <a:pt x="289084" y="1739741"/>
                </a:cubicBezTo>
                <a:cubicBezTo>
                  <a:pt x="292894" y="1743551"/>
                  <a:pt x="296704" y="1749266"/>
                  <a:pt x="291941" y="1734026"/>
                </a:cubicBezTo>
                <a:cubicBezTo>
                  <a:pt x="294799" y="1733074"/>
                  <a:pt x="297656" y="1746409"/>
                  <a:pt x="300514" y="1745456"/>
                </a:cubicBezTo>
                <a:cubicBezTo>
                  <a:pt x="301466" y="1749266"/>
                  <a:pt x="299561" y="1748314"/>
                  <a:pt x="300514" y="1753076"/>
                </a:cubicBezTo>
                <a:cubicBezTo>
                  <a:pt x="298609" y="1751171"/>
                  <a:pt x="296704" y="1747361"/>
                  <a:pt x="294799" y="1743551"/>
                </a:cubicBezTo>
                <a:cubicBezTo>
                  <a:pt x="293846" y="1747361"/>
                  <a:pt x="292894" y="1750219"/>
                  <a:pt x="295751" y="1758791"/>
                </a:cubicBezTo>
                <a:cubicBezTo>
                  <a:pt x="295751" y="1760696"/>
                  <a:pt x="290989" y="1752124"/>
                  <a:pt x="294799" y="1753076"/>
                </a:cubicBezTo>
                <a:close/>
                <a:moveTo>
                  <a:pt x="266224" y="1650206"/>
                </a:moveTo>
                <a:cubicBezTo>
                  <a:pt x="265271" y="1650206"/>
                  <a:pt x="264319" y="1646396"/>
                  <a:pt x="263366" y="1644491"/>
                </a:cubicBezTo>
                <a:cubicBezTo>
                  <a:pt x="265271" y="1656874"/>
                  <a:pt x="270986" y="1674971"/>
                  <a:pt x="276701" y="1682591"/>
                </a:cubicBezTo>
                <a:cubicBezTo>
                  <a:pt x="274796" y="1686401"/>
                  <a:pt x="276701" y="1694974"/>
                  <a:pt x="276701" y="1703546"/>
                </a:cubicBezTo>
                <a:cubicBezTo>
                  <a:pt x="276701" y="1705451"/>
                  <a:pt x="276701" y="1707356"/>
                  <a:pt x="276701" y="1709261"/>
                </a:cubicBezTo>
                <a:cubicBezTo>
                  <a:pt x="276701" y="1711166"/>
                  <a:pt x="276701" y="1712119"/>
                  <a:pt x="276701" y="1714024"/>
                </a:cubicBezTo>
                <a:cubicBezTo>
                  <a:pt x="275749" y="1717834"/>
                  <a:pt x="274796" y="1718786"/>
                  <a:pt x="270034" y="1715929"/>
                </a:cubicBezTo>
                <a:cubicBezTo>
                  <a:pt x="269081" y="1714024"/>
                  <a:pt x="269081" y="1714024"/>
                  <a:pt x="269081" y="1713071"/>
                </a:cubicBezTo>
                <a:cubicBezTo>
                  <a:pt x="269081" y="1712119"/>
                  <a:pt x="269081" y="1712119"/>
                  <a:pt x="269081" y="1711166"/>
                </a:cubicBezTo>
                <a:cubicBezTo>
                  <a:pt x="269081" y="1710214"/>
                  <a:pt x="269081" y="1709261"/>
                  <a:pt x="269081" y="1708309"/>
                </a:cubicBezTo>
                <a:cubicBezTo>
                  <a:pt x="269081" y="1706404"/>
                  <a:pt x="270034" y="1705451"/>
                  <a:pt x="270986" y="1703546"/>
                </a:cubicBezTo>
                <a:cubicBezTo>
                  <a:pt x="263366" y="1692116"/>
                  <a:pt x="267176" y="1676876"/>
                  <a:pt x="257651" y="1670209"/>
                </a:cubicBezTo>
                <a:cubicBezTo>
                  <a:pt x="261461" y="1666399"/>
                  <a:pt x="253841" y="1652111"/>
                  <a:pt x="259556" y="1651159"/>
                </a:cubicBezTo>
                <a:cubicBezTo>
                  <a:pt x="258604" y="1647349"/>
                  <a:pt x="256699" y="1645444"/>
                  <a:pt x="255746" y="1645444"/>
                </a:cubicBezTo>
                <a:cubicBezTo>
                  <a:pt x="254794" y="1647349"/>
                  <a:pt x="254794" y="1651159"/>
                  <a:pt x="256699" y="1656874"/>
                </a:cubicBezTo>
                <a:cubicBezTo>
                  <a:pt x="249079" y="1651159"/>
                  <a:pt x="251936" y="1632109"/>
                  <a:pt x="244316" y="1633061"/>
                </a:cubicBezTo>
                <a:cubicBezTo>
                  <a:pt x="242411" y="1622584"/>
                  <a:pt x="239554" y="1599724"/>
                  <a:pt x="234791" y="1603534"/>
                </a:cubicBezTo>
                <a:cubicBezTo>
                  <a:pt x="233839" y="1597819"/>
                  <a:pt x="236696" y="1593056"/>
                  <a:pt x="239554" y="1594961"/>
                </a:cubicBezTo>
                <a:cubicBezTo>
                  <a:pt x="243364" y="1608296"/>
                  <a:pt x="246221" y="1632109"/>
                  <a:pt x="251936" y="1630204"/>
                </a:cubicBezTo>
                <a:lnTo>
                  <a:pt x="251936" y="1630204"/>
                </a:lnTo>
                <a:cubicBezTo>
                  <a:pt x="251936" y="1630204"/>
                  <a:pt x="251936" y="1630204"/>
                  <a:pt x="251936" y="1630204"/>
                </a:cubicBezTo>
                <a:cubicBezTo>
                  <a:pt x="251936" y="1630204"/>
                  <a:pt x="252889" y="1630204"/>
                  <a:pt x="252889" y="1630204"/>
                </a:cubicBezTo>
                <a:cubicBezTo>
                  <a:pt x="251936" y="1628299"/>
                  <a:pt x="251936" y="1629251"/>
                  <a:pt x="251936" y="1630204"/>
                </a:cubicBezTo>
                <a:lnTo>
                  <a:pt x="251936" y="1630204"/>
                </a:lnTo>
                <a:cubicBezTo>
                  <a:pt x="243364" y="1618774"/>
                  <a:pt x="252889" y="1613059"/>
                  <a:pt x="250031" y="1602581"/>
                </a:cubicBezTo>
                <a:cubicBezTo>
                  <a:pt x="262414" y="1612106"/>
                  <a:pt x="261461" y="1631156"/>
                  <a:pt x="266224" y="1650206"/>
                </a:cubicBezTo>
                <a:close/>
                <a:moveTo>
                  <a:pt x="280511" y="1627346"/>
                </a:moveTo>
                <a:cubicBezTo>
                  <a:pt x="276701" y="1628299"/>
                  <a:pt x="274796" y="1615916"/>
                  <a:pt x="271939" y="1611154"/>
                </a:cubicBezTo>
                <a:cubicBezTo>
                  <a:pt x="269081" y="1614011"/>
                  <a:pt x="271939" y="1614964"/>
                  <a:pt x="273844" y="1619726"/>
                </a:cubicBezTo>
                <a:cubicBezTo>
                  <a:pt x="271939" y="1619726"/>
                  <a:pt x="271939" y="1623536"/>
                  <a:pt x="270034" y="1623536"/>
                </a:cubicBezTo>
                <a:cubicBezTo>
                  <a:pt x="270986" y="1611154"/>
                  <a:pt x="267176" y="1618774"/>
                  <a:pt x="261461" y="1612106"/>
                </a:cubicBezTo>
                <a:cubicBezTo>
                  <a:pt x="260509" y="1610201"/>
                  <a:pt x="261461" y="1610201"/>
                  <a:pt x="261461" y="1609249"/>
                </a:cubicBezTo>
                <a:cubicBezTo>
                  <a:pt x="262414" y="1609249"/>
                  <a:pt x="262414" y="1608296"/>
                  <a:pt x="261461" y="1606391"/>
                </a:cubicBezTo>
                <a:cubicBezTo>
                  <a:pt x="266224" y="1612106"/>
                  <a:pt x="272891" y="1612106"/>
                  <a:pt x="271939" y="1602581"/>
                </a:cubicBezTo>
                <a:cubicBezTo>
                  <a:pt x="278606" y="1607344"/>
                  <a:pt x="274796" y="1620679"/>
                  <a:pt x="280511" y="1627346"/>
                </a:cubicBezTo>
                <a:close/>
                <a:moveTo>
                  <a:pt x="298609" y="1673066"/>
                </a:moveTo>
                <a:cubicBezTo>
                  <a:pt x="298609" y="1674971"/>
                  <a:pt x="293846" y="1664494"/>
                  <a:pt x="289084" y="1659731"/>
                </a:cubicBezTo>
                <a:cubicBezTo>
                  <a:pt x="290989" y="1658779"/>
                  <a:pt x="292894" y="1662589"/>
                  <a:pt x="291941" y="1658779"/>
                </a:cubicBezTo>
                <a:cubicBezTo>
                  <a:pt x="295751" y="1659731"/>
                  <a:pt x="299561" y="1668304"/>
                  <a:pt x="298609" y="1673066"/>
                </a:cubicBezTo>
                <a:close/>
                <a:moveTo>
                  <a:pt x="282416" y="1629251"/>
                </a:moveTo>
                <a:cubicBezTo>
                  <a:pt x="289084" y="1629251"/>
                  <a:pt x="286226" y="1637824"/>
                  <a:pt x="290989" y="1645444"/>
                </a:cubicBezTo>
                <a:cubicBezTo>
                  <a:pt x="290989" y="1647349"/>
                  <a:pt x="289084" y="1648301"/>
                  <a:pt x="287179" y="1649254"/>
                </a:cubicBezTo>
                <a:cubicBezTo>
                  <a:pt x="287179" y="1639729"/>
                  <a:pt x="285274" y="1636871"/>
                  <a:pt x="282416" y="1629251"/>
                </a:cubicBezTo>
                <a:close/>
                <a:moveTo>
                  <a:pt x="297656" y="1658779"/>
                </a:moveTo>
                <a:cubicBezTo>
                  <a:pt x="293846" y="1649254"/>
                  <a:pt x="294799" y="1650206"/>
                  <a:pt x="290989" y="1644491"/>
                </a:cubicBezTo>
                <a:cubicBezTo>
                  <a:pt x="293846" y="1644491"/>
                  <a:pt x="294799" y="1642586"/>
                  <a:pt x="293846" y="1638776"/>
                </a:cubicBezTo>
                <a:cubicBezTo>
                  <a:pt x="298609" y="1643539"/>
                  <a:pt x="293846" y="1654016"/>
                  <a:pt x="301466" y="1657826"/>
                </a:cubicBezTo>
                <a:cubicBezTo>
                  <a:pt x="301466" y="1661636"/>
                  <a:pt x="299561" y="1657826"/>
                  <a:pt x="297656" y="1658779"/>
                </a:cubicBezTo>
                <a:close/>
                <a:moveTo>
                  <a:pt x="277654" y="1654016"/>
                </a:moveTo>
                <a:cubicBezTo>
                  <a:pt x="275749" y="1654016"/>
                  <a:pt x="275749" y="1655921"/>
                  <a:pt x="276701" y="1658779"/>
                </a:cubicBezTo>
                <a:cubicBezTo>
                  <a:pt x="274796" y="1659731"/>
                  <a:pt x="270986" y="1647349"/>
                  <a:pt x="274796" y="1645444"/>
                </a:cubicBezTo>
                <a:lnTo>
                  <a:pt x="277654" y="1654016"/>
                </a:lnTo>
                <a:close/>
                <a:moveTo>
                  <a:pt x="286226" y="1592104"/>
                </a:moveTo>
                <a:cubicBezTo>
                  <a:pt x="283369" y="1586389"/>
                  <a:pt x="278606" y="1578769"/>
                  <a:pt x="273844" y="1570196"/>
                </a:cubicBezTo>
                <a:cubicBezTo>
                  <a:pt x="278606" y="1568291"/>
                  <a:pt x="281464" y="1577816"/>
                  <a:pt x="285274" y="1580674"/>
                </a:cubicBezTo>
                <a:cubicBezTo>
                  <a:pt x="284321" y="1588294"/>
                  <a:pt x="290989" y="1597819"/>
                  <a:pt x="288131" y="1605439"/>
                </a:cubicBezTo>
                <a:cubicBezTo>
                  <a:pt x="295751" y="1620679"/>
                  <a:pt x="282416" y="1598771"/>
                  <a:pt x="286226" y="1592104"/>
                </a:cubicBezTo>
                <a:close/>
                <a:moveTo>
                  <a:pt x="221456" y="1550194"/>
                </a:moveTo>
                <a:lnTo>
                  <a:pt x="224314" y="1558766"/>
                </a:lnTo>
                <a:cubicBezTo>
                  <a:pt x="220504" y="1558766"/>
                  <a:pt x="214789" y="1543526"/>
                  <a:pt x="220504" y="1557814"/>
                </a:cubicBezTo>
                <a:cubicBezTo>
                  <a:pt x="217646" y="1556861"/>
                  <a:pt x="212884" y="1548289"/>
                  <a:pt x="213836" y="1543526"/>
                </a:cubicBezTo>
                <a:cubicBezTo>
                  <a:pt x="216694" y="1539716"/>
                  <a:pt x="217646" y="1553051"/>
                  <a:pt x="221456" y="1550194"/>
                </a:cubicBezTo>
                <a:close/>
                <a:moveTo>
                  <a:pt x="207169" y="1545431"/>
                </a:moveTo>
                <a:cubicBezTo>
                  <a:pt x="207169" y="1552099"/>
                  <a:pt x="206216" y="1556861"/>
                  <a:pt x="203359" y="1560671"/>
                </a:cubicBezTo>
                <a:cubicBezTo>
                  <a:pt x="200501" y="1552099"/>
                  <a:pt x="205264" y="1550194"/>
                  <a:pt x="207169" y="1545431"/>
                </a:cubicBezTo>
                <a:close/>
                <a:moveTo>
                  <a:pt x="248126" y="1435894"/>
                </a:moveTo>
                <a:cubicBezTo>
                  <a:pt x="246221" y="1433989"/>
                  <a:pt x="245269" y="1431131"/>
                  <a:pt x="244316" y="1427321"/>
                </a:cubicBezTo>
                <a:cubicBezTo>
                  <a:pt x="248126" y="1430179"/>
                  <a:pt x="246221" y="1425416"/>
                  <a:pt x="249079" y="1428274"/>
                </a:cubicBezTo>
                <a:cubicBezTo>
                  <a:pt x="252889" y="1435894"/>
                  <a:pt x="246221" y="1433989"/>
                  <a:pt x="248126" y="1440656"/>
                </a:cubicBezTo>
                <a:cubicBezTo>
                  <a:pt x="246221" y="1439704"/>
                  <a:pt x="246221" y="1435894"/>
                  <a:pt x="248126" y="1435894"/>
                </a:cubicBezTo>
                <a:close/>
                <a:moveTo>
                  <a:pt x="239554" y="1424464"/>
                </a:moveTo>
                <a:cubicBezTo>
                  <a:pt x="232886" y="1419701"/>
                  <a:pt x="241459" y="1410176"/>
                  <a:pt x="234791" y="1405414"/>
                </a:cubicBezTo>
                <a:cubicBezTo>
                  <a:pt x="235744" y="1401604"/>
                  <a:pt x="235744" y="1397794"/>
                  <a:pt x="233839" y="1391126"/>
                </a:cubicBezTo>
                <a:cubicBezTo>
                  <a:pt x="237649" y="1391126"/>
                  <a:pt x="238601" y="1402556"/>
                  <a:pt x="241459" y="1395889"/>
                </a:cubicBezTo>
                <a:cubicBezTo>
                  <a:pt x="240506" y="1402556"/>
                  <a:pt x="247174" y="1412081"/>
                  <a:pt x="246221" y="1414939"/>
                </a:cubicBezTo>
                <a:cubicBezTo>
                  <a:pt x="249079" y="1420654"/>
                  <a:pt x="248126" y="1411129"/>
                  <a:pt x="250984" y="1415891"/>
                </a:cubicBezTo>
                <a:cubicBezTo>
                  <a:pt x="252889" y="1419701"/>
                  <a:pt x="251936" y="1421606"/>
                  <a:pt x="252889" y="1424464"/>
                </a:cubicBezTo>
                <a:cubicBezTo>
                  <a:pt x="250031" y="1419701"/>
                  <a:pt x="247174" y="1419701"/>
                  <a:pt x="244316" y="1415891"/>
                </a:cubicBezTo>
                <a:cubicBezTo>
                  <a:pt x="242411" y="1416844"/>
                  <a:pt x="245269" y="1422559"/>
                  <a:pt x="241459" y="1421606"/>
                </a:cubicBezTo>
                <a:lnTo>
                  <a:pt x="239554" y="1414939"/>
                </a:lnTo>
                <a:cubicBezTo>
                  <a:pt x="237649" y="1415891"/>
                  <a:pt x="237649" y="1419701"/>
                  <a:pt x="239554" y="1424464"/>
                </a:cubicBezTo>
                <a:close/>
                <a:moveTo>
                  <a:pt x="153829" y="1301591"/>
                </a:moveTo>
                <a:cubicBezTo>
                  <a:pt x="151924" y="1295876"/>
                  <a:pt x="151924" y="1289209"/>
                  <a:pt x="149066" y="1279684"/>
                </a:cubicBezTo>
                <a:cubicBezTo>
                  <a:pt x="143351" y="1260634"/>
                  <a:pt x="130969" y="1233964"/>
                  <a:pt x="148114" y="1268254"/>
                </a:cubicBezTo>
                <a:cubicBezTo>
                  <a:pt x="148114" y="1266349"/>
                  <a:pt x="150971" y="1266349"/>
                  <a:pt x="150019" y="1262539"/>
                </a:cubicBezTo>
                <a:cubicBezTo>
                  <a:pt x="151924" y="1266349"/>
                  <a:pt x="158591" y="1289209"/>
                  <a:pt x="153829" y="1293971"/>
                </a:cubicBezTo>
                <a:cubicBezTo>
                  <a:pt x="156686" y="1300639"/>
                  <a:pt x="160496" y="1295876"/>
                  <a:pt x="162401" y="1305401"/>
                </a:cubicBezTo>
                <a:cubicBezTo>
                  <a:pt x="161449" y="1305401"/>
                  <a:pt x="160496" y="1306354"/>
                  <a:pt x="160496" y="1308259"/>
                </a:cubicBezTo>
                <a:cubicBezTo>
                  <a:pt x="158591" y="1306354"/>
                  <a:pt x="156686" y="1300639"/>
                  <a:pt x="153829" y="1301591"/>
                </a:cubicBezTo>
                <a:close/>
                <a:moveTo>
                  <a:pt x="154781" y="1285399"/>
                </a:moveTo>
                <a:cubicBezTo>
                  <a:pt x="152876" y="1281589"/>
                  <a:pt x="151924" y="1271111"/>
                  <a:pt x="149066" y="1271111"/>
                </a:cubicBezTo>
                <a:cubicBezTo>
                  <a:pt x="148114" y="1273016"/>
                  <a:pt x="150971" y="1288256"/>
                  <a:pt x="154781" y="1285399"/>
                </a:cubicBezTo>
                <a:close/>
                <a:moveTo>
                  <a:pt x="130016" y="1272064"/>
                </a:moveTo>
                <a:cubicBezTo>
                  <a:pt x="136684" y="1285399"/>
                  <a:pt x="135731" y="1293971"/>
                  <a:pt x="136684" y="1307306"/>
                </a:cubicBezTo>
                <a:cubicBezTo>
                  <a:pt x="130969" y="1306354"/>
                  <a:pt x="134779" y="1300639"/>
                  <a:pt x="134779" y="1295876"/>
                </a:cubicBezTo>
                <a:cubicBezTo>
                  <a:pt x="131921" y="1292066"/>
                  <a:pt x="130969" y="1300639"/>
                  <a:pt x="128111" y="1289209"/>
                </a:cubicBezTo>
                <a:cubicBezTo>
                  <a:pt x="132874" y="1293971"/>
                  <a:pt x="132874" y="1285399"/>
                  <a:pt x="129064" y="1276826"/>
                </a:cubicBezTo>
                <a:cubicBezTo>
                  <a:pt x="130969" y="1277779"/>
                  <a:pt x="130969" y="1275874"/>
                  <a:pt x="130016" y="1272064"/>
                </a:cubicBezTo>
                <a:close/>
                <a:moveTo>
                  <a:pt x="120491" y="1249204"/>
                </a:moveTo>
                <a:cubicBezTo>
                  <a:pt x="121444" y="1244441"/>
                  <a:pt x="123349" y="1257776"/>
                  <a:pt x="129064" y="1267301"/>
                </a:cubicBezTo>
                <a:cubicBezTo>
                  <a:pt x="123349" y="1263491"/>
                  <a:pt x="120491" y="1245394"/>
                  <a:pt x="114776" y="1241584"/>
                </a:cubicBezTo>
                <a:cubicBezTo>
                  <a:pt x="112871" y="1235869"/>
                  <a:pt x="118586" y="1238726"/>
                  <a:pt x="115729" y="1232059"/>
                </a:cubicBezTo>
                <a:cubicBezTo>
                  <a:pt x="121444" y="1234916"/>
                  <a:pt x="115729" y="1240631"/>
                  <a:pt x="120491" y="1249204"/>
                </a:cubicBezTo>
                <a:close/>
                <a:moveTo>
                  <a:pt x="89059" y="1112044"/>
                </a:moveTo>
                <a:cubicBezTo>
                  <a:pt x="87154" y="1119664"/>
                  <a:pt x="84296" y="1101566"/>
                  <a:pt x="77629" y="1092041"/>
                </a:cubicBezTo>
                <a:cubicBezTo>
                  <a:pt x="81439" y="1089184"/>
                  <a:pt x="83344" y="1100614"/>
                  <a:pt x="86201" y="1108234"/>
                </a:cubicBezTo>
                <a:cubicBezTo>
                  <a:pt x="77629" y="1074896"/>
                  <a:pt x="70009" y="1050131"/>
                  <a:pt x="56674" y="1021556"/>
                </a:cubicBezTo>
                <a:cubicBezTo>
                  <a:pt x="56674" y="1019651"/>
                  <a:pt x="57626" y="1017746"/>
                  <a:pt x="58579" y="1015841"/>
                </a:cubicBezTo>
                <a:cubicBezTo>
                  <a:pt x="55721" y="1008221"/>
                  <a:pt x="51911" y="1009174"/>
                  <a:pt x="50006" y="999649"/>
                </a:cubicBezTo>
                <a:cubicBezTo>
                  <a:pt x="51911" y="1000601"/>
                  <a:pt x="53816" y="1004411"/>
                  <a:pt x="55721" y="1009174"/>
                </a:cubicBezTo>
                <a:cubicBezTo>
                  <a:pt x="56674" y="1005364"/>
                  <a:pt x="50959" y="993934"/>
                  <a:pt x="51911" y="989171"/>
                </a:cubicBezTo>
                <a:cubicBezTo>
                  <a:pt x="50006" y="985361"/>
                  <a:pt x="48101" y="989171"/>
                  <a:pt x="46196" y="986314"/>
                </a:cubicBezTo>
                <a:cubicBezTo>
                  <a:pt x="44291" y="979646"/>
                  <a:pt x="45244" y="976789"/>
                  <a:pt x="47149" y="973931"/>
                </a:cubicBezTo>
                <a:cubicBezTo>
                  <a:pt x="44291" y="971074"/>
                  <a:pt x="42386" y="963454"/>
                  <a:pt x="40481" y="957739"/>
                </a:cubicBezTo>
                <a:cubicBezTo>
                  <a:pt x="49054" y="968216"/>
                  <a:pt x="50959" y="972026"/>
                  <a:pt x="56674" y="988219"/>
                </a:cubicBezTo>
                <a:cubicBezTo>
                  <a:pt x="54769" y="986314"/>
                  <a:pt x="54769" y="988219"/>
                  <a:pt x="53816" y="989171"/>
                </a:cubicBezTo>
                <a:cubicBezTo>
                  <a:pt x="62389" y="1009174"/>
                  <a:pt x="60484" y="1018699"/>
                  <a:pt x="70009" y="1040606"/>
                </a:cubicBezTo>
                <a:cubicBezTo>
                  <a:pt x="70961" y="1039654"/>
                  <a:pt x="70009" y="1036796"/>
                  <a:pt x="69056" y="1033939"/>
                </a:cubicBezTo>
                <a:cubicBezTo>
                  <a:pt x="71914" y="1032986"/>
                  <a:pt x="73819" y="1040606"/>
                  <a:pt x="75724" y="1046321"/>
                </a:cubicBezTo>
                <a:cubicBezTo>
                  <a:pt x="72866" y="1048226"/>
                  <a:pt x="70009" y="1039654"/>
                  <a:pt x="70009" y="1046321"/>
                </a:cubicBezTo>
                <a:cubicBezTo>
                  <a:pt x="75724" y="1051084"/>
                  <a:pt x="77629" y="1058704"/>
                  <a:pt x="81439" y="1063466"/>
                </a:cubicBezTo>
                <a:cubicBezTo>
                  <a:pt x="84296" y="1093946"/>
                  <a:pt x="99536" y="1115854"/>
                  <a:pt x="107156" y="1139666"/>
                </a:cubicBezTo>
                <a:cubicBezTo>
                  <a:pt x="100489" y="1148239"/>
                  <a:pt x="115729" y="1160621"/>
                  <a:pt x="110014" y="1169194"/>
                </a:cubicBezTo>
                <a:cubicBezTo>
                  <a:pt x="111919" y="1171099"/>
                  <a:pt x="112871" y="1172051"/>
                  <a:pt x="114776" y="1172051"/>
                </a:cubicBezTo>
                <a:cubicBezTo>
                  <a:pt x="118586" y="1200626"/>
                  <a:pt x="127159" y="1227296"/>
                  <a:pt x="135731" y="1258729"/>
                </a:cubicBezTo>
                <a:cubicBezTo>
                  <a:pt x="119539" y="1228249"/>
                  <a:pt x="103346" y="1161574"/>
                  <a:pt x="87154" y="1121569"/>
                </a:cubicBezTo>
                <a:cubicBezTo>
                  <a:pt x="90011" y="1121569"/>
                  <a:pt x="90011" y="1117759"/>
                  <a:pt x="89059" y="1112044"/>
                </a:cubicBezTo>
                <a:close/>
                <a:moveTo>
                  <a:pt x="143351" y="1246346"/>
                </a:moveTo>
                <a:cubicBezTo>
                  <a:pt x="140494" y="1247299"/>
                  <a:pt x="139541" y="1237774"/>
                  <a:pt x="138589" y="1233964"/>
                </a:cubicBezTo>
                <a:cubicBezTo>
                  <a:pt x="140494" y="1234916"/>
                  <a:pt x="141446" y="1235869"/>
                  <a:pt x="142399" y="1239679"/>
                </a:cubicBezTo>
                <a:cubicBezTo>
                  <a:pt x="143351" y="1242536"/>
                  <a:pt x="145256" y="1240631"/>
                  <a:pt x="146209" y="1240631"/>
                </a:cubicBezTo>
                <a:cubicBezTo>
                  <a:pt x="149066" y="1252061"/>
                  <a:pt x="139541" y="1235869"/>
                  <a:pt x="143351" y="1246346"/>
                </a:cubicBezTo>
                <a:close/>
                <a:moveTo>
                  <a:pt x="10001" y="910114"/>
                </a:moveTo>
                <a:cubicBezTo>
                  <a:pt x="12859" y="916781"/>
                  <a:pt x="14764" y="924401"/>
                  <a:pt x="17621" y="932021"/>
                </a:cubicBezTo>
                <a:cubicBezTo>
                  <a:pt x="19526" y="937736"/>
                  <a:pt x="21431" y="943451"/>
                  <a:pt x="22384" y="948214"/>
                </a:cubicBezTo>
                <a:cubicBezTo>
                  <a:pt x="25241" y="959644"/>
                  <a:pt x="28099" y="970121"/>
                  <a:pt x="30956" y="981551"/>
                </a:cubicBezTo>
                <a:cubicBezTo>
                  <a:pt x="35719" y="1003459"/>
                  <a:pt x="40481" y="1023461"/>
                  <a:pt x="46196" y="1040606"/>
                </a:cubicBezTo>
                <a:cubicBezTo>
                  <a:pt x="37624" y="1022509"/>
                  <a:pt x="30956" y="1001554"/>
                  <a:pt x="25241" y="980599"/>
                </a:cubicBezTo>
                <a:cubicBezTo>
                  <a:pt x="22384" y="970121"/>
                  <a:pt x="20479" y="958691"/>
                  <a:pt x="17621" y="948214"/>
                </a:cubicBezTo>
                <a:cubicBezTo>
                  <a:pt x="16669" y="942499"/>
                  <a:pt x="15716" y="937736"/>
                  <a:pt x="13811" y="932021"/>
                </a:cubicBezTo>
                <a:lnTo>
                  <a:pt x="11906" y="923449"/>
                </a:lnTo>
                <a:cubicBezTo>
                  <a:pt x="11906" y="919639"/>
                  <a:pt x="10954" y="914876"/>
                  <a:pt x="10001" y="910114"/>
                </a:cubicBezTo>
                <a:close/>
                <a:moveTo>
                  <a:pt x="13811" y="710089"/>
                </a:moveTo>
                <a:cubicBezTo>
                  <a:pt x="20479" y="707231"/>
                  <a:pt x="12859" y="721519"/>
                  <a:pt x="16669" y="721519"/>
                </a:cubicBezTo>
                <a:cubicBezTo>
                  <a:pt x="14764" y="727234"/>
                  <a:pt x="13811" y="731996"/>
                  <a:pt x="11906" y="737711"/>
                </a:cubicBezTo>
                <a:cubicBezTo>
                  <a:pt x="10954" y="737711"/>
                  <a:pt x="11906" y="733901"/>
                  <a:pt x="12859" y="731044"/>
                </a:cubicBezTo>
                <a:cubicBezTo>
                  <a:pt x="11906" y="731044"/>
                  <a:pt x="10954" y="733901"/>
                  <a:pt x="10001" y="733901"/>
                </a:cubicBezTo>
                <a:cubicBezTo>
                  <a:pt x="9049" y="736759"/>
                  <a:pt x="10001" y="736759"/>
                  <a:pt x="10001" y="737711"/>
                </a:cubicBezTo>
                <a:cubicBezTo>
                  <a:pt x="7144" y="747236"/>
                  <a:pt x="9049" y="731996"/>
                  <a:pt x="7144" y="733901"/>
                </a:cubicBezTo>
                <a:cubicBezTo>
                  <a:pt x="11906" y="727234"/>
                  <a:pt x="12859" y="722471"/>
                  <a:pt x="10954" y="717709"/>
                </a:cubicBezTo>
                <a:lnTo>
                  <a:pt x="13811" y="710089"/>
                </a:lnTo>
                <a:close/>
                <a:moveTo>
                  <a:pt x="166211" y="521494"/>
                </a:moveTo>
                <a:cubicBezTo>
                  <a:pt x="173831" y="510064"/>
                  <a:pt x="182404" y="511969"/>
                  <a:pt x="192881" y="501491"/>
                </a:cubicBezTo>
                <a:cubicBezTo>
                  <a:pt x="191929" y="504349"/>
                  <a:pt x="189071" y="507206"/>
                  <a:pt x="190024" y="509111"/>
                </a:cubicBezTo>
                <a:cubicBezTo>
                  <a:pt x="187166" y="509111"/>
                  <a:pt x="177641" y="519589"/>
                  <a:pt x="173831" y="516731"/>
                </a:cubicBezTo>
                <a:cubicBezTo>
                  <a:pt x="170974" y="520541"/>
                  <a:pt x="168116" y="524351"/>
                  <a:pt x="165259" y="527209"/>
                </a:cubicBezTo>
                <a:cubicBezTo>
                  <a:pt x="161449" y="530066"/>
                  <a:pt x="166211" y="522446"/>
                  <a:pt x="159544" y="527209"/>
                </a:cubicBezTo>
                <a:cubicBezTo>
                  <a:pt x="156686" y="529114"/>
                  <a:pt x="161449" y="528161"/>
                  <a:pt x="161449" y="530066"/>
                </a:cubicBezTo>
                <a:cubicBezTo>
                  <a:pt x="156686" y="531971"/>
                  <a:pt x="151924" y="532924"/>
                  <a:pt x="149066" y="531971"/>
                </a:cubicBezTo>
                <a:cubicBezTo>
                  <a:pt x="160496" y="526256"/>
                  <a:pt x="157639" y="524351"/>
                  <a:pt x="155734" y="522446"/>
                </a:cubicBezTo>
                <a:cubicBezTo>
                  <a:pt x="162401" y="517684"/>
                  <a:pt x="160496" y="526256"/>
                  <a:pt x="166211" y="521494"/>
                </a:cubicBezTo>
                <a:close/>
                <a:moveTo>
                  <a:pt x="423386" y="328136"/>
                </a:moveTo>
                <a:cubicBezTo>
                  <a:pt x="410051" y="335756"/>
                  <a:pt x="393859" y="350044"/>
                  <a:pt x="379571" y="354806"/>
                </a:cubicBezTo>
                <a:cubicBezTo>
                  <a:pt x="374809" y="357664"/>
                  <a:pt x="381476" y="357664"/>
                  <a:pt x="383381" y="356711"/>
                </a:cubicBezTo>
                <a:cubicBezTo>
                  <a:pt x="380524" y="360521"/>
                  <a:pt x="377666" y="363379"/>
                  <a:pt x="374809" y="367189"/>
                </a:cubicBezTo>
                <a:cubicBezTo>
                  <a:pt x="372904" y="366236"/>
                  <a:pt x="375761" y="364331"/>
                  <a:pt x="374809" y="363379"/>
                </a:cubicBezTo>
                <a:lnTo>
                  <a:pt x="366236" y="370046"/>
                </a:lnTo>
                <a:cubicBezTo>
                  <a:pt x="367189" y="372904"/>
                  <a:pt x="373856" y="363379"/>
                  <a:pt x="373856" y="369094"/>
                </a:cubicBezTo>
                <a:cubicBezTo>
                  <a:pt x="348139" y="388144"/>
                  <a:pt x="340519" y="407194"/>
                  <a:pt x="311944" y="424339"/>
                </a:cubicBezTo>
                <a:cubicBezTo>
                  <a:pt x="312896" y="421481"/>
                  <a:pt x="319564" y="413861"/>
                  <a:pt x="322421" y="416719"/>
                </a:cubicBezTo>
                <a:cubicBezTo>
                  <a:pt x="325279" y="413861"/>
                  <a:pt x="321469" y="412909"/>
                  <a:pt x="328136" y="410051"/>
                </a:cubicBezTo>
                <a:cubicBezTo>
                  <a:pt x="317659" y="411956"/>
                  <a:pt x="302419" y="424339"/>
                  <a:pt x="293846" y="423386"/>
                </a:cubicBezTo>
                <a:cubicBezTo>
                  <a:pt x="288131" y="428149"/>
                  <a:pt x="289084" y="431006"/>
                  <a:pt x="280511" y="435769"/>
                </a:cubicBezTo>
                <a:cubicBezTo>
                  <a:pt x="284321" y="431006"/>
                  <a:pt x="282416" y="429101"/>
                  <a:pt x="274796" y="435769"/>
                </a:cubicBezTo>
                <a:cubicBezTo>
                  <a:pt x="270034" y="430054"/>
                  <a:pt x="290989" y="426244"/>
                  <a:pt x="290036" y="418624"/>
                </a:cubicBezTo>
                <a:cubicBezTo>
                  <a:pt x="296704" y="415766"/>
                  <a:pt x="290036" y="424339"/>
                  <a:pt x="294799" y="421481"/>
                </a:cubicBezTo>
                <a:cubicBezTo>
                  <a:pt x="299561" y="416719"/>
                  <a:pt x="307181" y="412909"/>
                  <a:pt x="311944" y="411956"/>
                </a:cubicBezTo>
                <a:cubicBezTo>
                  <a:pt x="314801" y="410051"/>
                  <a:pt x="313849" y="401479"/>
                  <a:pt x="318611" y="406241"/>
                </a:cubicBezTo>
                <a:cubicBezTo>
                  <a:pt x="325279" y="400526"/>
                  <a:pt x="316706" y="403384"/>
                  <a:pt x="318611" y="398621"/>
                </a:cubicBezTo>
                <a:lnTo>
                  <a:pt x="326231" y="392906"/>
                </a:lnTo>
                <a:cubicBezTo>
                  <a:pt x="325279" y="396716"/>
                  <a:pt x="325279" y="399574"/>
                  <a:pt x="329089" y="393859"/>
                </a:cubicBezTo>
                <a:cubicBezTo>
                  <a:pt x="335756" y="391001"/>
                  <a:pt x="326231" y="398621"/>
                  <a:pt x="327184" y="399574"/>
                </a:cubicBezTo>
                <a:cubicBezTo>
                  <a:pt x="335756" y="398621"/>
                  <a:pt x="332899" y="390049"/>
                  <a:pt x="339566" y="386239"/>
                </a:cubicBezTo>
                <a:cubicBezTo>
                  <a:pt x="335756" y="393859"/>
                  <a:pt x="345281" y="385286"/>
                  <a:pt x="349091" y="384334"/>
                </a:cubicBezTo>
                <a:cubicBezTo>
                  <a:pt x="353854" y="379571"/>
                  <a:pt x="343376" y="385286"/>
                  <a:pt x="341471" y="385286"/>
                </a:cubicBezTo>
                <a:cubicBezTo>
                  <a:pt x="347186" y="376714"/>
                  <a:pt x="360521" y="376714"/>
                  <a:pt x="364331" y="367189"/>
                </a:cubicBezTo>
                <a:cubicBezTo>
                  <a:pt x="362426" y="367189"/>
                  <a:pt x="360521" y="366236"/>
                  <a:pt x="359569" y="364331"/>
                </a:cubicBezTo>
                <a:cubicBezTo>
                  <a:pt x="366236" y="358616"/>
                  <a:pt x="370046" y="360521"/>
                  <a:pt x="374809" y="358616"/>
                </a:cubicBezTo>
                <a:cubicBezTo>
                  <a:pt x="375761" y="355759"/>
                  <a:pt x="380524" y="351949"/>
                  <a:pt x="381476" y="349091"/>
                </a:cubicBezTo>
                <a:cubicBezTo>
                  <a:pt x="380524" y="352901"/>
                  <a:pt x="400526" y="343376"/>
                  <a:pt x="400526" y="336709"/>
                </a:cubicBezTo>
                <a:cubicBezTo>
                  <a:pt x="395764" y="335756"/>
                  <a:pt x="392906" y="343376"/>
                  <a:pt x="388144" y="346234"/>
                </a:cubicBezTo>
                <a:cubicBezTo>
                  <a:pt x="383381" y="340519"/>
                  <a:pt x="399574" y="336709"/>
                  <a:pt x="403384" y="333851"/>
                </a:cubicBezTo>
                <a:cubicBezTo>
                  <a:pt x="406241" y="327184"/>
                  <a:pt x="391001" y="338614"/>
                  <a:pt x="388144" y="335756"/>
                </a:cubicBezTo>
                <a:cubicBezTo>
                  <a:pt x="406241" y="321469"/>
                  <a:pt x="423386" y="310039"/>
                  <a:pt x="439579" y="299561"/>
                </a:cubicBezTo>
                <a:cubicBezTo>
                  <a:pt x="439579" y="303371"/>
                  <a:pt x="430054" y="309086"/>
                  <a:pt x="432911" y="310039"/>
                </a:cubicBezTo>
                <a:cubicBezTo>
                  <a:pt x="428149" y="310991"/>
                  <a:pt x="417671" y="313849"/>
                  <a:pt x="413861" y="321469"/>
                </a:cubicBezTo>
                <a:cubicBezTo>
                  <a:pt x="418624" y="319564"/>
                  <a:pt x="423386" y="316706"/>
                  <a:pt x="430054" y="313849"/>
                </a:cubicBezTo>
                <a:cubicBezTo>
                  <a:pt x="429101" y="316706"/>
                  <a:pt x="422434" y="320516"/>
                  <a:pt x="428149" y="322421"/>
                </a:cubicBezTo>
                <a:cubicBezTo>
                  <a:pt x="420529" y="329089"/>
                  <a:pt x="415766" y="326231"/>
                  <a:pt x="411004" y="332899"/>
                </a:cubicBezTo>
                <a:cubicBezTo>
                  <a:pt x="415766" y="331946"/>
                  <a:pt x="419576" y="323374"/>
                  <a:pt x="423386" y="328136"/>
                </a:cubicBezTo>
                <a:close/>
                <a:moveTo>
                  <a:pt x="295751" y="449104"/>
                </a:moveTo>
                <a:cubicBezTo>
                  <a:pt x="300514" y="438626"/>
                  <a:pt x="310039" y="440531"/>
                  <a:pt x="316706" y="431959"/>
                </a:cubicBezTo>
                <a:cubicBezTo>
                  <a:pt x="317659" y="437674"/>
                  <a:pt x="302419" y="440531"/>
                  <a:pt x="295751" y="449104"/>
                </a:cubicBezTo>
                <a:close/>
                <a:moveTo>
                  <a:pt x="330041" y="420529"/>
                </a:moveTo>
                <a:cubicBezTo>
                  <a:pt x="334804" y="415766"/>
                  <a:pt x="334804" y="415766"/>
                  <a:pt x="340519" y="412909"/>
                </a:cubicBezTo>
                <a:cubicBezTo>
                  <a:pt x="339566" y="419576"/>
                  <a:pt x="315754" y="427196"/>
                  <a:pt x="330041" y="420529"/>
                </a:cubicBezTo>
                <a:close/>
                <a:moveTo>
                  <a:pt x="344329" y="420529"/>
                </a:moveTo>
                <a:cubicBezTo>
                  <a:pt x="353854" y="419576"/>
                  <a:pt x="352901" y="411004"/>
                  <a:pt x="365284" y="403384"/>
                </a:cubicBezTo>
                <a:cubicBezTo>
                  <a:pt x="364331" y="407194"/>
                  <a:pt x="348139" y="426244"/>
                  <a:pt x="344329" y="420529"/>
                </a:cubicBezTo>
                <a:close/>
                <a:moveTo>
                  <a:pt x="502444" y="247174"/>
                </a:moveTo>
                <a:cubicBezTo>
                  <a:pt x="505301" y="250031"/>
                  <a:pt x="497681" y="254794"/>
                  <a:pt x="493871" y="258604"/>
                </a:cubicBezTo>
                <a:cubicBezTo>
                  <a:pt x="496729" y="254794"/>
                  <a:pt x="496729" y="251936"/>
                  <a:pt x="502444" y="247174"/>
                </a:cubicBezTo>
                <a:close/>
                <a:moveTo>
                  <a:pt x="572929" y="255746"/>
                </a:moveTo>
                <a:cubicBezTo>
                  <a:pt x="573881" y="257651"/>
                  <a:pt x="580549" y="256699"/>
                  <a:pt x="585311" y="256699"/>
                </a:cubicBezTo>
                <a:cubicBezTo>
                  <a:pt x="577691" y="258604"/>
                  <a:pt x="572929" y="260509"/>
                  <a:pt x="564356" y="269081"/>
                </a:cubicBezTo>
                <a:cubicBezTo>
                  <a:pt x="564356" y="264319"/>
                  <a:pt x="557689" y="272891"/>
                  <a:pt x="557689" y="268129"/>
                </a:cubicBezTo>
                <a:cubicBezTo>
                  <a:pt x="563404" y="266224"/>
                  <a:pt x="570071" y="260509"/>
                  <a:pt x="572929" y="255746"/>
                </a:cubicBezTo>
                <a:close/>
                <a:moveTo>
                  <a:pt x="587216" y="241459"/>
                </a:moveTo>
                <a:cubicBezTo>
                  <a:pt x="591979" y="239554"/>
                  <a:pt x="586264" y="247174"/>
                  <a:pt x="584359" y="249079"/>
                </a:cubicBezTo>
                <a:cubicBezTo>
                  <a:pt x="586264" y="250984"/>
                  <a:pt x="592931" y="243364"/>
                  <a:pt x="594836" y="244316"/>
                </a:cubicBezTo>
                <a:cubicBezTo>
                  <a:pt x="594836" y="247174"/>
                  <a:pt x="585311" y="251936"/>
                  <a:pt x="581501" y="255746"/>
                </a:cubicBezTo>
                <a:cubicBezTo>
                  <a:pt x="578644" y="251936"/>
                  <a:pt x="584359" y="246221"/>
                  <a:pt x="587216" y="241459"/>
                </a:cubicBezTo>
                <a:close/>
                <a:moveTo>
                  <a:pt x="804386" y="164306"/>
                </a:moveTo>
                <a:cubicBezTo>
                  <a:pt x="802481" y="163354"/>
                  <a:pt x="803434" y="160496"/>
                  <a:pt x="803434" y="159544"/>
                </a:cubicBezTo>
                <a:cubicBezTo>
                  <a:pt x="813911" y="155734"/>
                  <a:pt x="812959" y="154781"/>
                  <a:pt x="826294" y="149066"/>
                </a:cubicBezTo>
                <a:cubicBezTo>
                  <a:pt x="823436" y="151924"/>
                  <a:pt x="811054" y="157639"/>
                  <a:pt x="804386" y="164306"/>
                </a:cubicBezTo>
                <a:close/>
                <a:moveTo>
                  <a:pt x="810101" y="62389"/>
                </a:moveTo>
                <a:cubicBezTo>
                  <a:pt x="813911" y="57626"/>
                  <a:pt x="826294" y="54769"/>
                  <a:pt x="834866" y="47149"/>
                </a:cubicBezTo>
                <a:cubicBezTo>
                  <a:pt x="829151" y="55721"/>
                  <a:pt x="816769" y="58579"/>
                  <a:pt x="810101" y="62389"/>
                </a:cubicBezTo>
                <a:close/>
                <a:moveTo>
                  <a:pt x="1267301" y="514826"/>
                </a:moveTo>
                <a:cubicBezTo>
                  <a:pt x="1259681" y="506254"/>
                  <a:pt x="1252061" y="497681"/>
                  <a:pt x="1256824" y="491014"/>
                </a:cubicBezTo>
                <a:cubicBezTo>
                  <a:pt x="1261586" y="496729"/>
                  <a:pt x="1262539" y="496729"/>
                  <a:pt x="1267301" y="503396"/>
                </a:cubicBezTo>
                <a:cubicBezTo>
                  <a:pt x="1260634" y="505301"/>
                  <a:pt x="1274921" y="515779"/>
                  <a:pt x="1267301" y="514826"/>
                </a:cubicBezTo>
                <a:close/>
                <a:moveTo>
                  <a:pt x="1763554" y="816769"/>
                </a:moveTo>
                <a:cubicBezTo>
                  <a:pt x="1766411" y="815816"/>
                  <a:pt x="1768316" y="816769"/>
                  <a:pt x="1769269" y="817721"/>
                </a:cubicBezTo>
                <a:cubicBezTo>
                  <a:pt x="1770221" y="821531"/>
                  <a:pt x="1763554" y="823436"/>
                  <a:pt x="1764506" y="828199"/>
                </a:cubicBezTo>
                <a:cubicBezTo>
                  <a:pt x="1760696" y="825341"/>
                  <a:pt x="1765459" y="821531"/>
                  <a:pt x="1763554" y="816769"/>
                </a:cubicBezTo>
                <a:close/>
                <a:moveTo>
                  <a:pt x="1807369" y="816769"/>
                </a:moveTo>
                <a:cubicBezTo>
                  <a:pt x="1810226" y="816769"/>
                  <a:pt x="1813084" y="815816"/>
                  <a:pt x="1814036" y="817721"/>
                </a:cubicBezTo>
                <a:cubicBezTo>
                  <a:pt x="1813084" y="820579"/>
                  <a:pt x="1809274" y="820579"/>
                  <a:pt x="1809274" y="825341"/>
                </a:cubicBezTo>
                <a:cubicBezTo>
                  <a:pt x="1808321" y="822484"/>
                  <a:pt x="1805464" y="821531"/>
                  <a:pt x="1807369" y="816769"/>
                </a:cubicBezTo>
                <a:close/>
                <a:moveTo>
                  <a:pt x="1794034" y="850106"/>
                </a:moveTo>
                <a:cubicBezTo>
                  <a:pt x="1791176" y="852011"/>
                  <a:pt x="1790224" y="852964"/>
                  <a:pt x="1789271" y="854869"/>
                </a:cubicBezTo>
                <a:cubicBezTo>
                  <a:pt x="1789271" y="855821"/>
                  <a:pt x="1788319" y="856774"/>
                  <a:pt x="1788319" y="857726"/>
                </a:cubicBezTo>
                <a:cubicBezTo>
                  <a:pt x="1788319" y="859631"/>
                  <a:pt x="1787366" y="861536"/>
                  <a:pt x="1786414" y="863441"/>
                </a:cubicBezTo>
                <a:cubicBezTo>
                  <a:pt x="1784509" y="862489"/>
                  <a:pt x="1783556" y="865346"/>
                  <a:pt x="1781651" y="864394"/>
                </a:cubicBezTo>
                <a:cubicBezTo>
                  <a:pt x="1781651" y="862489"/>
                  <a:pt x="1782604" y="859631"/>
                  <a:pt x="1782604" y="858679"/>
                </a:cubicBezTo>
                <a:cubicBezTo>
                  <a:pt x="1782604" y="857726"/>
                  <a:pt x="1781651" y="856774"/>
                  <a:pt x="1780699" y="856774"/>
                </a:cubicBezTo>
                <a:cubicBezTo>
                  <a:pt x="1783556" y="852964"/>
                  <a:pt x="1784509" y="845344"/>
                  <a:pt x="1789271" y="845344"/>
                </a:cubicBezTo>
                <a:cubicBezTo>
                  <a:pt x="1794034" y="844391"/>
                  <a:pt x="1789271" y="850106"/>
                  <a:pt x="1794034" y="850106"/>
                </a:cubicBezTo>
                <a:close/>
                <a:moveTo>
                  <a:pt x="1866424" y="877729"/>
                </a:moveTo>
                <a:cubicBezTo>
                  <a:pt x="1866424" y="879634"/>
                  <a:pt x="1868329" y="880586"/>
                  <a:pt x="1870234" y="881539"/>
                </a:cubicBezTo>
                <a:cubicBezTo>
                  <a:pt x="1868329" y="887254"/>
                  <a:pt x="1866424" y="893921"/>
                  <a:pt x="1864519" y="896779"/>
                </a:cubicBezTo>
                <a:cubicBezTo>
                  <a:pt x="1860709" y="897731"/>
                  <a:pt x="1862614" y="892016"/>
                  <a:pt x="1860709" y="891064"/>
                </a:cubicBezTo>
                <a:cubicBezTo>
                  <a:pt x="1854041" y="895826"/>
                  <a:pt x="1851184" y="908209"/>
                  <a:pt x="1849279" y="915829"/>
                </a:cubicBezTo>
                <a:cubicBezTo>
                  <a:pt x="1846421" y="909161"/>
                  <a:pt x="1854041" y="887254"/>
                  <a:pt x="1860709" y="884396"/>
                </a:cubicBezTo>
                <a:cubicBezTo>
                  <a:pt x="1861661" y="886301"/>
                  <a:pt x="1860709" y="890111"/>
                  <a:pt x="1862614" y="890111"/>
                </a:cubicBezTo>
                <a:cubicBezTo>
                  <a:pt x="1866424" y="887254"/>
                  <a:pt x="1862614" y="879634"/>
                  <a:pt x="1866424" y="877729"/>
                </a:cubicBezTo>
                <a:close/>
                <a:moveTo>
                  <a:pt x="1872139" y="1131094"/>
                </a:moveTo>
                <a:cubicBezTo>
                  <a:pt x="1871186" y="1132046"/>
                  <a:pt x="1864519" y="1133951"/>
                  <a:pt x="1869281" y="1134904"/>
                </a:cubicBezTo>
                <a:cubicBezTo>
                  <a:pt x="1868329" y="1136809"/>
                  <a:pt x="1866424" y="1135856"/>
                  <a:pt x="1865471" y="1140619"/>
                </a:cubicBezTo>
                <a:cubicBezTo>
                  <a:pt x="1863566" y="1132999"/>
                  <a:pt x="1869281" y="1125379"/>
                  <a:pt x="1873091" y="1112996"/>
                </a:cubicBezTo>
                <a:cubicBezTo>
                  <a:pt x="1874044" y="1115854"/>
                  <a:pt x="1874996" y="1115854"/>
                  <a:pt x="1876901" y="1112044"/>
                </a:cubicBezTo>
                <a:cubicBezTo>
                  <a:pt x="1880711" y="1114901"/>
                  <a:pt x="1873091" y="1121569"/>
                  <a:pt x="1872139" y="1131094"/>
                </a:cubicBezTo>
                <a:close/>
                <a:moveTo>
                  <a:pt x="1705451" y="1154906"/>
                </a:moveTo>
                <a:cubicBezTo>
                  <a:pt x="1698784" y="1168241"/>
                  <a:pt x="1699736" y="1178719"/>
                  <a:pt x="1691164" y="1190149"/>
                </a:cubicBezTo>
                <a:cubicBezTo>
                  <a:pt x="1689259" y="1175861"/>
                  <a:pt x="1698784" y="1163479"/>
                  <a:pt x="1703546" y="1147286"/>
                </a:cubicBezTo>
                <a:cubicBezTo>
                  <a:pt x="1707356" y="1147286"/>
                  <a:pt x="1700689" y="1156811"/>
                  <a:pt x="1705451" y="1154906"/>
                </a:cubicBezTo>
                <a:close/>
                <a:moveTo>
                  <a:pt x="1770221" y="1494949"/>
                </a:moveTo>
                <a:cubicBezTo>
                  <a:pt x="1768316" y="1494949"/>
                  <a:pt x="1768316" y="1493044"/>
                  <a:pt x="1769269" y="1490186"/>
                </a:cubicBezTo>
                <a:cubicBezTo>
                  <a:pt x="1768316" y="1490186"/>
                  <a:pt x="1767364" y="1492091"/>
                  <a:pt x="1766411" y="1493996"/>
                </a:cubicBezTo>
                <a:cubicBezTo>
                  <a:pt x="1762601" y="1487329"/>
                  <a:pt x="1773079" y="1479709"/>
                  <a:pt x="1775936" y="1473041"/>
                </a:cubicBezTo>
                <a:cubicBezTo>
                  <a:pt x="1779746" y="1475899"/>
                  <a:pt x="1772126" y="1485424"/>
                  <a:pt x="1770221" y="1494949"/>
                </a:cubicBezTo>
                <a:close/>
                <a:moveTo>
                  <a:pt x="1737836" y="1649254"/>
                </a:moveTo>
                <a:cubicBezTo>
                  <a:pt x="1739741" y="1649254"/>
                  <a:pt x="1738789" y="1652111"/>
                  <a:pt x="1740694" y="1652111"/>
                </a:cubicBezTo>
                <a:cubicBezTo>
                  <a:pt x="1736884" y="1659731"/>
                  <a:pt x="1730216" y="1674971"/>
                  <a:pt x="1734026" y="1680686"/>
                </a:cubicBezTo>
                <a:cubicBezTo>
                  <a:pt x="1730216" y="1687354"/>
                  <a:pt x="1729264" y="1691164"/>
                  <a:pt x="1721644" y="1699736"/>
                </a:cubicBezTo>
                <a:cubicBezTo>
                  <a:pt x="1720691" y="1687354"/>
                  <a:pt x="1730216" y="1662589"/>
                  <a:pt x="1737836" y="1649254"/>
                </a:cubicBezTo>
                <a:close/>
                <a:moveTo>
                  <a:pt x="1594009" y="1642586"/>
                </a:moveTo>
                <a:cubicBezTo>
                  <a:pt x="1594009" y="1644491"/>
                  <a:pt x="1597819" y="1649254"/>
                  <a:pt x="1599724" y="1644491"/>
                </a:cubicBezTo>
                <a:cubicBezTo>
                  <a:pt x="1601629" y="1649254"/>
                  <a:pt x="1598771" y="1650206"/>
                  <a:pt x="1596866" y="1657826"/>
                </a:cubicBezTo>
                <a:cubicBezTo>
                  <a:pt x="1595914" y="1657826"/>
                  <a:pt x="1596866" y="1654969"/>
                  <a:pt x="1596866" y="1653064"/>
                </a:cubicBezTo>
                <a:cubicBezTo>
                  <a:pt x="1593056" y="1654969"/>
                  <a:pt x="1593056" y="1656874"/>
                  <a:pt x="1591151" y="1653064"/>
                </a:cubicBezTo>
                <a:lnTo>
                  <a:pt x="1594009" y="1642586"/>
                </a:lnTo>
                <a:close/>
                <a:moveTo>
                  <a:pt x="1538764" y="1814989"/>
                </a:moveTo>
                <a:cubicBezTo>
                  <a:pt x="1541621" y="1814989"/>
                  <a:pt x="1547336" y="1812131"/>
                  <a:pt x="1552099" y="1808321"/>
                </a:cubicBezTo>
                <a:cubicBezTo>
                  <a:pt x="1550194" y="1811179"/>
                  <a:pt x="1552099" y="1811179"/>
                  <a:pt x="1555909" y="1809274"/>
                </a:cubicBezTo>
                <a:cubicBezTo>
                  <a:pt x="1557814" y="1813084"/>
                  <a:pt x="1554004" y="1816894"/>
                  <a:pt x="1549241" y="1817846"/>
                </a:cubicBezTo>
                <a:cubicBezTo>
                  <a:pt x="1543526" y="1818799"/>
                  <a:pt x="1538764" y="1817846"/>
                  <a:pt x="1538764" y="1814989"/>
                </a:cubicBezTo>
                <a:close/>
                <a:moveTo>
                  <a:pt x="1405414" y="1716881"/>
                </a:moveTo>
                <a:cubicBezTo>
                  <a:pt x="1406366" y="1715929"/>
                  <a:pt x="1408271" y="1715929"/>
                  <a:pt x="1410176" y="1715929"/>
                </a:cubicBezTo>
                <a:cubicBezTo>
                  <a:pt x="1411129" y="1715929"/>
                  <a:pt x="1412081" y="1715929"/>
                  <a:pt x="1413034" y="1715929"/>
                </a:cubicBezTo>
                <a:cubicBezTo>
                  <a:pt x="1413986" y="1715929"/>
                  <a:pt x="1413986" y="1715929"/>
                  <a:pt x="1414939" y="1715929"/>
                </a:cubicBezTo>
                <a:cubicBezTo>
                  <a:pt x="1416844" y="1715929"/>
                  <a:pt x="1419701" y="1715929"/>
                  <a:pt x="1420654" y="1714976"/>
                </a:cubicBezTo>
                <a:cubicBezTo>
                  <a:pt x="1422559" y="1716881"/>
                  <a:pt x="1422559" y="1717834"/>
                  <a:pt x="1420654" y="1719739"/>
                </a:cubicBezTo>
                <a:cubicBezTo>
                  <a:pt x="1425416" y="1720691"/>
                  <a:pt x="1425416" y="1717834"/>
                  <a:pt x="1429226" y="1718786"/>
                </a:cubicBezTo>
                <a:cubicBezTo>
                  <a:pt x="1426369" y="1721644"/>
                  <a:pt x="1423511" y="1722596"/>
                  <a:pt x="1419701" y="1722596"/>
                </a:cubicBezTo>
                <a:cubicBezTo>
                  <a:pt x="1417796" y="1722596"/>
                  <a:pt x="1415891" y="1721644"/>
                  <a:pt x="1413986" y="1720691"/>
                </a:cubicBezTo>
                <a:lnTo>
                  <a:pt x="1413034" y="1719739"/>
                </a:lnTo>
                <a:lnTo>
                  <a:pt x="1410176" y="1718786"/>
                </a:lnTo>
                <a:cubicBezTo>
                  <a:pt x="1408271" y="1717834"/>
                  <a:pt x="1406366" y="1716881"/>
                  <a:pt x="1405414" y="1716881"/>
                </a:cubicBezTo>
                <a:close/>
                <a:moveTo>
                  <a:pt x="1306354" y="1833086"/>
                </a:moveTo>
                <a:cubicBezTo>
                  <a:pt x="1319689" y="1824514"/>
                  <a:pt x="1338739" y="1828324"/>
                  <a:pt x="1362551" y="1827371"/>
                </a:cubicBezTo>
                <a:cubicBezTo>
                  <a:pt x="1366361" y="1826419"/>
                  <a:pt x="1367314" y="1823561"/>
                  <a:pt x="1367314" y="1820704"/>
                </a:cubicBezTo>
                <a:cubicBezTo>
                  <a:pt x="1365409" y="1818799"/>
                  <a:pt x="1359694" y="1818799"/>
                  <a:pt x="1355884" y="1818799"/>
                </a:cubicBezTo>
                <a:cubicBezTo>
                  <a:pt x="1358741" y="1815941"/>
                  <a:pt x="1362551" y="1813084"/>
                  <a:pt x="1371124" y="1813084"/>
                </a:cubicBezTo>
                <a:cubicBezTo>
                  <a:pt x="1365409" y="1814989"/>
                  <a:pt x="1373981" y="1816894"/>
                  <a:pt x="1369219" y="1817846"/>
                </a:cubicBezTo>
                <a:cubicBezTo>
                  <a:pt x="1371124" y="1819751"/>
                  <a:pt x="1376839" y="1819751"/>
                  <a:pt x="1380649" y="1821656"/>
                </a:cubicBezTo>
                <a:cubicBezTo>
                  <a:pt x="1383506" y="1820704"/>
                  <a:pt x="1379696" y="1818799"/>
                  <a:pt x="1389221" y="1819751"/>
                </a:cubicBezTo>
                <a:cubicBezTo>
                  <a:pt x="1387316" y="1817846"/>
                  <a:pt x="1381601" y="1817846"/>
                  <a:pt x="1377791" y="1815941"/>
                </a:cubicBezTo>
                <a:cubicBezTo>
                  <a:pt x="1382554" y="1810226"/>
                  <a:pt x="1400651" y="1815941"/>
                  <a:pt x="1407319" y="1816894"/>
                </a:cubicBezTo>
                <a:cubicBezTo>
                  <a:pt x="1409224" y="1820704"/>
                  <a:pt x="1403509" y="1820704"/>
                  <a:pt x="1405414" y="1823561"/>
                </a:cubicBezTo>
                <a:cubicBezTo>
                  <a:pt x="1391126" y="1824514"/>
                  <a:pt x="1388269" y="1826419"/>
                  <a:pt x="1373981" y="1824514"/>
                </a:cubicBezTo>
                <a:cubicBezTo>
                  <a:pt x="1369219" y="1824514"/>
                  <a:pt x="1376839" y="1827371"/>
                  <a:pt x="1369219" y="1828324"/>
                </a:cubicBezTo>
                <a:cubicBezTo>
                  <a:pt x="1371124" y="1832134"/>
                  <a:pt x="1375886" y="1829276"/>
                  <a:pt x="1382554" y="1829276"/>
                </a:cubicBezTo>
                <a:cubicBezTo>
                  <a:pt x="1377791" y="1834991"/>
                  <a:pt x="1380649" y="1835944"/>
                  <a:pt x="1377791" y="1839754"/>
                </a:cubicBezTo>
                <a:cubicBezTo>
                  <a:pt x="1363504" y="1840706"/>
                  <a:pt x="1351121" y="1834991"/>
                  <a:pt x="1341596" y="1840706"/>
                </a:cubicBezTo>
                <a:cubicBezTo>
                  <a:pt x="1334929" y="1840706"/>
                  <a:pt x="1332071" y="1837849"/>
                  <a:pt x="1323499" y="1838801"/>
                </a:cubicBezTo>
                <a:cubicBezTo>
                  <a:pt x="1324451" y="1837849"/>
                  <a:pt x="1326356" y="1836896"/>
                  <a:pt x="1330166" y="1836896"/>
                </a:cubicBezTo>
                <a:cubicBezTo>
                  <a:pt x="1325404" y="1834039"/>
                  <a:pt x="1314926" y="1834039"/>
                  <a:pt x="1306354" y="1833086"/>
                </a:cubicBezTo>
                <a:close/>
                <a:moveTo>
                  <a:pt x="1284446" y="1822609"/>
                </a:moveTo>
                <a:cubicBezTo>
                  <a:pt x="1281589" y="1821656"/>
                  <a:pt x="1280636" y="1819751"/>
                  <a:pt x="1279684" y="1817846"/>
                </a:cubicBezTo>
                <a:cubicBezTo>
                  <a:pt x="1284446" y="1818799"/>
                  <a:pt x="1285399" y="1815941"/>
                  <a:pt x="1281589" y="1815941"/>
                </a:cubicBezTo>
                <a:cubicBezTo>
                  <a:pt x="1281589" y="1814989"/>
                  <a:pt x="1282541" y="1814989"/>
                  <a:pt x="1283494" y="1814989"/>
                </a:cubicBezTo>
                <a:cubicBezTo>
                  <a:pt x="1285399" y="1814989"/>
                  <a:pt x="1285399" y="1814989"/>
                  <a:pt x="1285399" y="1814036"/>
                </a:cubicBezTo>
                <a:cubicBezTo>
                  <a:pt x="1288256" y="1815941"/>
                  <a:pt x="1292066" y="1818799"/>
                  <a:pt x="1300639" y="1817846"/>
                </a:cubicBezTo>
                <a:cubicBezTo>
                  <a:pt x="1301591" y="1821656"/>
                  <a:pt x="1291114" y="1819751"/>
                  <a:pt x="1292066" y="1823561"/>
                </a:cubicBezTo>
                <a:cubicBezTo>
                  <a:pt x="1289209" y="1824514"/>
                  <a:pt x="1285399" y="1819751"/>
                  <a:pt x="1284446" y="1822609"/>
                </a:cubicBezTo>
                <a:close/>
                <a:moveTo>
                  <a:pt x="1174909" y="1788319"/>
                </a:moveTo>
                <a:cubicBezTo>
                  <a:pt x="1182529" y="1790224"/>
                  <a:pt x="1179671" y="1790224"/>
                  <a:pt x="1188244" y="1788319"/>
                </a:cubicBezTo>
                <a:cubicBezTo>
                  <a:pt x="1191101" y="1790224"/>
                  <a:pt x="1191101" y="1791176"/>
                  <a:pt x="1188244" y="1793081"/>
                </a:cubicBezTo>
                <a:cubicBezTo>
                  <a:pt x="1192054" y="1793081"/>
                  <a:pt x="1193006" y="1792129"/>
                  <a:pt x="1196816" y="1792129"/>
                </a:cubicBezTo>
                <a:cubicBezTo>
                  <a:pt x="1201579" y="1791176"/>
                  <a:pt x="1193959" y="1790224"/>
                  <a:pt x="1198721" y="1788319"/>
                </a:cubicBezTo>
                <a:cubicBezTo>
                  <a:pt x="1202531" y="1793081"/>
                  <a:pt x="1217771" y="1788319"/>
                  <a:pt x="1216819" y="1794034"/>
                </a:cubicBezTo>
                <a:lnTo>
                  <a:pt x="1228249" y="1794034"/>
                </a:lnTo>
                <a:cubicBezTo>
                  <a:pt x="1220629" y="1793081"/>
                  <a:pt x="1221581" y="1790224"/>
                  <a:pt x="1223486" y="1787366"/>
                </a:cubicBezTo>
                <a:cubicBezTo>
                  <a:pt x="1233011" y="1788319"/>
                  <a:pt x="1236821" y="1793081"/>
                  <a:pt x="1236821" y="1794986"/>
                </a:cubicBezTo>
                <a:cubicBezTo>
                  <a:pt x="1232059" y="1798796"/>
                  <a:pt x="1224439" y="1799749"/>
                  <a:pt x="1212056" y="1799749"/>
                </a:cubicBezTo>
                <a:cubicBezTo>
                  <a:pt x="1220629" y="1795939"/>
                  <a:pt x="1185386" y="1801654"/>
                  <a:pt x="1173956" y="1797844"/>
                </a:cubicBezTo>
                <a:cubicBezTo>
                  <a:pt x="1179671" y="1795939"/>
                  <a:pt x="1175861" y="1791176"/>
                  <a:pt x="1174909" y="1788319"/>
                </a:cubicBezTo>
                <a:close/>
                <a:moveTo>
                  <a:pt x="1128236" y="1711166"/>
                </a:moveTo>
                <a:cubicBezTo>
                  <a:pt x="1142524" y="1707356"/>
                  <a:pt x="1162526" y="1714976"/>
                  <a:pt x="1186339" y="1715929"/>
                </a:cubicBezTo>
                <a:cubicBezTo>
                  <a:pt x="1181576" y="1716881"/>
                  <a:pt x="1178719" y="1718786"/>
                  <a:pt x="1177766" y="1721644"/>
                </a:cubicBezTo>
                <a:cubicBezTo>
                  <a:pt x="1173004" y="1718786"/>
                  <a:pt x="1170146" y="1722596"/>
                  <a:pt x="1162526" y="1721644"/>
                </a:cubicBezTo>
                <a:cubicBezTo>
                  <a:pt x="1160621" y="1718786"/>
                  <a:pt x="1167289" y="1719739"/>
                  <a:pt x="1167289" y="1716881"/>
                </a:cubicBezTo>
                <a:cubicBezTo>
                  <a:pt x="1155859" y="1714024"/>
                  <a:pt x="1138714" y="1716881"/>
                  <a:pt x="1120616" y="1715929"/>
                </a:cubicBezTo>
                <a:cubicBezTo>
                  <a:pt x="1120616" y="1714976"/>
                  <a:pt x="1130141" y="1710214"/>
                  <a:pt x="1128236" y="1711166"/>
                </a:cubicBezTo>
                <a:close/>
                <a:moveTo>
                  <a:pt x="1114901" y="1841659"/>
                </a:moveTo>
                <a:cubicBezTo>
                  <a:pt x="1106329" y="1839754"/>
                  <a:pt x="1105376" y="1839754"/>
                  <a:pt x="1096804" y="1841659"/>
                </a:cubicBezTo>
                <a:cubicBezTo>
                  <a:pt x="1091089" y="1837849"/>
                  <a:pt x="1101566" y="1837849"/>
                  <a:pt x="1096804" y="1835944"/>
                </a:cubicBezTo>
                <a:cubicBezTo>
                  <a:pt x="1100614" y="1832134"/>
                  <a:pt x="1108234" y="1835944"/>
                  <a:pt x="1118711" y="1834991"/>
                </a:cubicBezTo>
                <a:cubicBezTo>
                  <a:pt x="1120616" y="1838801"/>
                  <a:pt x="1121569" y="1839754"/>
                  <a:pt x="1114901" y="1841659"/>
                </a:cubicBezTo>
                <a:close/>
                <a:moveTo>
                  <a:pt x="399574" y="1812131"/>
                </a:moveTo>
                <a:cubicBezTo>
                  <a:pt x="405289" y="1822609"/>
                  <a:pt x="414814" y="1829276"/>
                  <a:pt x="426244" y="1835944"/>
                </a:cubicBezTo>
                <a:cubicBezTo>
                  <a:pt x="425291" y="1836896"/>
                  <a:pt x="425291" y="1837849"/>
                  <a:pt x="427196" y="1839754"/>
                </a:cubicBezTo>
                <a:cubicBezTo>
                  <a:pt x="423386" y="1841659"/>
                  <a:pt x="420529" y="1834039"/>
                  <a:pt x="415766" y="1831181"/>
                </a:cubicBezTo>
                <a:cubicBezTo>
                  <a:pt x="412909" y="1829276"/>
                  <a:pt x="412909" y="1833086"/>
                  <a:pt x="409099" y="1830229"/>
                </a:cubicBezTo>
                <a:cubicBezTo>
                  <a:pt x="411956" y="1838801"/>
                  <a:pt x="413861" y="1836896"/>
                  <a:pt x="416719" y="1843564"/>
                </a:cubicBezTo>
                <a:cubicBezTo>
                  <a:pt x="406241" y="1836896"/>
                  <a:pt x="400526" y="1830229"/>
                  <a:pt x="396716" y="1823561"/>
                </a:cubicBezTo>
                <a:cubicBezTo>
                  <a:pt x="399574" y="1823561"/>
                  <a:pt x="404336" y="1824514"/>
                  <a:pt x="406241" y="1829276"/>
                </a:cubicBezTo>
                <a:cubicBezTo>
                  <a:pt x="411004" y="1828324"/>
                  <a:pt x="400526" y="1820704"/>
                  <a:pt x="401479" y="1817846"/>
                </a:cubicBezTo>
                <a:cubicBezTo>
                  <a:pt x="396716" y="1814036"/>
                  <a:pt x="396716" y="1821656"/>
                  <a:pt x="393859" y="1821656"/>
                </a:cubicBezTo>
                <a:cubicBezTo>
                  <a:pt x="390049" y="1819751"/>
                  <a:pt x="382429" y="1810226"/>
                  <a:pt x="381476" y="1806416"/>
                </a:cubicBezTo>
                <a:cubicBezTo>
                  <a:pt x="381476" y="1801654"/>
                  <a:pt x="389096" y="1809274"/>
                  <a:pt x="384334" y="1803559"/>
                </a:cubicBezTo>
                <a:cubicBezTo>
                  <a:pt x="390049" y="1807369"/>
                  <a:pt x="396716" y="1814989"/>
                  <a:pt x="399574" y="1812131"/>
                </a:cubicBezTo>
                <a:close/>
                <a:moveTo>
                  <a:pt x="270034" y="1588294"/>
                </a:moveTo>
                <a:cubicBezTo>
                  <a:pt x="270986" y="1591151"/>
                  <a:pt x="271939" y="1592104"/>
                  <a:pt x="272891" y="1592104"/>
                </a:cubicBezTo>
                <a:cubicBezTo>
                  <a:pt x="271939" y="1594961"/>
                  <a:pt x="271939" y="1598771"/>
                  <a:pt x="269081" y="1600676"/>
                </a:cubicBezTo>
                <a:cubicBezTo>
                  <a:pt x="269081" y="1598771"/>
                  <a:pt x="269081" y="1596866"/>
                  <a:pt x="268129" y="1594009"/>
                </a:cubicBezTo>
                <a:cubicBezTo>
                  <a:pt x="266224" y="1596866"/>
                  <a:pt x="265271" y="1601629"/>
                  <a:pt x="265271" y="1606391"/>
                </a:cubicBezTo>
                <a:cubicBezTo>
                  <a:pt x="263366" y="1606391"/>
                  <a:pt x="262414" y="1601629"/>
                  <a:pt x="261461" y="1597819"/>
                </a:cubicBezTo>
                <a:cubicBezTo>
                  <a:pt x="263366" y="1597819"/>
                  <a:pt x="264319" y="1596866"/>
                  <a:pt x="264319" y="1594961"/>
                </a:cubicBezTo>
                <a:cubicBezTo>
                  <a:pt x="257651" y="1594961"/>
                  <a:pt x="265271" y="1580674"/>
                  <a:pt x="257651" y="1566386"/>
                </a:cubicBezTo>
                <a:cubicBezTo>
                  <a:pt x="266224" y="1567339"/>
                  <a:pt x="262414" y="1576864"/>
                  <a:pt x="265271" y="1587341"/>
                </a:cubicBezTo>
                <a:cubicBezTo>
                  <a:pt x="266224" y="1590199"/>
                  <a:pt x="268129" y="1588294"/>
                  <a:pt x="270034" y="1588294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01FFFF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8F47FBEC-4B64-4D70-BA6F-B0295BB27986}"/>
              </a:ext>
            </a:extLst>
          </p:cNvPr>
          <p:cNvSpPr/>
          <p:nvPr userDrawn="1"/>
        </p:nvSpPr>
        <p:spPr>
          <a:xfrm>
            <a:off x="11304937" y="6012003"/>
            <a:ext cx="579599" cy="531283"/>
          </a:xfrm>
          <a:custGeom>
            <a:avLst/>
            <a:gdLst>
              <a:gd name="connsiteX0" fmla="*/ 428624 w 1026795"/>
              <a:gd name="connsiteY0" fmla="*/ 917388 h 941200"/>
              <a:gd name="connsiteX1" fmla="*/ 423862 w 1026795"/>
              <a:gd name="connsiteY1" fmla="*/ 921198 h 941200"/>
              <a:gd name="connsiteX2" fmla="*/ 421957 w 1026795"/>
              <a:gd name="connsiteY2" fmla="*/ 920245 h 941200"/>
              <a:gd name="connsiteX3" fmla="*/ 428624 w 1026795"/>
              <a:gd name="connsiteY3" fmla="*/ 917388 h 941200"/>
              <a:gd name="connsiteX4" fmla="*/ 827366 w 1026795"/>
              <a:gd name="connsiteY4" fmla="*/ 891908 h 941200"/>
              <a:gd name="connsiteX5" fmla="*/ 828675 w 1026795"/>
              <a:gd name="connsiteY5" fmla="*/ 892622 h 941200"/>
              <a:gd name="connsiteX6" fmla="*/ 822960 w 1026795"/>
              <a:gd name="connsiteY6" fmla="*/ 901195 h 941200"/>
              <a:gd name="connsiteX7" fmla="*/ 816292 w 1026795"/>
              <a:gd name="connsiteY7" fmla="*/ 910720 h 941200"/>
              <a:gd name="connsiteX8" fmla="*/ 819150 w 1026795"/>
              <a:gd name="connsiteY8" fmla="*/ 897385 h 941200"/>
              <a:gd name="connsiteX9" fmla="*/ 823912 w 1026795"/>
              <a:gd name="connsiteY9" fmla="*/ 895480 h 941200"/>
              <a:gd name="connsiteX10" fmla="*/ 827366 w 1026795"/>
              <a:gd name="connsiteY10" fmla="*/ 891908 h 941200"/>
              <a:gd name="connsiteX11" fmla="*/ 196215 w 1026795"/>
              <a:gd name="connsiteY11" fmla="*/ 849760 h 941200"/>
              <a:gd name="connsiteX12" fmla="*/ 199072 w 1026795"/>
              <a:gd name="connsiteY12" fmla="*/ 858332 h 941200"/>
              <a:gd name="connsiteX13" fmla="*/ 197167 w 1026795"/>
              <a:gd name="connsiteY13" fmla="*/ 858332 h 941200"/>
              <a:gd name="connsiteX14" fmla="*/ 883920 w 1026795"/>
              <a:gd name="connsiteY14" fmla="*/ 736413 h 941200"/>
              <a:gd name="connsiteX15" fmla="*/ 893445 w 1026795"/>
              <a:gd name="connsiteY15" fmla="*/ 741175 h 941200"/>
              <a:gd name="connsiteX16" fmla="*/ 891540 w 1026795"/>
              <a:gd name="connsiteY16" fmla="*/ 744033 h 941200"/>
              <a:gd name="connsiteX17" fmla="*/ 137160 w 1026795"/>
              <a:gd name="connsiteY17" fmla="*/ 732603 h 941200"/>
              <a:gd name="connsiteX18" fmla="*/ 134302 w 1026795"/>
              <a:gd name="connsiteY18" fmla="*/ 739270 h 941200"/>
              <a:gd name="connsiteX19" fmla="*/ 133350 w 1026795"/>
              <a:gd name="connsiteY19" fmla="*/ 737365 h 941200"/>
              <a:gd name="connsiteX20" fmla="*/ 69532 w 1026795"/>
              <a:gd name="connsiteY20" fmla="*/ 642115 h 941200"/>
              <a:gd name="connsiteX21" fmla="*/ 78104 w 1026795"/>
              <a:gd name="connsiteY21" fmla="*/ 654497 h 941200"/>
              <a:gd name="connsiteX22" fmla="*/ 69532 w 1026795"/>
              <a:gd name="connsiteY22" fmla="*/ 642115 h 941200"/>
              <a:gd name="connsiteX23" fmla="*/ 1000794 w 1026795"/>
              <a:gd name="connsiteY23" fmla="*/ 571749 h 941200"/>
              <a:gd name="connsiteX24" fmla="*/ 1000125 w 1026795"/>
              <a:gd name="connsiteY24" fmla="*/ 579250 h 941200"/>
              <a:gd name="connsiteX25" fmla="*/ 997267 w 1026795"/>
              <a:gd name="connsiteY25" fmla="*/ 575440 h 941200"/>
              <a:gd name="connsiteX26" fmla="*/ 1000794 w 1026795"/>
              <a:gd name="connsiteY26" fmla="*/ 571749 h 941200"/>
              <a:gd name="connsiteX27" fmla="*/ 983932 w 1026795"/>
              <a:gd name="connsiteY27" fmla="*/ 569725 h 941200"/>
              <a:gd name="connsiteX28" fmla="*/ 983932 w 1026795"/>
              <a:gd name="connsiteY28" fmla="*/ 577345 h 941200"/>
              <a:gd name="connsiteX29" fmla="*/ 978217 w 1026795"/>
              <a:gd name="connsiteY29" fmla="*/ 582107 h 941200"/>
              <a:gd name="connsiteX30" fmla="*/ 28575 w 1026795"/>
              <a:gd name="connsiteY30" fmla="*/ 562105 h 941200"/>
              <a:gd name="connsiteX31" fmla="*/ 36195 w 1026795"/>
              <a:gd name="connsiteY31" fmla="*/ 565915 h 941200"/>
              <a:gd name="connsiteX32" fmla="*/ 28575 w 1026795"/>
              <a:gd name="connsiteY32" fmla="*/ 562105 h 941200"/>
              <a:gd name="connsiteX33" fmla="*/ 1015365 w 1026795"/>
              <a:gd name="connsiteY33" fmla="*/ 541150 h 941200"/>
              <a:gd name="connsiteX34" fmla="*/ 1014412 w 1026795"/>
              <a:gd name="connsiteY34" fmla="*/ 546865 h 941200"/>
              <a:gd name="connsiteX35" fmla="*/ 1009650 w 1026795"/>
              <a:gd name="connsiteY35" fmla="*/ 544007 h 941200"/>
              <a:gd name="connsiteX36" fmla="*/ 1015365 w 1026795"/>
              <a:gd name="connsiteY36" fmla="*/ 541150 h 941200"/>
              <a:gd name="connsiteX37" fmla="*/ 1005840 w 1026795"/>
              <a:gd name="connsiteY37" fmla="*/ 490668 h 941200"/>
              <a:gd name="connsiteX38" fmla="*/ 1004887 w 1026795"/>
              <a:gd name="connsiteY38" fmla="*/ 497335 h 941200"/>
              <a:gd name="connsiteX39" fmla="*/ 1007745 w 1026795"/>
              <a:gd name="connsiteY39" fmla="*/ 491620 h 941200"/>
              <a:gd name="connsiteX40" fmla="*/ 1005840 w 1026795"/>
              <a:gd name="connsiteY40" fmla="*/ 490668 h 941200"/>
              <a:gd name="connsiteX41" fmla="*/ 1020127 w 1026795"/>
              <a:gd name="connsiteY41" fmla="*/ 439233 h 941200"/>
              <a:gd name="connsiteX42" fmla="*/ 1022984 w 1026795"/>
              <a:gd name="connsiteY42" fmla="*/ 441138 h 941200"/>
              <a:gd name="connsiteX43" fmla="*/ 1024889 w 1026795"/>
              <a:gd name="connsiteY43" fmla="*/ 452568 h 941200"/>
              <a:gd name="connsiteX44" fmla="*/ 1020127 w 1026795"/>
              <a:gd name="connsiteY44" fmla="*/ 439233 h 941200"/>
              <a:gd name="connsiteX45" fmla="*/ 1012507 w 1026795"/>
              <a:gd name="connsiteY45" fmla="*/ 411610 h 941200"/>
              <a:gd name="connsiteX46" fmla="*/ 1017269 w 1026795"/>
              <a:gd name="connsiteY46" fmla="*/ 423040 h 941200"/>
              <a:gd name="connsiteX47" fmla="*/ 1013459 w 1026795"/>
              <a:gd name="connsiteY47" fmla="*/ 415420 h 941200"/>
              <a:gd name="connsiteX48" fmla="*/ 1002982 w 1026795"/>
              <a:gd name="connsiteY48" fmla="*/ 398275 h 941200"/>
              <a:gd name="connsiteX49" fmla="*/ 1005840 w 1026795"/>
              <a:gd name="connsiteY49" fmla="*/ 404942 h 941200"/>
              <a:gd name="connsiteX50" fmla="*/ 1000125 w 1026795"/>
              <a:gd name="connsiteY50" fmla="*/ 403037 h 941200"/>
              <a:gd name="connsiteX51" fmla="*/ 990453 w 1026795"/>
              <a:gd name="connsiteY51" fmla="*/ 396708 h 941200"/>
              <a:gd name="connsiteX52" fmla="*/ 995005 w 1026795"/>
              <a:gd name="connsiteY52" fmla="*/ 403990 h 941200"/>
              <a:gd name="connsiteX53" fmla="*/ 995362 w 1026795"/>
              <a:gd name="connsiteY53" fmla="*/ 409705 h 941200"/>
              <a:gd name="connsiteX54" fmla="*/ 988338 w 1026795"/>
              <a:gd name="connsiteY54" fmla="*/ 401609 h 941200"/>
              <a:gd name="connsiteX55" fmla="*/ 989647 w 1026795"/>
              <a:gd name="connsiteY55" fmla="*/ 395418 h 941200"/>
              <a:gd name="connsiteX56" fmla="*/ 990599 w 1026795"/>
              <a:gd name="connsiteY56" fmla="*/ 396370 h 941200"/>
              <a:gd name="connsiteX57" fmla="*/ 990453 w 1026795"/>
              <a:gd name="connsiteY57" fmla="*/ 396708 h 941200"/>
              <a:gd name="connsiteX58" fmla="*/ 983932 w 1026795"/>
              <a:gd name="connsiteY58" fmla="*/ 388750 h 941200"/>
              <a:gd name="connsiteX59" fmla="*/ 987742 w 1026795"/>
              <a:gd name="connsiteY59" fmla="*/ 394465 h 941200"/>
              <a:gd name="connsiteX60" fmla="*/ 983932 w 1026795"/>
              <a:gd name="connsiteY60" fmla="*/ 388750 h 941200"/>
              <a:gd name="connsiteX61" fmla="*/ 968692 w 1026795"/>
              <a:gd name="connsiteY61" fmla="*/ 386845 h 941200"/>
              <a:gd name="connsiteX62" fmla="*/ 969644 w 1026795"/>
              <a:gd name="connsiteY62" fmla="*/ 392560 h 941200"/>
              <a:gd name="connsiteX63" fmla="*/ 964882 w 1026795"/>
              <a:gd name="connsiteY63" fmla="*/ 388750 h 941200"/>
              <a:gd name="connsiteX64" fmla="*/ 951547 w 1026795"/>
              <a:gd name="connsiteY64" fmla="*/ 366843 h 941200"/>
              <a:gd name="connsiteX65" fmla="*/ 956309 w 1026795"/>
              <a:gd name="connsiteY65" fmla="*/ 366843 h 941200"/>
              <a:gd name="connsiteX66" fmla="*/ 962024 w 1026795"/>
              <a:gd name="connsiteY66" fmla="*/ 373510 h 941200"/>
              <a:gd name="connsiteX67" fmla="*/ 956310 w 1026795"/>
              <a:gd name="connsiteY67" fmla="*/ 363033 h 941200"/>
              <a:gd name="connsiteX68" fmla="*/ 957262 w 1026795"/>
              <a:gd name="connsiteY68" fmla="*/ 363033 h 941200"/>
              <a:gd name="connsiteX69" fmla="*/ 957262 w 1026795"/>
              <a:gd name="connsiteY69" fmla="*/ 363985 h 941200"/>
              <a:gd name="connsiteX70" fmla="*/ 967843 w 1026795"/>
              <a:gd name="connsiteY70" fmla="*/ 344548 h 941200"/>
              <a:gd name="connsiteX71" fmla="*/ 973454 w 1026795"/>
              <a:gd name="connsiteY71" fmla="*/ 346840 h 941200"/>
              <a:gd name="connsiteX72" fmla="*/ 988694 w 1026795"/>
              <a:gd name="connsiteY72" fmla="*/ 366843 h 941200"/>
              <a:gd name="connsiteX73" fmla="*/ 984884 w 1026795"/>
              <a:gd name="connsiteY73" fmla="*/ 368748 h 941200"/>
              <a:gd name="connsiteX74" fmla="*/ 993457 w 1026795"/>
              <a:gd name="connsiteY74" fmla="*/ 378273 h 941200"/>
              <a:gd name="connsiteX75" fmla="*/ 973454 w 1026795"/>
              <a:gd name="connsiteY75" fmla="*/ 371605 h 941200"/>
              <a:gd name="connsiteX76" fmla="*/ 966787 w 1026795"/>
              <a:gd name="connsiteY76" fmla="*/ 353508 h 941200"/>
              <a:gd name="connsiteX77" fmla="*/ 967739 w 1026795"/>
              <a:gd name="connsiteY77" fmla="*/ 370653 h 941200"/>
              <a:gd name="connsiteX78" fmla="*/ 957262 w 1026795"/>
              <a:gd name="connsiteY78" fmla="*/ 363033 h 941200"/>
              <a:gd name="connsiteX79" fmla="*/ 967843 w 1026795"/>
              <a:gd name="connsiteY79" fmla="*/ 344548 h 941200"/>
              <a:gd name="connsiteX80" fmla="*/ 943927 w 1026795"/>
              <a:gd name="connsiteY80" fmla="*/ 341125 h 941200"/>
              <a:gd name="connsiteX81" fmla="*/ 946784 w 1026795"/>
              <a:gd name="connsiteY81" fmla="*/ 344935 h 941200"/>
              <a:gd name="connsiteX82" fmla="*/ 945832 w 1026795"/>
              <a:gd name="connsiteY82" fmla="*/ 343030 h 941200"/>
              <a:gd name="connsiteX83" fmla="*/ 956309 w 1026795"/>
              <a:gd name="connsiteY83" fmla="*/ 363032 h 941200"/>
              <a:gd name="connsiteX84" fmla="*/ 947737 w 1026795"/>
              <a:gd name="connsiteY84" fmla="*/ 357317 h 941200"/>
              <a:gd name="connsiteX85" fmla="*/ 943927 w 1026795"/>
              <a:gd name="connsiteY85" fmla="*/ 341125 h 941200"/>
              <a:gd name="connsiteX86" fmla="*/ 962025 w 1026795"/>
              <a:gd name="connsiteY86" fmla="*/ 326838 h 941200"/>
              <a:gd name="connsiteX87" fmla="*/ 964882 w 1026795"/>
              <a:gd name="connsiteY87" fmla="*/ 330648 h 941200"/>
              <a:gd name="connsiteX88" fmla="*/ 960120 w 1026795"/>
              <a:gd name="connsiteY88" fmla="*/ 328743 h 941200"/>
              <a:gd name="connsiteX89" fmla="*/ 927735 w 1026795"/>
              <a:gd name="connsiteY89" fmla="*/ 313502 h 941200"/>
              <a:gd name="connsiteX90" fmla="*/ 934402 w 1026795"/>
              <a:gd name="connsiteY90" fmla="*/ 323027 h 941200"/>
              <a:gd name="connsiteX91" fmla="*/ 932497 w 1026795"/>
              <a:gd name="connsiteY91" fmla="*/ 323027 h 941200"/>
              <a:gd name="connsiteX92" fmla="*/ 934402 w 1026795"/>
              <a:gd name="connsiteY92" fmla="*/ 323027 h 941200"/>
              <a:gd name="connsiteX93" fmla="*/ 943927 w 1026795"/>
              <a:gd name="connsiteY93" fmla="*/ 341125 h 941200"/>
              <a:gd name="connsiteX94" fmla="*/ 931545 w 1026795"/>
              <a:gd name="connsiteY94" fmla="*/ 323027 h 941200"/>
              <a:gd name="connsiteX95" fmla="*/ 931545 w 1026795"/>
              <a:gd name="connsiteY95" fmla="*/ 323980 h 941200"/>
              <a:gd name="connsiteX96" fmla="*/ 927735 w 1026795"/>
              <a:gd name="connsiteY96" fmla="*/ 313502 h 941200"/>
              <a:gd name="connsiteX97" fmla="*/ 933450 w 1026795"/>
              <a:gd name="connsiteY97" fmla="*/ 312550 h 941200"/>
              <a:gd name="connsiteX98" fmla="*/ 946785 w 1026795"/>
              <a:gd name="connsiteY98" fmla="*/ 324932 h 941200"/>
              <a:gd name="connsiteX99" fmla="*/ 934402 w 1026795"/>
              <a:gd name="connsiteY99" fmla="*/ 323027 h 941200"/>
              <a:gd name="connsiteX100" fmla="*/ 933450 w 1026795"/>
              <a:gd name="connsiteY100" fmla="*/ 312550 h 941200"/>
              <a:gd name="connsiteX101" fmla="*/ 916424 w 1026795"/>
              <a:gd name="connsiteY101" fmla="*/ 295762 h 941200"/>
              <a:gd name="connsiteX102" fmla="*/ 919162 w 1026795"/>
              <a:gd name="connsiteY102" fmla="*/ 296358 h 941200"/>
              <a:gd name="connsiteX103" fmla="*/ 927734 w 1026795"/>
              <a:gd name="connsiteY103" fmla="*/ 313503 h 941200"/>
              <a:gd name="connsiteX104" fmla="*/ 917257 w 1026795"/>
              <a:gd name="connsiteY104" fmla="*/ 300168 h 941200"/>
              <a:gd name="connsiteX105" fmla="*/ 916424 w 1026795"/>
              <a:gd name="connsiteY105" fmla="*/ 295762 h 941200"/>
              <a:gd name="connsiteX106" fmla="*/ 907732 w 1026795"/>
              <a:gd name="connsiteY106" fmla="*/ 293500 h 941200"/>
              <a:gd name="connsiteX107" fmla="*/ 917151 w 1026795"/>
              <a:gd name="connsiteY107" fmla="*/ 312338 h 941200"/>
              <a:gd name="connsiteX108" fmla="*/ 917257 w 1026795"/>
              <a:gd name="connsiteY108" fmla="*/ 312550 h 941200"/>
              <a:gd name="connsiteX109" fmla="*/ 916306 w 1026795"/>
              <a:gd name="connsiteY109" fmla="*/ 311598 h 941200"/>
              <a:gd name="connsiteX110" fmla="*/ 902970 w 1026795"/>
              <a:gd name="connsiteY110" fmla="*/ 298262 h 941200"/>
              <a:gd name="connsiteX111" fmla="*/ 907732 w 1026795"/>
              <a:gd name="connsiteY111" fmla="*/ 293500 h 941200"/>
              <a:gd name="connsiteX112" fmla="*/ 912495 w 1026795"/>
              <a:gd name="connsiteY112" fmla="*/ 285880 h 941200"/>
              <a:gd name="connsiteX113" fmla="*/ 919162 w 1026795"/>
              <a:gd name="connsiteY113" fmla="*/ 294452 h 941200"/>
              <a:gd name="connsiteX114" fmla="*/ 919162 w 1026795"/>
              <a:gd name="connsiteY114" fmla="*/ 295405 h 941200"/>
              <a:gd name="connsiteX115" fmla="*/ 912495 w 1026795"/>
              <a:gd name="connsiteY115" fmla="*/ 285880 h 941200"/>
              <a:gd name="connsiteX116" fmla="*/ 95676 w 1026795"/>
              <a:gd name="connsiteY116" fmla="*/ 280397 h 941200"/>
              <a:gd name="connsiteX117" fmla="*/ 88582 w 1026795"/>
              <a:gd name="connsiteY117" fmla="*/ 290643 h 941200"/>
              <a:gd name="connsiteX118" fmla="*/ 95533 w 1026795"/>
              <a:gd name="connsiteY118" fmla="*/ 280433 h 941200"/>
              <a:gd name="connsiteX119" fmla="*/ 907732 w 1026795"/>
              <a:gd name="connsiteY119" fmla="*/ 279213 h 941200"/>
              <a:gd name="connsiteX120" fmla="*/ 912495 w 1026795"/>
              <a:gd name="connsiteY120" fmla="*/ 285880 h 941200"/>
              <a:gd name="connsiteX121" fmla="*/ 906780 w 1026795"/>
              <a:gd name="connsiteY121" fmla="*/ 281118 h 941200"/>
              <a:gd name="connsiteX122" fmla="*/ 907732 w 1026795"/>
              <a:gd name="connsiteY122" fmla="*/ 279213 h 941200"/>
              <a:gd name="connsiteX123" fmla="*/ 920829 w 1026795"/>
              <a:gd name="connsiteY123" fmla="*/ 275165 h 941200"/>
              <a:gd name="connsiteX124" fmla="*/ 924877 w 1026795"/>
              <a:gd name="connsiteY124" fmla="*/ 282070 h 941200"/>
              <a:gd name="connsiteX125" fmla="*/ 926782 w 1026795"/>
              <a:gd name="connsiteY125" fmla="*/ 280165 h 941200"/>
              <a:gd name="connsiteX126" fmla="*/ 928687 w 1026795"/>
              <a:gd name="connsiteY126" fmla="*/ 289690 h 941200"/>
              <a:gd name="connsiteX127" fmla="*/ 918210 w 1026795"/>
              <a:gd name="connsiteY127" fmla="*/ 275403 h 941200"/>
              <a:gd name="connsiteX128" fmla="*/ 920829 w 1026795"/>
              <a:gd name="connsiteY128" fmla="*/ 275165 h 941200"/>
              <a:gd name="connsiteX129" fmla="*/ 887730 w 1026795"/>
              <a:gd name="connsiteY129" fmla="*/ 266830 h 941200"/>
              <a:gd name="connsiteX130" fmla="*/ 893445 w 1026795"/>
              <a:gd name="connsiteY130" fmla="*/ 270640 h 941200"/>
              <a:gd name="connsiteX131" fmla="*/ 897255 w 1026795"/>
              <a:gd name="connsiteY131" fmla="*/ 273497 h 941200"/>
              <a:gd name="connsiteX132" fmla="*/ 892492 w 1026795"/>
              <a:gd name="connsiteY132" fmla="*/ 253495 h 941200"/>
              <a:gd name="connsiteX133" fmla="*/ 895349 w 1026795"/>
              <a:gd name="connsiteY133" fmla="*/ 257305 h 941200"/>
              <a:gd name="connsiteX134" fmla="*/ 895123 w 1026795"/>
              <a:gd name="connsiteY134" fmla="*/ 257985 h 941200"/>
              <a:gd name="connsiteX135" fmla="*/ 893444 w 1026795"/>
              <a:gd name="connsiteY135" fmla="*/ 263020 h 941200"/>
              <a:gd name="connsiteX136" fmla="*/ 892492 w 1026795"/>
              <a:gd name="connsiteY136" fmla="*/ 253495 h 941200"/>
              <a:gd name="connsiteX137" fmla="*/ 893445 w 1026795"/>
              <a:gd name="connsiteY137" fmla="*/ 244923 h 941200"/>
              <a:gd name="connsiteX138" fmla="*/ 897255 w 1026795"/>
              <a:gd name="connsiteY138" fmla="*/ 249685 h 941200"/>
              <a:gd name="connsiteX139" fmla="*/ 895350 w 1026795"/>
              <a:gd name="connsiteY139" fmla="*/ 248733 h 941200"/>
              <a:gd name="connsiteX140" fmla="*/ 888682 w 1026795"/>
              <a:gd name="connsiteY140" fmla="*/ 234445 h 941200"/>
              <a:gd name="connsiteX141" fmla="*/ 893444 w 1026795"/>
              <a:gd name="connsiteY141" fmla="*/ 244922 h 941200"/>
              <a:gd name="connsiteX142" fmla="*/ 884872 w 1026795"/>
              <a:gd name="connsiteY142" fmla="*/ 235397 h 941200"/>
              <a:gd name="connsiteX143" fmla="*/ 888682 w 1026795"/>
              <a:gd name="connsiteY143" fmla="*/ 234445 h 941200"/>
              <a:gd name="connsiteX144" fmla="*/ 876300 w 1026795"/>
              <a:gd name="connsiteY144" fmla="*/ 228730 h 941200"/>
              <a:gd name="connsiteX145" fmla="*/ 883920 w 1026795"/>
              <a:gd name="connsiteY145" fmla="*/ 236350 h 941200"/>
              <a:gd name="connsiteX146" fmla="*/ 871537 w 1026795"/>
              <a:gd name="connsiteY146" fmla="*/ 223015 h 941200"/>
              <a:gd name="connsiteX147" fmla="*/ 876299 w 1026795"/>
              <a:gd name="connsiteY147" fmla="*/ 228730 h 941200"/>
              <a:gd name="connsiteX148" fmla="*/ 873442 w 1026795"/>
              <a:gd name="connsiteY148" fmla="*/ 235397 h 941200"/>
              <a:gd name="connsiteX149" fmla="*/ 871537 w 1026795"/>
              <a:gd name="connsiteY149" fmla="*/ 223015 h 941200"/>
              <a:gd name="connsiteX150" fmla="*/ 892730 w 1026795"/>
              <a:gd name="connsiteY150" fmla="*/ 215871 h 941200"/>
              <a:gd name="connsiteX151" fmla="*/ 897254 w 1026795"/>
              <a:gd name="connsiteY151" fmla="*/ 219205 h 941200"/>
              <a:gd name="connsiteX152" fmla="*/ 894397 w 1026795"/>
              <a:gd name="connsiteY152" fmla="*/ 221110 h 941200"/>
              <a:gd name="connsiteX153" fmla="*/ 900112 w 1026795"/>
              <a:gd name="connsiteY153" fmla="*/ 226825 h 941200"/>
              <a:gd name="connsiteX154" fmla="*/ 896302 w 1026795"/>
              <a:gd name="connsiteY154" fmla="*/ 242065 h 941200"/>
              <a:gd name="connsiteX155" fmla="*/ 893444 w 1026795"/>
              <a:gd name="connsiteY155" fmla="*/ 222063 h 941200"/>
              <a:gd name="connsiteX156" fmla="*/ 892492 w 1026795"/>
              <a:gd name="connsiteY156" fmla="*/ 221110 h 941200"/>
              <a:gd name="connsiteX157" fmla="*/ 892730 w 1026795"/>
              <a:gd name="connsiteY157" fmla="*/ 215871 h 941200"/>
              <a:gd name="connsiteX158" fmla="*/ 873442 w 1026795"/>
              <a:gd name="connsiteY158" fmla="*/ 210633 h 941200"/>
              <a:gd name="connsiteX159" fmla="*/ 883919 w 1026795"/>
              <a:gd name="connsiteY159" fmla="*/ 212538 h 941200"/>
              <a:gd name="connsiteX160" fmla="*/ 873442 w 1026795"/>
              <a:gd name="connsiteY160" fmla="*/ 210633 h 941200"/>
              <a:gd name="connsiteX161" fmla="*/ 191095 w 1026795"/>
              <a:gd name="connsiteY161" fmla="*/ 196941 h 941200"/>
              <a:gd name="connsiteX162" fmla="*/ 188595 w 1026795"/>
              <a:gd name="connsiteY162" fmla="*/ 201108 h 941200"/>
              <a:gd name="connsiteX163" fmla="*/ 191452 w 1026795"/>
              <a:gd name="connsiteY163" fmla="*/ 199203 h 941200"/>
              <a:gd name="connsiteX164" fmla="*/ 191095 w 1026795"/>
              <a:gd name="connsiteY164" fmla="*/ 196941 h 941200"/>
              <a:gd name="connsiteX165" fmla="*/ 844867 w 1026795"/>
              <a:gd name="connsiteY165" fmla="*/ 175390 h 941200"/>
              <a:gd name="connsiteX166" fmla="*/ 848677 w 1026795"/>
              <a:gd name="connsiteY166" fmla="*/ 179200 h 941200"/>
              <a:gd name="connsiteX167" fmla="*/ 851534 w 1026795"/>
              <a:gd name="connsiteY167" fmla="*/ 183010 h 941200"/>
              <a:gd name="connsiteX168" fmla="*/ 840105 w 1026795"/>
              <a:gd name="connsiteY168" fmla="*/ 175390 h 941200"/>
              <a:gd name="connsiteX169" fmla="*/ 846772 w 1026795"/>
              <a:gd name="connsiteY169" fmla="*/ 182057 h 941200"/>
              <a:gd name="connsiteX170" fmla="*/ 841057 w 1026795"/>
              <a:gd name="connsiteY170" fmla="*/ 183010 h 941200"/>
              <a:gd name="connsiteX171" fmla="*/ 840105 w 1026795"/>
              <a:gd name="connsiteY171" fmla="*/ 175390 h 941200"/>
              <a:gd name="connsiteX172" fmla="*/ 849630 w 1026795"/>
              <a:gd name="connsiteY172" fmla="*/ 172533 h 941200"/>
              <a:gd name="connsiteX173" fmla="*/ 862965 w 1026795"/>
              <a:gd name="connsiteY173" fmla="*/ 184915 h 941200"/>
              <a:gd name="connsiteX174" fmla="*/ 864870 w 1026795"/>
              <a:gd name="connsiteY174" fmla="*/ 187773 h 941200"/>
              <a:gd name="connsiteX175" fmla="*/ 836533 w 1026795"/>
              <a:gd name="connsiteY175" fmla="*/ 155863 h 941200"/>
              <a:gd name="connsiteX176" fmla="*/ 845820 w 1026795"/>
              <a:gd name="connsiteY176" fmla="*/ 164912 h 941200"/>
              <a:gd name="connsiteX177" fmla="*/ 842962 w 1026795"/>
              <a:gd name="connsiteY177" fmla="*/ 169675 h 941200"/>
              <a:gd name="connsiteX178" fmla="*/ 836533 w 1026795"/>
              <a:gd name="connsiteY178" fmla="*/ 155863 h 941200"/>
              <a:gd name="connsiteX179" fmla="*/ 827722 w 1026795"/>
              <a:gd name="connsiteY179" fmla="*/ 152530 h 941200"/>
              <a:gd name="connsiteX180" fmla="*/ 828428 w 1026795"/>
              <a:gd name="connsiteY180" fmla="*/ 153483 h 941200"/>
              <a:gd name="connsiteX181" fmla="*/ 832470 w 1026795"/>
              <a:gd name="connsiteY181" fmla="*/ 158944 h 941200"/>
              <a:gd name="connsiteX182" fmla="*/ 831532 w 1026795"/>
              <a:gd name="connsiteY182" fmla="*/ 160150 h 941200"/>
              <a:gd name="connsiteX183" fmla="*/ 827722 w 1026795"/>
              <a:gd name="connsiteY183" fmla="*/ 154435 h 941200"/>
              <a:gd name="connsiteX184" fmla="*/ 827722 w 1026795"/>
              <a:gd name="connsiteY184" fmla="*/ 153483 h 941200"/>
              <a:gd name="connsiteX185" fmla="*/ 827722 w 1026795"/>
              <a:gd name="connsiteY185" fmla="*/ 108715 h 941200"/>
              <a:gd name="connsiteX186" fmla="*/ 832484 w 1026795"/>
              <a:gd name="connsiteY186" fmla="*/ 112525 h 941200"/>
              <a:gd name="connsiteX187" fmla="*/ 834389 w 1026795"/>
              <a:gd name="connsiteY187" fmla="*/ 120145 h 941200"/>
              <a:gd name="connsiteX188" fmla="*/ 827722 w 1026795"/>
              <a:gd name="connsiteY188" fmla="*/ 108715 h 941200"/>
              <a:gd name="connsiteX189" fmla="*/ 801052 w 1026795"/>
              <a:gd name="connsiteY189" fmla="*/ 82045 h 941200"/>
              <a:gd name="connsiteX190" fmla="*/ 808672 w 1026795"/>
              <a:gd name="connsiteY190" fmla="*/ 83950 h 941200"/>
              <a:gd name="connsiteX191" fmla="*/ 808672 w 1026795"/>
              <a:gd name="connsiteY191" fmla="*/ 86807 h 941200"/>
              <a:gd name="connsiteX192" fmla="*/ 825817 w 1026795"/>
              <a:gd name="connsiteY192" fmla="*/ 120145 h 941200"/>
              <a:gd name="connsiteX193" fmla="*/ 801052 w 1026795"/>
              <a:gd name="connsiteY193" fmla="*/ 82045 h 941200"/>
              <a:gd name="connsiteX194" fmla="*/ 789622 w 1026795"/>
              <a:gd name="connsiteY194" fmla="*/ 64900 h 941200"/>
              <a:gd name="connsiteX195" fmla="*/ 791527 w 1026795"/>
              <a:gd name="connsiteY195" fmla="*/ 64900 h 941200"/>
              <a:gd name="connsiteX196" fmla="*/ 799147 w 1026795"/>
              <a:gd name="connsiteY196" fmla="*/ 69662 h 941200"/>
              <a:gd name="connsiteX197" fmla="*/ 789622 w 1026795"/>
              <a:gd name="connsiteY197" fmla="*/ 64900 h 941200"/>
              <a:gd name="connsiteX198" fmla="*/ 735329 w 1026795"/>
              <a:gd name="connsiteY198" fmla="*/ 48707 h 941200"/>
              <a:gd name="connsiteX199" fmla="*/ 732472 w 1026795"/>
              <a:gd name="connsiteY199" fmla="*/ 52517 h 941200"/>
              <a:gd name="connsiteX200" fmla="*/ 735329 w 1026795"/>
              <a:gd name="connsiteY200" fmla="*/ 48707 h 941200"/>
              <a:gd name="connsiteX201" fmla="*/ 708660 w 1026795"/>
              <a:gd name="connsiteY201" fmla="*/ 46803 h 941200"/>
              <a:gd name="connsiteX202" fmla="*/ 714375 w 1026795"/>
              <a:gd name="connsiteY202" fmla="*/ 50613 h 941200"/>
              <a:gd name="connsiteX203" fmla="*/ 704850 w 1026795"/>
              <a:gd name="connsiteY203" fmla="*/ 48708 h 941200"/>
              <a:gd name="connsiteX204" fmla="*/ 723900 w 1026795"/>
              <a:gd name="connsiteY204" fmla="*/ 41088 h 941200"/>
              <a:gd name="connsiteX205" fmla="*/ 732472 w 1026795"/>
              <a:gd name="connsiteY205" fmla="*/ 42040 h 941200"/>
              <a:gd name="connsiteX206" fmla="*/ 726757 w 1026795"/>
              <a:gd name="connsiteY206" fmla="*/ 47755 h 941200"/>
              <a:gd name="connsiteX207" fmla="*/ 257175 w 1026795"/>
              <a:gd name="connsiteY207" fmla="*/ 30610 h 941200"/>
              <a:gd name="connsiteX208" fmla="*/ 256443 w 1026795"/>
              <a:gd name="connsiteY208" fmla="*/ 31428 h 941200"/>
              <a:gd name="connsiteX209" fmla="*/ 256222 w 1026795"/>
              <a:gd name="connsiteY209" fmla="*/ 31563 h 941200"/>
              <a:gd name="connsiteX210" fmla="*/ 423267 w 1026795"/>
              <a:gd name="connsiteY210" fmla="*/ 368 h 941200"/>
              <a:gd name="connsiteX211" fmla="*/ 442912 w 1026795"/>
              <a:gd name="connsiteY211" fmla="*/ 1083 h 941200"/>
              <a:gd name="connsiteX212" fmla="*/ 435292 w 1026795"/>
              <a:gd name="connsiteY212" fmla="*/ 2035 h 941200"/>
              <a:gd name="connsiteX213" fmla="*/ 448627 w 1026795"/>
              <a:gd name="connsiteY213" fmla="*/ 8703 h 941200"/>
              <a:gd name="connsiteX214" fmla="*/ 451485 w 1026795"/>
              <a:gd name="connsiteY214" fmla="*/ 4893 h 941200"/>
              <a:gd name="connsiteX215" fmla="*/ 455295 w 1026795"/>
              <a:gd name="connsiteY215" fmla="*/ 7750 h 941200"/>
              <a:gd name="connsiteX216" fmla="*/ 464820 w 1026795"/>
              <a:gd name="connsiteY216" fmla="*/ 2988 h 941200"/>
              <a:gd name="connsiteX217" fmla="*/ 531495 w 1026795"/>
              <a:gd name="connsiteY217" fmla="*/ 13465 h 941200"/>
              <a:gd name="connsiteX218" fmla="*/ 517207 w 1026795"/>
              <a:gd name="connsiteY218" fmla="*/ 5845 h 941200"/>
              <a:gd name="connsiteX219" fmla="*/ 531495 w 1026795"/>
              <a:gd name="connsiteY219" fmla="*/ 8703 h 941200"/>
              <a:gd name="connsiteX220" fmla="*/ 528637 w 1026795"/>
              <a:gd name="connsiteY220" fmla="*/ 3940 h 941200"/>
              <a:gd name="connsiteX221" fmla="*/ 617220 w 1026795"/>
              <a:gd name="connsiteY221" fmla="*/ 9655 h 941200"/>
              <a:gd name="connsiteX222" fmla="*/ 615315 w 1026795"/>
              <a:gd name="connsiteY222" fmla="*/ 11560 h 941200"/>
              <a:gd name="connsiteX223" fmla="*/ 640080 w 1026795"/>
              <a:gd name="connsiteY223" fmla="*/ 8703 h 941200"/>
              <a:gd name="connsiteX224" fmla="*/ 638175 w 1026795"/>
              <a:gd name="connsiteY224" fmla="*/ 13465 h 941200"/>
              <a:gd name="connsiteX225" fmla="*/ 694372 w 1026795"/>
              <a:gd name="connsiteY225" fmla="*/ 13465 h 941200"/>
              <a:gd name="connsiteX226" fmla="*/ 709612 w 1026795"/>
              <a:gd name="connsiteY226" fmla="*/ 38230 h 941200"/>
              <a:gd name="connsiteX227" fmla="*/ 718185 w 1026795"/>
              <a:gd name="connsiteY227" fmla="*/ 36325 h 941200"/>
              <a:gd name="connsiteX228" fmla="*/ 684847 w 1026795"/>
              <a:gd name="connsiteY228" fmla="*/ 42993 h 941200"/>
              <a:gd name="connsiteX229" fmla="*/ 657225 w 1026795"/>
              <a:gd name="connsiteY229" fmla="*/ 36325 h 941200"/>
              <a:gd name="connsiteX230" fmla="*/ 658177 w 1026795"/>
              <a:gd name="connsiteY230" fmla="*/ 42993 h 941200"/>
              <a:gd name="connsiteX231" fmla="*/ 654367 w 1026795"/>
              <a:gd name="connsiteY231" fmla="*/ 46803 h 941200"/>
              <a:gd name="connsiteX232" fmla="*/ 452437 w 1026795"/>
              <a:gd name="connsiteY232" fmla="*/ 38230 h 941200"/>
              <a:gd name="connsiteX233" fmla="*/ 452437 w 1026795"/>
              <a:gd name="connsiteY233" fmla="*/ 42040 h 941200"/>
              <a:gd name="connsiteX234" fmla="*/ 434340 w 1026795"/>
              <a:gd name="connsiteY234" fmla="*/ 45850 h 941200"/>
              <a:gd name="connsiteX235" fmla="*/ 416242 w 1026795"/>
              <a:gd name="connsiteY235" fmla="*/ 37278 h 941200"/>
              <a:gd name="connsiteX236" fmla="*/ 414337 w 1026795"/>
              <a:gd name="connsiteY236" fmla="*/ 43945 h 941200"/>
              <a:gd name="connsiteX237" fmla="*/ 364807 w 1026795"/>
              <a:gd name="connsiteY237" fmla="*/ 42040 h 941200"/>
              <a:gd name="connsiteX238" fmla="*/ 341947 w 1026795"/>
              <a:gd name="connsiteY238" fmla="*/ 41088 h 941200"/>
              <a:gd name="connsiteX239" fmla="*/ 331470 w 1026795"/>
              <a:gd name="connsiteY239" fmla="*/ 41088 h 941200"/>
              <a:gd name="connsiteX240" fmla="*/ 325755 w 1026795"/>
              <a:gd name="connsiteY240" fmla="*/ 42040 h 941200"/>
              <a:gd name="connsiteX241" fmla="*/ 321945 w 1026795"/>
              <a:gd name="connsiteY241" fmla="*/ 42993 h 941200"/>
              <a:gd name="connsiteX242" fmla="*/ 313372 w 1026795"/>
              <a:gd name="connsiteY242" fmla="*/ 36325 h 941200"/>
              <a:gd name="connsiteX243" fmla="*/ 307657 w 1026795"/>
              <a:gd name="connsiteY243" fmla="*/ 42993 h 941200"/>
              <a:gd name="connsiteX244" fmla="*/ 298132 w 1026795"/>
              <a:gd name="connsiteY244" fmla="*/ 50613 h 941200"/>
              <a:gd name="connsiteX245" fmla="*/ 278130 w 1026795"/>
              <a:gd name="connsiteY245" fmla="*/ 55375 h 941200"/>
              <a:gd name="connsiteX246" fmla="*/ 264795 w 1026795"/>
              <a:gd name="connsiteY246" fmla="*/ 55375 h 941200"/>
              <a:gd name="connsiteX247" fmla="*/ 264795 w 1026795"/>
              <a:gd name="connsiteY247" fmla="*/ 64900 h 941200"/>
              <a:gd name="connsiteX248" fmla="*/ 253365 w 1026795"/>
              <a:gd name="connsiteY248" fmla="*/ 81093 h 941200"/>
              <a:gd name="connsiteX249" fmla="*/ 246697 w 1026795"/>
              <a:gd name="connsiteY249" fmla="*/ 100143 h 941200"/>
              <a:gd name="connsiteX250" fmla="*/ 198120 w 1026795"/>
              <a:gd name="connsiteY250" fmla="*/ 172533 h 941200"/>
              <a:gd name="connsiteX251" fmla="*/ 198120 w 1026795"/>
              <a:gd name="connsiteY251" fmla="*/ 183963 h 941200"/>
              <a:gd name="connsiteX252" fmla="*/ 206692 w 1026795"/>
              <a:gd name="connsiteY252" fmla="*/ 179200 h 941200"/>
              <a:gd name="connsiteX253" fmla="*/ 195262 w 1026795"/>
              <a:gd name="connsiteY253" fmla="*/ 197298 h 941200"/>
              <a:gd name="connsiteX254" fmla="*/ 192405 w 1026795"/>
              <a:gd name="connsiteY254" fmla="*/ 202060 h 941200"/>
              <a:gd name="connsiteX255" fmla="*/ 184785 w 1026795"/>
              <a:gd name="connsiteY255" fmla="*/ 206823 h 941200"/>
              <a:gd name="connsiteX256" fmla="*/ 178117 w 1026795"/>
              <a:gd name="connsiteY256" fmla="*/ 229683 h 941200"/>
              <a:gd name="connsiteX257" fmla="*/ 180022 w 1026795"/>
              <a:gd name="connsiteY257" fmla="*/ 227778 h 941200"/>
              <a:gd name="connsiteX258" fmla="*/ 175260 w 1026795"/>
              <a:gd name="connsiteY258" fmla="*/ 236350 h 941200"/>
              <a:gd name="connsiteX259" fmla="*/ 168592 w 1026795"/>
              <a:gd name="connsiteY259" fmla="*/ 230635 h 941200"/>
              <a:gd name="connsiteX260" fmla="*/ 162877 w 1026795"/>
              <a:gd name="connsiteY260" fmla="*/ 250638 h 941200"/>
              <a:gd name="connsiteX261" fmla="*/ 160972 w 1026795"/>
              <a:gd name="connsiteY261" fmla="*/ 243018 h 941200"/>
              <a:gd name="connsiteX262" fmla="*/ 152400 w 1026795"/>
              <a:gd name="connsiteY262" fmla="*/ 257305 h 941200"/>
              <a:gd name="connsiteX263" fmla="*/ 160972 w 1026795"/>
              <a:gd name="connsiteY263" fmla="*/ 255400 h 941200"/>
              <a:gd name="connsiteX264" fmla="*/ 82867 w 1026795"/>
              <a:gd name="connsiteY264" fmla="*/ 381130 h 941200"/>
              <a:gd name="connsiteX265" fmla="*/ 59055 w 1026795"/>
              <a:gd name="connsiteY265" fmla="*/ 403990 h 941200"/>
              <a:gd name="connsiteX266" fmla="*/ 60960 w 1026795"/>
              <a:gd name="connsiteY266" fmla="*/ 403038 h 941200"/>
              <a:gd name="connsiteX267" fmla="*/ 48577 w 1026795"/>
              <a:gd name="connsiteY267" fmla="*/ 411610 h 941200"/>
              <a:gd name="connsiteX268" fmla="*/ 60960 w 1026795"/>
              <a:gd name="connsiteY268" fmla="*/ 411610 h 941200"/>
              <a:gd name="connsiteX269" fmla="*/ 54292 w 1026795"/>
              <a:gd name="connsiteY269" fmla="*/ 430660 h 941200"/>
              <a:gd name="connsiteX270" fmla="*/ 50482 w 1026795"/>
              <a:gd name="connsiteY270" fmla="*/ 459235 h 941200"/>
              <a:gd name="connsiteX271" fmla="*/ 51435 w 1026795"/>
              <a:gd name="connsiteY271" fmla="*/ 497335 h 941200"/>
              <a:gd name="connsiteX272" fmla="*/ 48577 w 1026795"/>
              <a:gd name="connsiteY272" fmla="*/ 495430 h 941200"/>
              <a:gd name="connsiteX273" fmla="*/ 57150 w 1026795"/>
              <a:gd name="connsiteY273" fmla="*/ 510670 h 941200"/>
              <a:gd name="connsiteX274" fmla="*/ 65722 w 1026795"/>
              <a:gd name="connsiteY274" fmla="*/ 528768 h 941200"/>
              <a:gd name="connsiteX275" fmla="*/ 77152 w 1026795"/>
              <a:gd name="connsiteY275" fmla="*/ 551628 h 941200"/>
              <a:gd name="connsiteX276" fmla="*/ 74295 w 1026795"/>
              <a:gd name="connsiteY276" fmla="*/ 556390 h 941200"/>
              <a:gd name="connsiteX277" fmla="*/ 104775 w 1026795"/>
              <a:gd name="connsiteY277" fmla="*/ 600205 h 941200"/>
              <a:gd name="connsiteX278" fmla="*/ 102870 w 1026795"/>
              <a:gd name="connsiteY278" fmla="*/ 602110 h 941200"/>
              <a:gd name="connsiteX279" fmla="*/ 123825 w 1026795"/>
              <a:gd name="connsiteY279" fmla="*/ 626875 h 941200"/>
              <a:gd name="connsiteX280" fmla="*/ 121920 w 1026795"/>
              <a:gd name="connsiteY280" fmla="*/ 626875 h 941200"/>
              <a:gd name="connsiteX281" fmla="*/ 137160 w 1026795"/>
              <a:gd name="connsiteY281" fmla="*/ 651640 h 941200"/>
              <a:gd name="connsiteX282" fmla="*/ 160972 w 1026795"/>
              <a:gd name="connsiteY282" fmla="*/ 705933 h 941200"/>
              <a:gd name="connsiteX283" fmla="*/ 185737 w 1026795"/>
              <a:gd name="connsiteY283" fmla="*/ 733555 h 941200"/>
              <a:gd name="connsiteX284" fmla="*/ 184785 w 1026795"/>
              <a:gd name="connsiteY284" fmla="*/ 736413 h 941200"/>
              <a:gd name="connsiteX285" fmla="*/ 205740 w 1026795"/>
              <a:gd name="connsiteY285" fmla="*/ 776418 h 941200"/>
              <a:gd name="connsiteX286" fmla="*/ 212407 w 1026795"/>
              <a:gd name="connsiteY286" fmla="*/ 773560 h 941200"/>
              <a:gd name="connsiteX287" fmla="*/ 240982 w 1026795"/>
              <a:gd name="connsiteY287" fmla="*/ 815470 h 941200"/>
              <a:gd name="connsiteX288" fmla="*/ 237172 w 1026795"/>
              <a:gd name="connsiteY288" fmla="*/ 826900 h 941200"/>
              <a:gd name="connsiteX289" fmla="*/ 254317 w 1026795"/>
              <a:gd name="connsiteY289" fmla="*/ 841188 h 941200"/>
              <a:gd name="connsiteX290" fmla="*/ 249555 w 1026795"/>
              <a:gd name="connsiteY290" fmla="*/ 837378 h 941200"/>
              <a:gd name="connsiteX291" fmla="*/ 250507 w 1026795"/>
              <a:gd name="connsiteY291" fmla="*/ 856428 h 941200"/>
              <a:gd name="connsiteX292" fmla="*/ 254317 w 1026795"/>
              <a:gd name="connsiteY292" fmla="*/ 873573 h 941200"/>
              <a:gd name="connsiteX293" fmla="*/ 253365 w 1026795"/>
              <a:gd name="connsiteY293" fmla="*/ 867858 h 941200"/>
              <a:gd name="connsiteX294" fmla="*/ 265747 w 1026795"/>
              <a:gd name="connsiteY294" fmla="*/ 887860 h 941200"/>
              <a:gd name="connsiteX295" fmla="*/ 277177 w 1026795"/>
              <a:gd name="connsiteY295" fmla="*/ 895480 h 941200"/>
              <a:gd name="connsiteX296" fmla="*/ 278130 w 1026795"/>
              <a:gd name="connsiteY296" fmla="*/ 890718 h 941200"/>
              <a:gd name="connsiteX297" fmla="*/ 292417 w 1026795"/>
              <a:gd name="connsiteY297" fmla="*/ 901195 h 941200"/>
              <a:gd name="connsiteX298" fmla="*/ 309562 w 1026795"/>
              <a:gd name="connsiteY298" fmla="*/ 907863 h 941200"/>
              <a:gd name="connsiteX299" fmla="*/ 309562 w 1026795"/>
              <a:gd name="connsiteY299" fmla="*/ 908815 h 941200"/>
              <a:gd name="connsiteX300" fmla="*/ 333375 w 1026795"/>
              <a:gd name="connsiteY300" fmla="*/ 907863 h 941200"/>
              <a:gd name="connsiteX301" fmla="*/ 328612 w 1026795"/>
              <a:gd name="connsiteY301" fmla="*/ 906910 h 941200"/>
              <a:gd name="connsiteX302" fmla="*/ 360997 w 1026795"/>
              <a:gd name="connsiteY302" fmla="*/ 906910 h 941200"/>
              <a:gd name="connsiteX303" fmla="*/ 372427 w 1026795"/>
              <a:gd name="connsiteY303" fmla="*/ 906910 h 941200"/>
              <a:gd name="connsiteX304" fmla="*/ 416242 w 1026795"/>
              <a:gd name="connsiteY304" fmla="*/ 904053 h 941200"/>
              <a:gd name="connsiteX305" fmla="*/ 413385 w 1026795"/>
              <a:gd name="connsiteY305" fmla="*/ 909768 h 941200"/>
              <a:gd name="connsiteX306" fmla="*/ 436245 w 1026795"/>
              <a:gd name="connsiteY306" fmla="*/ 907863 h 941200"/>
              <a:gd name="connsiteX307" fmla="*/ 460057 w 1026795"/>
              <a:gd name="connsiteY307" fmla="*/ 891670 h 941200"/>
              <a:gd name="connsiteX308" fmla="*/ 454342 w 1026795"/>
              <a:gd name="connsiteY308" fmla="*/ 895480 h 941200"/>
              <a:gd name="connsiteX309" fmla="*/ 461962 w 1026795"/>
              <a:gd name="connsiteY309" fmla="*/ 893575 h 941200"/>
              <a:gd name="connsiteX310" fmla="*/ 460057 w 1026795"/>
              <a:gd name="connsiteY310" fmla="*/ 899290 h 941200"/>
              <a:gd name="connsiteX311" fmla="*/ 502920 w 1026795"/>
              <a:gd name="connsiteY311" fmla="*/ 896433 h 941200"/>
              <a:gd name="connsiteX312" fmla="*/ 503872 w 1026795"/>
              <a:gd name="connsiteY312" fmla="*/ 903100 h 941200"/>
              <a:gd name="connsiteX313" fmla="*/ 522922 w 1026795"/>
              <a:gd name="connsiteY313" fmla="*/ 899290 h 941200"/>
              <a:gd name="connsiteX314" fmla="*/ 636270 w 1026795"/>
              <a:gd name="connsiteY314" fmla="*/ 906910 h 941200"/>
              <a:gd name="connsiteX315" fmla="*/ 658177 w 1026795"/>
              <a:gd name="connsiteY315" fmla="*/ 905005 h 941200"/>
              <a:gd name="connsiteX316" fmla="*/ 657225 w 1026795"/>
              <a:gd name="connsiteY316" fmla="*/ 908815 h 941200"/>
              <a:gd name="connsiteX317" fmla="*/ 694372 w 1026795"/>
              <a:gd name="connsiteY317" fmla="*/ 899290 h 941200"/>
              <a:gd name="connsiteX318" fmla="*/ 698182 w 1026795"/>
              <a:gd name="connsiteY318" fmla="*/ 909768 h 941200"/>
              <a:gd name="connsiteX319" fmla="*/ 713422 w 1026795"/>
              <a:gd name="connsiteY319" fmla="*/ 902148 h 941200"/>
              <a:gd name="connsiteX320" fmla="*/ 705802 w 1026795"/>
              <a:gd name="connsiteY320" fmla="*/ 912625 h 941200"/>
              <a:gd name="connsiteX321" fmla="*/ 725805 w 1026795"/>
              <a:gd name="connsiteY321" fmla="*/ 911673 h 941200"/>
              <a:gd name="connsiteX322" fmla="*/ 724852 w 1026795"/>
              <a:gd name="connsiteY322" fmla="*/ 913578 h 941200"/>
              <a:gd name="connsiteX323" fmla="*/ 738187 w 1026795"/>
              <a:gd name="connsiteY323" fmla="*/ 905005 h 941200"/>
              <a:gd name="connsiteX324" fmla="*/ 750570 w 1026795"/>
              <a:gd name="connsiteY324" fmla="*/ 897385 h 941200"/>
              <a:gd name="connsiteX325" fmla="*/ 760095 w 1026795"/>
              <a:gd name="connsiteY325" fmla="*/ 895480 h 941200"/>
              <a:gd name="connsiteX326" fmla="*/ 768667 w 1026795"/>
              <a:gd name="connsiteY326" fmla="*/ 892623 h 941200"/>
              <a:gd name="connsiteX327" fmla="*/ 772477 w 1026795"/>
              <a:gd name="connsiteY327" fmla="*/ 885955 h 941200"/>
              <a:gd name="connsiteX328" fmla="*/ 769620 w 1026795"/>
              <a:gd name="connsiteY328" fmla="*/ 881193 h 941200"/>
              <a:gd name="connsiteX329" fmla="*/ 770572 w 1026795"/>
              <a:gd name="connsiteY329" fmla="*/ 880240 h 941200"/>
              <a:gd name="connsiteX330" fmla="*/ 775335 w 1026795"/>
              <a:gd name="connsiteY330" fmla="*/ 882145 h 941200"/>
              <a:gd name="connsiteX331" fmla="*/ 779422 w 1026795"/>
              <a:gd name="connsiteY331" fmla="*/ 875139 h 941200"/>
              <a:gd name="connsiteX332" fmla="*/ 776287 w 1026795"/>
              <a:gd name="connsiteY332" fmla="*/ 873572 h 941200"/>
              <a:gd name="connsiteX333" fmla="*/ 778431 w 1026795"/>
              <a:gd name="connsiteY333" fmla="*/ 871191 h 941200"/>
              <a:gd name="connsiteX334" fmla="*/ 783875 w 1026795"/>
              <a:gd name="connsiteY334" fmla="*/ 869795 h 941200"/>
              <a:gd name="connsiteX335" fmla="*/ 783907 w 1026795"/>
              <a:gd name="connsiteY335" fmla="*/ 869763 h 941200"/>
              <a:gd name="connsiteX336" fmla="*/ 783907 w 1026795"/>
              <a:gd name="connsiteY336" fmla="*/ 869787 h 941200"/>
              <a:gd name="connsiteX337" fmla="*/ 784769 w 1026795"/>
              <a:gd name="connsiteY337" fmla="*/ 869566 h 941200"/>
              <a:gd name="connsiteX338" fmla="*/ 786765 w 1026795"/>
              <a:gd name="connsiteY338" fmla="*/ 866905 h 941200"/>
              <a:gd name="connsiteX339" fmla="*/ 789622 w 1026795"/>
              <a:gd name="connsiteY339" fmla="*/ 860238 h 941200"/>
              <a:gd name="connsiteX340" fmla="*/ 825817 w 1026795"/>
              <a:gd name="connsiteY340" fmla="*/ 797373 h 941200"/>
              <a:gd name="connsiteX341" fmla="*/ 821055 w 1026795"/>
              <a:gd name="connsiteY341" fmla="*/ 805945 h 941200"/>
              <a:gd name="connsiteX342" fmla="*/ 849630 w 1026795"/>
              <a:gd name="connsiteY342" fmla="*/ 761178 h 941200"/>
              <a:gd name="connsiteX343" fmla="*/ 845820 w 1026795"/>
              <a:gd name="connsiteY343" fmla="*/ 760225 h 941200"/>
              <a:gd name="connsiteX344" fmla="*/ 862012 w 1026795"/>
              <a:gd name="connsiteY344" fmla="*/ 725935 h 941200"/>
              <a:gd name="connsiteX345" fmla="*/ 858202 w 1026795"/>
              <a:gd name="connsiteY345" fmla="*/ 723078 h 941200"/>
              <a:gd name="connsiteX346" fmla="*/ 894397 w 1026795"/>
              <a:gd name="connsiteY346" fmla="*/ 668785 h 941200"/>
              <a:gd name="connsiteX347" fmla="*/ 911542 w 1026795"/>
              <a:gd name="connsiteY347" fmla="*/ 639258 h 941200"/>
              <a:gd name="connsiteX348" fmla="*/ 916305 w 1026795"/>
              <a:gd name="connsiteY348" fmla="*/ 639258 h 941200"/>
              <a:gd name="connsiteX349" fmla="*/ 929640 w 1026795"/>
              <a:gd name="connsiteY349" fmla="*/ 614493 h 941200"/>
              <a:gd name="connsiteX350" fmla="*/ 966787 w 1026795"/>
              <a:gd name="connsiteY350" fmla="*/ 551628 h 941200"/>
              <a:gd name="connsiteX351" fmla="*/ 967740 w 1026795"/>
              <a:gd name="connsiteY351" fmla="*/ 551628 h 941200"/>
              <a:gd name="connsiteX352" fmla="*/ 977265 w 1026795"/>
              <a:gd name="connsiteY352" fmla="*/ 530673 h 941200"/>
              <a:gd name="connsiteX353" fmla="*/ 982027 w 1026795"/>
              <a:gd name="connsiteY353" fmla="*/ 520195 h 941200"/>
              <a:gd name="connsiteX354" fmla="*/ 987742 w 1026795"/>
              <a:gd name="connsiteY354" fmla="*/ 508765 h 941200"/>
              <a:gd name="connsiteX355" fmla="*/ 994410 w 1026795"/>
              <a:gd name="connsiteY355" fmla="*/ 500193 h 941200"/>
              <a:gd name="connsiteX356" fmla="*/ 997267 w 1026795"/>
              <a:gd name="connsiteY356" fmla="*/ 489715 h 941200"/>
              <a:gd name="connsiteX357" fmla="*/ 1006792 w 1026795"/>
              <a:gd name="connsiteY357" fmla="*/ 489715 h 941200"/>
              <a:gd name="connsiteX358" fmla="*/ 1003935 w 1026795"/>
              <a:gd name="connsiteY358" fmla="*/ 482095 h 941200"/>
              <a:gd name="connsiteX359" fmla="*/ 1007745 w 1026795"/>
              <a:gd name="connsiteY359" fmla="*/ 481143 h 941200"/>
              <a:gd name="connsiteX360" fmla="*/ 1007534 w 1026795"/>
              <a:gd name="connsiteY360" fmla="*/ 480159 h 941200"/>
              <a:gd name="connsiteX361" fmla="*/ 1007507 w 1026795"/>
              <a:gd name="connsiteY361" fmla="*/ 480785 h 941200"/>
              <a:gd name="connsiteX362" fmla="*/ 1005839 w 1026795"/>
              <a:gd name="connsiteY362" fmla="*/ 478285 h 941200"/>
              <a:gd name="connsiteX363" fmla="*/ 1004887 w 1026795"/>
              <a:gd name="connsiteY363" fmla="*/ 472570 h 941200"/>
              <a:gd name="connsiteX364" fmla="*/ 1005959 w 1026795"/>
              <a:gd name="connsiteY364" fmla="*/ 473284 h 941200"/>
              <a:gd name="connsiteX365" fmla="*/ 1006096 w 1026795"/>
              <a:gd name="connsiteY365" fmla="*/ 473449 h 941200"/>
              <a:gd name="connsiteX366" fmla="*/ 1004887 w 1026795"/>
              <a:gd name="connsiteY366" fmla="*/ 467808 h 941200"/>
              <a:gd name="connsiteX367" fmla="*/ 998220 w 1026795"/>
              <a:gd name="connsiteY367" fmla="*/ 456378 h 941200"/>
              <a:gd name="connsiteX368" fmla="*/ 996315 w 1026795"/>
              <a:gd name="connsiteY368" fmla="*/ 461140 h 941200"/>
              <a:gd name="connsiteX369" fmla="*/ 994410 w 1026795"/>
              <a:gd name="connsiteY369" fmla="*/ 459235 h 941200"/>
              <a:gd name="connsiteX370" fmla="*/ 990600 w 1026795"/>
              <a:gd name="connsiteY370" fmla="*/ 455425 h 941200"/>
              <a:gd name="connsiteX371" fmla="*/ 989528 w 1026795"/>
              <a:gd name="connsiteY371" fmla="*/ 442328 h 941200"/>
              <a:gd name="connsiteX372" fmla="*/ 987782 w 1026795"/>
              <a:gd name="connsiteY372" fmla="*/ 428125 h 941200"/>
              <a:gd name="connsiteX373" fmla="*/ 987633 w 1026795"/>
              <a:gd name="connsiteY373" fmla="*/ 427934 h 941200"/>
              <a:gd name="connsiteX374" fmla="*/ 984915 w 1026795"/>
              <a:gd name="connsiteY374" fmla="*/ 431196 h 941200"/>
              <a:gd name="connsiteX375" fmla="*/ 969645 w 1026795"/>
              <a:gd name="connsiteY375" fmla="*/ 413515 h 941200"/>
              <a:gd name="connsiteX376" fmla="*/ 968692 w 1026795"/>
              <a:gd name="connsiteY376" fmla="*/ 399228 h 941200"/>
              <a:gd name="connsiteX377" fmla="*/ 994410 w 1026795"/>
              <a:gd name="connsiteY377" fmla="*/ 429708 h 941200"/>
              <a:gd name="connsiteX378" fmla="*/ 992505 w 1026795"/>
              <a:gd name="connsiteY378" fmla="*/ 418278 h 941200"/>
              <a:gd name="connsiteX379" fmla="*/ 1002030 w 1026795"/>
              <a:gd name="connsiteY379" fmla="*/ 430660 h 941200"/>
              <a:gd name="connsiteX380" fmla="*/ 1006792 w 1026795"/>
              <a:gd name="connsiteY380" fmla="*/ 443995 h 941200"/>
              <a:gd name="connsiteX381" fmla="*/ 1002030 w 1026795"/>
              <a:gd name="connsiteY381" fmla="*/ 431613 h 941200"/>
              <a:gd name="connsiteX382" fmla="*/ 998220 w 1026795"/>
              <a:gd name="connsiteY382" fmla="*/ 437328 h 941200"/>
              <a:gd name="connsiteX383" fmla="*/ 1013460 w 1026795"/>
              <a:gd name="connsiteY383" fmla="*/ 468760 h 941200"/>
              <a:gd name="connsiteX384" fmla="*/ 1016317 w 1026795"/>
              <a:gd name="connsiteY384" fmla="*/ 469713 h 941200"/>
              <a:gd name="connsiteX385" fmla="*/ 1021080 w 1026795"/>
              <a:gd name="connsiteY385" fmla="*/ 472570 h 941200"/>
              <a:gd name="connsiteX386" fmla="*/ 1020127 w 1026795"/>
              <a:gd name="connsiteY386" fmla="*/ 463998 h 941200"/>
              <a:gd name="connsiteX387" fmla="*/ 1026795 w 1026795"/>
              <a:gd name="connsiteY387" fmla="*/ 472570 h 941200"/>
              <a:gd name="connsiteX388" fmla="*/ 1013460 w 1026795"/>
              <a:gd name="connsiteY388" fmla="*/ 520195 h 941200"/>
              <a:gd name="connsiteX389" fmla="*/ 993457 w 1026795"/>
              <a:gd name="connsiteY389" fmla="*/ 549723 h 941200"/>
              <a:gd name="connsiteX390" fmla="*/ 1002030 w 1026795"/>
              <a:gd name="connsiteY390" fmla="*/ 531625 h 941200"/>
              <a:gd name="connsiteX391" fmla="*/ 993457 w 1026795"/>
              <a:gd name="connsiteY391" fmla="*/ 541150 h 941200"/>
              <a:gd name="connsiteX392" fmla="*/ 1011555 w 1026795"/>
              <a:gd name="connsiteY392" fmla="*/ 514480 h 941200"/>
              <a:gd name="connsiteX393" fmla="*/ 998220 w 1026795"/>
              <a:gd name="connsiteY393" fmla="*/ 510670 h 941200"/>
              <a:gd name="connsiteX394" fmla="*/ 989647 w 1026795"/>
              <a:gd name="connsiteY394" fmla="*/ 523053 h 941200"/>
              <a:gd name="connsiteX395" fmla="*/ 987742 w 1026795"/>
              <a:gd name="connsiteY395" fmla="*/ 533530 h 941200"/>
              <a:gd name="connsiteX396" fmla="*/ 977265 w 1026795"/>
              <a:gd name="connsiteY396" fmla="*/ 563058 h 941200"/>
              <a:gd name="connsiteX397" fmla="*/ 968692 w 1026795"/>
              <a:gd name="connsiteY397" fmla="*/ 570678 h 941200"/>
              <a:gd name="connsiteX398" fmla="*/ 966787 w 1026795"/>
              <a:gd name="connsiteY398" fmla="*/ 614493 h 941200"/>
              <a:gd name="connsiteX399" fmla="*/ 982027 w 1026795"/>
              <a:gd name="connsiteY399" fmla="*/ 585918 h 941200"/>
              <a:gd name="connsiteX400" fmla="*/ 975360 w 1026795"/>
              <a:gd name="connsiteY400" fmla="*/ 613540 h 941200"/>
              <a:gd name="connsiteX401" fmla="*/ 971550 w 1026795"/>
              <a:gd name="connsiteY401" fmla="*/ 604968 h 941200"/>
              <a:gd name="connsiteX402" fmla="*/ 967740 w 1026795"/>
              <a:gd name="connsiteY402" fmla="*/ 617350 h 941200"/>
              <a:gd name="connsiteX403" fmla="*/ 958215 w 1026795"/>
              <a:gd name="connsiteY403" fmla="*/ 621160 h 941200"/>
              <a:gd name="connsiteX404" fmla="*/ 925830 w 1026795"/>
              <a:gd name="connsiteY404" fmla="*/ 669738 h 941200"/>
              <a:gd name="connsiteX405" fmla="*/ 920115 w 1026795"/>
              <a:gd name="connsiteY405" fmla="*/ 669738 h 941200"/>
              <a:gd name="connsiteX406" fmla="*/ 922020 w 1026795"/>
              <a:gd name="connsiteY406" fmla="*/ 698313 h 941200"/>
              <a:gd name="connsiteX407" fmla="*/ 908685 w 1026795"/>
              <a:gd name="connsiteY407" fmla="*/ 720220 h 941200"/>
              <a:gd name="connsiteX408" fmla="*/ 910590 w 1026795"/>
              <a:gd name="connsiteY408" fmla="*/ 727840 h 941200"/>
              <a:gd name="connsiteX409" fmla="*/ 902017 w 1026795"/>
              <a:gd name="connsiteY409" fmla="*/ 733555 h 941200"/>
              <a:gd name="connsiteX410" fmla="*/ 902970 w 1026795"/>
              <a:gd name="connsiteY410" fmla="*/ 742128 h 941200"/>
              <a:gd name="connsiteX411" fmla="*/ 889635 w 1026795"/>
              <a:gd name="connsiteY411" fmla="*/ 727840 h 941200"/>
              <a:gd name="connsiteX412" fmla="*/ 863917 w 1026795"/>
              <a:gd name="connsiteY412" fmla="*/ 750700 h 941200"/>
              <a:gd name="connsiteX413" fmla="*/ 896302 w 1026795"/>
              <a:gd name="connsiteY413" fmla="*/ 764988 h 941200"/>
              <a:gd name="connsiteX414" fmla="*/ 883920 w 1026795"/>
              <a:gd name="connsiteY414" fmla="*/ 776418 h 941200"/>
              <a:gd name="connsiteX415" fmla="*/ 868680 w 1026795"/>
              <a:gd name="connsiteY415" fmla="*/ 807850 h 941200"/>
              <a:gd name="connsiteX416" fmla="*/ 870585 w 1026795"/>
              <a:gd name="connsiteY416" fmla="*/ 798325 h 941200"/>
              <a:gd name="connsiteX417" fmla="*/ 861060 w 1026795"/>
              <a:gd name="connsiteY417" fmla="*/ 819280 h 941200"/>
              <a:gd name="connsiteX418" fmla="*/ 851535 w 1026795"/>
              <a:gd name="connsiteY418" fmla="*/ 808803 h 941200"/>
              <a:gd name="connsiteX419" fmla="*/ 845820 w 1026795"/>
              <a:gd name="connsiteY419" fmla="*/ 853570 h 941200"/>
              <a:gd name="connsiteX420" fmla="*/ 857250 w 1026795"/>
              <a:gd name="connsiteY420" fmla="*/ 821185 h 941200"/>
              <a:gd name="connsiteX421" fmla="*/ 856297 w 1026795"/>
              <a:gd name="connsiteY421" fmla="*/ 846903 h 941200"/>
              <a:gd name="connsiteX422" fmla="*/ 839152 w 1026795"/>
              <a:gd name="connsiteY422" fmla="*/ 872620 h 941200"/>
              <a:gd name="connsiteX423" fmla="*/ 841057 w 1026795"/>
              <a:gd name="connsiteY423" fmla="*/ 860238 h 941200"/>
              <a:gd name="connsiteX424" fmla="*/ 830580 w 1026795"/>
              <a:gd name="connsiteY424" fmla="*/ 872620 h 941200"/>
              <a:gd name="connsiteX425" fmla="*/ 829627 w 1026795"/>
              <a:gd name="connsiteY425" fmla="*/ 809755 h 941200"/>
              <a:gd name="connsiteX426" fmla="*/ 824865 w 1026795"/>
              <a:gd name="connsiteY426" fmla="*/ 825948 h 941200"/>
              <a:gd name="connsiteX427" fmla="*/ 820102 w 1026795"/>
              <a:gd name="connsiteY427" fmla="*/ 827853 h 941200"/>
              <a:gd name="connsiteX428" fmla="*/ 823912 w 1026795"/>
              <a:gd name="connsiteY428" fmla="*/ 882145 h 941200"/>
              <a:gd name="connsiteX429" fmla="*/ 808672 w 1026795"/>
              <a:gd name="connsiteY429" fmla="*/ 879288 h 941200"/>
              <a:gd name="connsiteX430" fmla="*/ 798195 w 1026795"/>
              <a:gd name="connsiteY430" fmla="*/ 903100 h 941200"/>
              <a:gd name="connsiteX431" fmla="*/ 780097 w 1026795"/>
              <a:gd name="connsiteY431" fmla="*/ 924055 h 941200"/>
              <a:gd name="connsiteX432" fmla="*/ 790575 w 1026795"/>
              <a:gd name="connsiteY432" fmla="*/ 920245 h 941200"/>
              <a:gd name="connsiteX433" fmla="*/ 775335 w 1026795"/>
              <a:gd name="connsiteY433" fmla="*/ 928818 h 941200"/>
              <a:gd name="connsiteX434" fmla="*/ 765810 w 1026795"/>
              <a:gd name="connsiteY434" fmla="*/ 933580 h 941200"/>
              <a:gd name="connsiteX435" fmla="*/ 758190 w 1026795"/>
              <a:gd name="connsiteY435" fmla="*/ 923103 h 941200"/>
              <a:gd name="connsiteX436" fmla="*/ 736282 w 1026795"/>
              <a:gd name="connsiteY436" fmla="*/ 938343 h 941200"/>
              <a:gd name="connsiteX437" fmla="*/ 738187 w 1026795"/>
              <a:gd name="connsiteY437" fmla="*/ 925960 h 941200"/>
              <a:gd name="connsiteX438" fmla="*/ 728662 w 1026795"/>
              <a:gd name="connsiteY438" fmla="*/ 938343 h 941200"/>
              <a:gd name="connsiteX439" fmla="*/ 702945 w 1026795"/>
              <a:gd name="connsiteY439" fmla="*/ 927865 h 941200"/>
              <a:gd name="connsiteX440" fmla="*/ 706755 w 1026795"/>
              <a:gd name="connsiteY440" fmla="*/ 938343 h 941200"/>
              <a:gd name="connsiteX441" fmla="*/ 683895 w 1026795"/>
              <a:gd name="connsiteY441" fmla="*/ 938343 h 941200"/>
              <a:gd name="connsiteX442" fmla="*/ 684293 w 1026795"/>
              <a:gd name="connsiteY442" fmla="*/ 938108 h 941200"/>
              <a:gd name="connsiteX443" fmla="*/ 669607 w 1026795"/>
              <a:gd name="connsiteY443" fmla="*/ 941200 h 941200"/>
              <a:gd name="connsiteX444" fmla="*/ 681989 w 1026795"/>
              <a:gd name="connsiteY444" fmla="*/ 925008 h 941200"/>
              <a:gd name="connsiteX445" fmla="*/ 687234 w 1026795"/>
              <a:gd name="connsiteY445" fmla="*/ 936371 h 941200"/>
              <a:gd name="connsiteX446" fmla="*/ 692334 w 1026795"/>
              <a:gd name="connsiteY446" fmla="*/ 933357 h 941200"/>
              <a:gd name="connsiteX447" fmla="*/ 692467 w 1026795"/>
              <a:gd name="connsiteY447" fmla="*/ 910720 h 941200"/>
              <a:gd name="connsiteX448" fmla="*/ 653415 w 1026795"/>
              <a:gd name="connsiteY448" fmla="*/ 938343 h 941200"/>
              <a:gd name="connsiteX449" fmla="*/ 657225 w 1026795"/>
              <a:gd name="connsiteY449" fmla="*/ 926913 h 941200"/>
              <a:gd name="connsiteX450" fmla="*/ 586740 w 1026795"/>
              <a:gd name="connsiteY450" fmla="*/ 934533 h 941200"/>
              <a:gd name="connsiteX451" fmla="*/ 589597 w 1026795"/>
              <a:gd name="connsiteY451" fmla="*/ 934533 h 941200"/>
              <a:gd name="connsiteX452" fmla="*/ 567690 w 1026795"/>
              <a:gd name="connsiteY452" fmla="*/ 932628 h 941200"/>
              <a:gd name="connsiteX453" fmla="*/ 574357 w 1026795"/>
              <a:gd name="connsiteY453" fmla="*/ 931675 h 941200"/>
              <a:gd name="connsiteX454" fmla="*/ 540067 w 1026795"/>
              <a:gd name="connsiteY454" fmla="*/ 936438 h 941200"/>
              <a:gd name="connsiteX455" fmla="*/ 555307 w 1026795"/>
              <a:gd name="connsiteY455" fmla="*/ 930723 h 941200"/>
              <a:gd name="connsiteX456" fmla="*/ 523875 w 1026795"/>
              <a:gd name="connsiteY456" fmla="*/ 940248 h 941200"/>
              <a:gd name="connsiteX457" fmla="*/ 510540 w 1026795"/>
              <a:gd name="connsiteY457" fmla="*/ 934533 h 941200"/>
              <a:gd name="connsiteX458" fmla="*/ 482917 w 1026795"/>
              <a:gd name="connsiteY458" fmla="*/ 940248 h 941200"/>
              <a:gd name="connsiteX459" fmla="*/ 479107 w 1026795"/>
              <a:gd name="connsiteY459" fmla="*/ 935485 h 941200"/>
              <a:gd name="connsiteX460" fmla="*/ 517207 w 1026795"/>
              <a:gd name="connsiteY460" fmla="*/ 934533 h 941200"/>
              <a:gd name="connsiteX461" fmla="*/ 519112 w 1026795"/>
              <a:gd name="connsiteY461" fmla="*/ 920245 h 941200"/>
              <a:gd name="connsiteX462" fmla="*/ 454342 w 1026795"/>
              <a:gd name="connsiteY462" fmla="*/ 940248 h 941200"/>
              <a:gd name="connsiteX463" fmla="*/ 427672 w 1026795"/>
              <a:gd name="connsiteY463" fmla="*/ 936438 h 941200"/>
              <a:gd name="connsiteX464" fmla="*/ 426720 w 1026795"/>
              <a:gd name="connsiteY464" fmla="*/ 939295 h 941200"/>
              <a:gd name="connsiteX465" fmla="*/ 421957 w 1026795"/>
              <a:gd name="connsiteY465" fmla="*/ 932628 h 941200"/>
              <a:gd name="connsiteX466" fmla="*/ 416502 w 1026795"/>
              <a:gd name="connsiteY466" fmla="*/ 934447 h 941200"/>
              <a:gd name="connsiteX467" fmla="*/ 416242 w 1026795"/>
              <a:gd name="connsiteY467" fmla="*/ 934533 h 941200"/>
              <a:gd name="connsiteX468" fmla="*/ 416401 w 1026795"/>
              <a:gd name="connsiteY468" fmla="*/ 934295 h 941200"/>
              <a:gd name="connsiteX469" fmla="*/ 418147 w 1026795"/>
              <a:gd name="connsiteY469" fmla="*/ 931675 h 941200"/>
              <a:gd name="connsiteX470" fmla="*/ 411480 w 1026795"/>
              <a:gd name="connsiteY470" fmla="*/ 933580 h 941200"/>
              <a:gd name="connsiteX471" fmla="*/ 420052 w 1026795"/>
              <a:gd name="connsiteY471" fmla="*/ 922150 h 941200"/>
              <a:gd name="connsiteX472" fmla="*/ 427672 w 1026795"/>
              <a:gd name="connsiteY472" fmla="*/ 925960 h 941200"/>
              <a:gd name="connsiteX473" fmla="*/ 429577 w 1026795"/>
              <a:gd name="connsiteY473" fmla="*/ 916435 h 941200"/>
              <a:gd name="connsiteX474" fmla="*/ 425767 w 1026795"/>
              <a:gd name="connsiteY474" fmla="*/ 918340 h 941200"/>
              <a:gd name="connsiteX475" fmla="*/ 428625 w 1026795"/>
              <a:gd name="connsiteY475" fmla="*/ 912625 h 941200"/>
              <a:gd name="connsiteX476" fmla="*/ 408622 w 1026795"/>
              <a:gd name="connsiteY476" fmla="*/ 915483 h 941200"/>
              <a:gd name="connsiteX477" fmla="*/ 418147 w 1026795"/>
              <a:gd name="connsiteY477" fmla="*/ 920245 h 941200"/>
              <a:gd name="connsiteX478" fmla="*/ 402907 w 1026795"/>
              <a:gd name="connsiteY478" fmla="*/ 934533 h 941200"/>
              <a:gd name="connsiteX479" fmla="*/ 387667 w 1026795"/>
              <a:gd name="connsiteY479" fmla="*/ 930723 h 941200"/>
              <a:gd name="connsiteX480" fmla="*/ 351472 w 1026795"/>
              <a:gd name="connsiteY480" fmla="*/ 941200 h 941200"/>
              <a:gd name="connsiteX481" fmla="*/ 352425 w 1026795"/>
              <a:gd name="connsiteY481" fmla="*/ 935485 h 941200"/>
              <a:gd name="connsiteX482" fmla="*/ 326707 w 1026795"/>
              <a:gd name="connsiteY482" fmla="*/ 934533 h 941200"/>
              <a:gd name="connsiteX483" fmla="*/ 308610 w 1026795"/>
              <a:gd name="connsiteY483" fmla="*/ 931675 h 941200"/>
              <a:gd name="connsiteX484" fmla="*/ 298132 w 1026795"/>
              <a:gd name="connsiteY484" fmla="*/ 933580 h 941200"/>
              <a:gd name="connsiteX485" fmla="*/ 291465 w 1026795"/>
              <a:gd name="connsiteY485" fmla="*/ 935485 h 941200"/>
              <a:gd name="connsiteX486" fmla="*/ 290512 w 1026795"/>
              <a:gd name="connsiteY486" fmla="*/ 932628 h 941200"/>
              <a:gd name="connsiteX487" fmla="*/ 278130 w 1026795"/>
              <a:gd name="connsiteY487" fmla="*/ 933580 h 941200"/>
              <a:gd name="connsiteX488" fmla="*/ 278130 w 1026795"/>
              <a:gd name="connsiteY488" fmla="*/ 927865 h 941200"/>
              <a:gd name="connsiteX489" fmla="*/ 251460 w 1026795"/>
              <a:gd name="connsiteY489" fmla="*/ 916435 h 941200"/>
              <a:gd name="connsiteX490" fmla="*/ 233362 w 1026795"/>
              <a:gd name="connsiteY490" fmla="*/ 897385 h 941200"/>
              <a:gd name="connsiteX491" fmla="*/ 224790 w 1026795"/>
              <a:gd name="connsiteY491" fmla="*/ 894528 h 941200"/>
              <a:gd name="connsiteX492" fmla="*/ 219075 w 1026795"/>
              <a:gd name="connsiteY492" fmla="*/ 892623 h 941200"/>
              <a:gd name="connsiteX493" fmla="*/ 220980 w 1026795"/>
              <a:gd name="connsiteY493" fmla="*/ 884050 h 941200"/>
              <a:gd name="connsiteX494" fmla="*/ 218122 w 1026795"/>
              <a:gd name="connsiteY494" fmla="*/ 871668 h 941200"/>
              <a:gd name="connsiteX495" fmla="*/ 203835 w 1026795"/>
              <a:gd name="connsiteY495" fmla="*/ 862143 h 941200"/>
              <a:gd name="connsiteX496" fmla="*/ 209550 w 1026795"/>
              <a:gd name="connsiteY496" fmla="*/ 859285 h 941200"/>
              <a:gd name="connsiteX497" fmla="*/ 203835 w 1026795"/>
              <a:gd name="connsiteY497" fmla="*/ 842140 h 941200"/>
              <a:gd name="connsiteX498" fmla="*/ 194310 w 1026795"/>
              <a:gd name="connsiteY498" fmla="*/ 827853 h 941200"/>
              <a:gd name="connsiteX499" fmla="*/ 186690 w 1026795"/>
              <a:gd name="connsiteY499" fmla="*/ 816423 h 941200"/>
              <a:gd name="connsiteX500" fmla="*/ 194310 w 1026795"/>
              <a:gd name="connsiteY500" fmla="*/ 827853 h 941200"/>
              <a:gd name="connsiteX501" fmla="*/ 188595 w 1026795"/>
              <a:gd name="connsiteY501" fmla="*/ 847855 h 941200"/>
              <a:gd name="connsiteX502" fmla="*/ 180022 w 1026795"/>
              <a:gd name="connsiteY502" fmla="*/ 814518 h 941200"/>
              <a:gd name="connsiteX503" fmla="*/ 186690 w 1026795"/>
              <a:gd name="connsiteY503" fmla="*/ 825948 h 941200"/>
              <a:gd name="connsiteX504" fmla="*/ 171450 w 1026795"/>
              <a:gd name="connsiteY504" fmla="*/ 789753 h 941200"/>
              <a:gd name="connsiteX505" fmla="*/ 184785 w 1026795"/>
              <a:gd name="connsiteY505" fmla="*/ 800230 h 941200"/>
              <a:gd name="connsiteX506" fmla="*/ 175260 w 1026795"/>
              <a:gd name="connsiteY506" fmla="*/ 789753 h 941200"/>
              <a:gd name="connsiteX507" fmla="*/ 179070 w 1026795"/>
              <a:gd name="connsiteY507" fmla="*/ 789753 h 941200"/>
              <a:gd name="connsiteX508" fmla="*/ 165735 w 1026795"/>
              <a:gd name="connsiteY508" fmla="*/ 779275 h 941200"/>
              <a:gd name="connsiteX509" fmla="*/ 152400 w 1026795"/>
              <a:gd name="connsiteY509" fmla="*/ 758320 h 941200"/>
              <a:gd name="connsiteX510" fmla="*/ 155257 w 1026795"/>
              <a:gd name="connsiteY510" fmla="*/ 758320 h 941200"/>
              <a:gd name="connsiteX511" fmla="*/ 144780 w 1026795"/>
              <a:gd name="connsiteY511" fmla="*/ 745938 h 941200"/>
              <a:gd name="connsiteX512" fmla="*/ 144780 w 1026795"/>
              <a:gd name="connsiteY512" fmla="*/ 737365 h 941200"/>
              <a:gd name="connsiteX513" fmla="*/ 121920 w 1026795"/>
              <a:gd name="connsiteY513" fmla="*/ 712600 h 941200"/>
              <a:gd name="connsiteX514" fmla="*/ 124777 w 1026795"/>
              <a:gd name="connsiteY514" fmla="*/ 716410 h 941200"/>
              <a:gd name="connsiteX515" fmla="*/ 122872 w 1026795"/>
              <a:gd name="connsiteY515" fmla="*/ 707838 h 941200"/>
              <a:gd name="connsiteX516" fmla="*/ 84772 w 1026795"/>
              <a:gd name="connsiteY516" fmla="*/ 670690 h 941200"/>
              <a:gd name="connsiteX517" fmla="*/ 100012 w 1026795"/>
              <a:gd name="connsiteY517" fmla="*/ 678310 h 941200"/>
              <a:gd name="connsiteX518" fmla="*/ 97155 w 1026795"/>
              <a:gd name="connsiteY518" fmla="*/ 665928 h 941200"/>
              <a:gd name="connsiteX519" fmla="*/ 105727 w 1026795"/>
              <a:gd name="connsiteY519" fmla="*/ 679263 h 941200"/>
              <a:gd name="connsiteX520" fmla="*/ 80962 w 1026795"/>
              <a:gd name="connsiteY520" fmla="*/ 645925 h 941200"/>
              <a:gd name="connsiteX521" fmla="*/ 80962 w 1026795"/>
              <a:gd name="connsiteY521" fmla="*/ 630685 h 941200"/>
              <a:gd name="connsiteX522" fmla="*/ 66675 w 1026795"/>
              <a:gd name="connsiteY522" fmla="*/ 627828 h 941200"/>
              <a:gd name="connsiteX523" fmla="*/ 66675 w 1026795"/>
              <a:gd name="connsiteY523" fmla="*/ 614493 h 941200"/>
              <a:gd name="connsiteX524" fmla="*/ 41910 w 1026795"/>
              <a:gd name="connsiteY524" fmla="*/ 570678 h 941200"/>
              <a:gd name="connsiteX525" fmla="*/ 37147 w 1026795"/>
              <a:gd name="connsiteY525" fmla="*/ 565915 h 941200"/>
              <a:gd name="connsiteX526" fmla="*/ 21907 w 1026795"/>
              <a:gd name="connsiteY526" fmla="*/ 543055 h 941200"/>
              <a:gd name="connsiteX527" fmla="*/ 13335 w 1026795"/>
              <a:gd name="connsiteY527" fmla="*/ 533530 h 941200"/>
              <a:gd name="connsiteX528" fmla="*/ 7620 w 1026795"/>
              <a:gd name="connsiteY528" fmla="*/ 521148 h 941200"/>
              <a:gd name="connsiteX529" fmla="*/ 9525 w 1026795"/>
              <a:gd name="connsiteY529" fmla="*/ 507813 h 941200"/>
              <a:gd name="connsiteX530" fmla="*/ 0 w 1026795"/>
              <a:gd name="connsiteY530" fmla="*/ 478285 h 941200"/>
              <a:gd name="connsiteX531" fmla="*/ 11430 w 1026795"/>
              <a:gd name="connsiteY531" fmla="*/ 492573 h 941200"/>
              <a:gd name="connsiteX532" fmla="*/ 6667 w 1026795"/>
              <a:gd name="connsiteY532" fmla="*/ 473523 h 941200"/>
              <a:gd name="connsiteX533" fmla="*/ 11430 w 1026795"/>
              <a:gd name="connsiteY533" fmla="*/ 476380 h 941200"/>
              <a:gd name="connsiteX534" fmla="*/ 7620 w 1026795"/>
              <a:gd name="connsiteY534" fmla="*/ 445900 h 941200"/>
              <a:gd name="connsiteX535" fmla="*/ 4762 w 1026795"/>
              <a:gd name="connsiteY535" fmla="*/ 454473 h 941200"/>
              <a:gd name="connsiteX536" fmla="*/ 16192 w 1026795"/>
              <a:gd name="connsiteY536" fmla="*/ 420183 h 941200"/>
              <a:gd name="connsiteX537" fmla="*/ 18097 w 1026795"/>
              <a:gd name="connsiteY537" fmla="*/ 426850 h 941200"/>
              <a:gd name="connsiteX538" fmla="*/ 14287 w 1026795"/>
              <a:gd name="connsiteY538" fmla="*/ 444948 h 941200"/>
              <a:gd name="connsiteX539" fmla="*/ 18097 w 1026795"/>
              <a:gd name="connsiteY539" fmla="*/ 434470 h 941200"/>
              <a:gd name="connsiteX540" fmla="*/ 21907 w 1026795"/>
              <a:gd name="connsiteY540" fmla="*/ 432565 h 941200"/>
              <a:gd name="connsiteX541" fmla="*/ 25717 w 1026795"/>
              <a:gd name="connsiteY541" fmla="*/ 418278 h 941200"/>
              <a:gd name="connsiteX542" fmla="*/ 21907 w 1026795"/>
              <a:gd name="connsiteY542" fmla="*/ 414468 h 941200"/>
              <a:gd name="connsiteX543" fmla="*/ 37147 w 1026795"/>
              <a:gd name="connsiteY543" fmla="*/ 385893 h 941200"/>
              <a:gd name="connsiteX544" fmla="*/ 40005 w 1026795"/>
              <a:gd name="connsiteY544" fmla="*/ 390655 h 941200"/>
              <a:gd name="connsiteX545" fmla="*/ 44767 w 1026795"/>
              <a:gd name="connsiteY545" fmla="*/ 378273 h 941200"/>
              <a:gd name="connsiteX546" fmla="*/ 44767 w 1026795"/>
              <a:gd name="connsiteY546" fmla="*/ 390655 h 941200"/>
              <a:gd name="connsiteX547" fmla="*/ 55245 w 1026795"/>
              <a:gd name="connsiteY547" fmla="*/ 360175 h 941200"/>
              <a:gd name="connsiteX548" fmla="*/ 59055 w 1026795"/>
              <a:gd name="connsiteY548" fmla="*/ 362080 h 941200"/>
              <a:gd name="connsiteX549" fmla="*/ 66675 w 1026795"/>
              <a:gd name="connsiteY549" fmla="*/ 341125 h 941200"/>
              <a:gd name="connsiteX550" fmla="*/ 63817 w 1026795"/>
              <a:gd name="connsiteY550" fmla="*/ 331600 h 941200"/>
              <a:gd name="connsiteX551" fmla="*/ 78105 w 1026795"/>
              <a:gd name="connsiteY551" fmla="*/ 316360 h 941200"/>
              <a:gd name="connsiteX552" fmla="*/ 68580 w 1026795"/>
              <a:gd name="connsiteY552" fmla="*/ 323028 h 941200"/>
              <a:gd name="connsiteX553" fmla="*/ 104775 w 1026795"/>
              <a:gd name="connsiteY553" fmla="*/ 280165 h 941200"/>
              <a:gd name="connsiteX554" fmla="*/ 98465 w 1026795"/>
              <a:gd name="connsiteY554" fmla="*/ 279689 h 941200"/>
              <a:gd name="connsiteX555" fmla="*/ 95676 w 1026795"/>
              <a:gd name="connsiteY555" fmla="*/ 280397 h 941200"/>
              <a:gd name="connsiteX556" fmla="*/ 99298 w 1026795"/>
              <a:gd name="connsiteY556" fmla="*/ 275164 h 941200"/>
              <a:gd name="connsiteX557" fmla="*/ 108585 w 1026795"/>
              <a:gd name="connsiteY557" fmla="*/ 258258 h 941200"/>
              <a:gd name="connsiteX558" fmla="*/ 109537 w 1026795"/>
              <a:gd name="connsiteY558" fmla="*/ 268735 h 941200"/>
              <a:gd name="connsiteX559" fmla="*/ 113347 w 1026795"/>
              <a:gd name="connsiteY559" fmla="*/ 256353 h 941200"/>
              <a:gd name="connsiteX560" fmla="*/ 113347 w 1026795"/>
              <a:gd name="connsiteY560" fmla="*/ 260163 h 941200"/>
              <a:gd name="connsiteX561" fmla="*/ 127635 w 1026795"/>
              <a:gd name="connsiteY561" fmla="*/ 222063 h 941200"/>
              <a:gd name="connsiteX562" fmla="*/ 139065 w 1026795"/>
              <a:gd name="connsiteY562" fmla="*/ 207775 h 941200"/>
              <a:gd name="connsiteX563" fmla="*/ 125730 w 1026795"/>
              <a:gd name="connsiteY563" fmla="*/ 245875 h 941200"/>
              <a:gd name="connsiteX564" fmla="*/ 135255 w 1026795"/>
              <a:gd name="connsiteY564" fmla="*/ 230635 h 941200"/>
              <a:gd name="connsiteX565" fmla="*/ 133350 w 1026795"/>
              <a:gd name="connsiteY565" fmla="*/ 243018 h 941200"/>
              <a:gd name="connsiteX566" fmla="*/ 149542 w 1026795"/>
              <a:gd name="connsiteY566" fmla="*/ 201108 h 941200"/>
              <a:gd name="connsiteX567" fmla="*/ 140017 w 1026795"/>
              <a:gd name="connsiteY567" fmla="*/ 221110 h 941200"/>
              <a:gd name="connsiteX568" fmla="*/ 141922 w 1026795"/>
              <a:gd name="connsiteY568" fmla="*/ 203965 h 941200"/>
              <a:gd name="connsiteX569" fmla="*/ 157162 w 1026795"/>
              <a:gd name="connsiteY569" fmla="*/ 179200 h 941200"/>
              <a:gd name="connsiteX570" fmla="*/ 155257 w 1026795"/>
              <a:gd name="connsiteY570" fmla="*/ 183963 h 941200"/>
              <a:gd name="connsiteX571" fmla="*/ 185737 w 1026795"/>
              <a:gd name="connsiteY571" fmla="*/ 155388 h 941200"/>
              <a:gd name="connsiteX572" fmla="*/ 190500 w 1026795"/>
              <a:gd name="connsiteY572" fmla="*/ 134433 h 941200"/>
              <a:gd name="connsiteX573" fmla="*/ 175260 w 1026795"/>
              <a:gd name="connsiteY573" fmla="*/ 145863 h 941200"/>
              <a:gd name="connsiteX574" fmla="*/ 207645 w 1026795"/>
              <a:gd name="connsiteY574" fmla="*/ 97285 h 941200"/>
              <a:gd name="connsiteX575" fmla="*/ 213360 w 1026795"/>
              <a:gd name="connsiteY575" fmla="*/ 105858 h 941200"/>
              <a:gd name="connsiteX576" fmla="*/ 219075 w 1026795"/>
              <a:gd name="connsiteY576" fmla="*/ 84903 h 941200"/>
              <a:gd name="connsiteX577" fmla="*/ 223837 w 1026795"/>
              <a:gd name="connsiteY577" fmla="*/ 82998 h 941200"/>
              <a:gd name="connsiteX578" fmla="*/ 223837 w 1026795"/>
              <a:gd name="connsiteY578" fmla="*/ 68710 h 941200"/>
              <a:gd name="connsiteX579" fmla="*/ 224790 w 1026795"/>
              <a:gd name="connsiteY579" fmla="*/ 62995 h 941200"/>
              <a:gd name="connsiteX580" fmla="*/ 232410 w 1026795"/>
              <a:gd name="connsiteY580" fmla="*/ 47755 h 941200"/>
              <a:gd name="connsiteX581" fmla="*/ 236220 w 1026795"/>
              <a:gd name="connsiteY581" fmla="*/ 48708 h 941200"/>
              <a:gd name="connsiteX582" fmla="*/ 240982 w 1026795"/>
              <a:gd name="connsiteY582" fmla="*/ 48708 h 941200"/>
              <a:gd name="connsiteX583" fmla="*/ 256443 w 1026795"/>
              <a:gd name="connsiteY583" fmla="*/ 31428 h 941200"/>
              <a:gd name="connsiteX584" fmla="*/ 272415 w 1026795"/>
              <a:gd name="connsiteY584" fmla="*/ 21681 h 941200"/>
              <a:gd name="connsiteX585" fmla="*/ 282892 w 1026795"/>
              <a:gd name="connsiteY585" fmla="*/ 18228 h 941200"/>
              <a:gd name="connsiteX586" fmla="*/ 309562 w 1026795"/>
              <a:gd name="connsiteY586" fmla="*/ 10608 h 941200"/>
              <a:gd name="connsiteX587" fmla="*/ 306705 w 1026795"/>
              <a:gd name="connsiteY587" fmla="*/ 8703 h 941200"/>
              <a:gd name="connsiteX588" fmla="*/ 321945 w 1026795"/>
              <a:gd name="connsiteY588" fmla="*/ 5845 h 941200"/>
              <a:gd name="connsiteX589" fmla="*/ 336232 w 1026795"/>
              <a:gd name="connsiteY589" fmla="*/ 4893 h 941200"/>
              <a:gd name="connsiteX590" fmla="*/ 364807 w 1026795"/>
              <a:gd name="connsiteY590" fmla="*/ 3940 h 941200"/>
              <a:gd name="connsiteX591" fmla="*/ 421005 w 1026795"/>
              <a:gd name="connsiteY591" fmla="*/ 2988 h 941200"/>
              <a:gd name="connsiteX592" fmla="*/ 408622 w 1026795"/>
              <a:gd name="connsiteY592" fmla="*/ 1083 h 941200"/>
              <a:gd name="connsiteX593" fmla="*/ 423267 w 1026795"/>
              <a:gd name="connsiteY593" fmla="*/ 368 h 94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</a:cxnLst>
            <a:rect l="l" t="t" r="r" b="b"/>
            <a:pathLst>
              <a:path w="1026795" h="941200">
                <a:moveTo>
                  <a:pt x="428624" y="917388"/>
                </a:moveTo>
                <a:cubicBezTo>
                  <a:pt x="427672" y="918340"/>
                  <a:pt x="425767" y="920245"/>
                  <a:pt x="423862" y="921198"/>
                </a:cubicBezTo>
                <a:cubicBezTo>
                  <a:pt x="423862" y="921198"/>
                  <a:pt x="422909" y="920245"/>
                  <a:pt x="421957" y="920245"/>
                </a:cubicBezTo>
                <a:cubicBezTo>
                  <a:pt x="424814" y="919293"/>
                  <a:pt x="426719" y="918340"/>
                  <a:pt x="428624" y="917388"/>
                </a:cubicBezTo>
                <a:close/>
                <a:moveTo>
                  <a:pt x="827366" y="891908"/>
                </a:moveTo>
                <a:cubicBezTo>
                  <a:pt x="828199" y="891194"/>
                  <a:pt x="828675" y="891194"/>
                  <a:pt x="828675" y="892622"/>
                </a:cubicBezTo>
                <a:cubicBezTo>
                  <a:pt x="822007" y="898337"/>
                  <a:pt x="822007" y="899290"/>
                  <a:pt x="822960" y="901195"/>
                </a:cubicBezTo>
                <a:cubicBezTo>
                  <a:pt x="823912" y="902147"/>
                  <a:pt x="823912" y="904052"/>
                  <a:pt x="816292" y="910720"/>
                </a:cubicBezTo>
                <a:cubicBezTo>
                  <a:pt x="807720" y="909767"/>
                  <a:pt x="813435" y="906910"/>
                  <a:pt x="819150" y="897385"/>
                </a:cubicBezTo>
                <a:cubicBezTo>
                  <a:pt x="819150" y="900242"/>
                  <a:pt x="821055" y="897385"/>
                  <a:pt x="823912" y="895480"/>
                </a:cubicBezTo>
                <a:cubicBezTo>
                  <a:pt x="825341" y="894051"/>
                  <a:pt x="826532" y="892622"/>
                  <a:pt x="827366" y="891908"/>
                </a:cubicBezTo>
                <a:close/>
                <a:moveTo>
                  <a:pt x="196215" y="849760"/>
                </a:moveTo>
                <a:cubicBezTo>
                  <a:pt x="199072" y="854522"/>
                  <a:pt x="200025" y="856427"/>
                  <a:pt x="199072" y="858332"/>
                </a:cubicBezTo>
                <a:lnTo>
                  <a:pt x="197167" y="858332"/>
                </a:lnTo>
                <a:close/>
                <a:moveTo>
                  <a:pt x="883920" y="736413"/>
                </a:moveTo>
                <a:lnTo>
                  <a:pt x="893445" y="741175"/>
                </a:lnTo>
                <a:lnTo>
                  <a:pt x="891540" y="744033"/>
                </a:lnTo>
                <a:close/>
                <a:moveTo>
                  <a:pt x="137160" y="732603"/>
                </a:moveTo>
                <a:lnTo>
                  <a:pt x="134302" y="739270"/>
                </a:lnTo>
                <a:lnTo>
                  <a:pt x="133350" y="737365"/>
                </a:lnTo>
                <a:close/>
                <a:moveTo>
                  <a:pt x="69532" y="642115"/>
                </a:moveTo>
                <a:cubicBezTo>
                  <a:pt x="75247" y="637352"/>
                  <a:pt x="71437" y="645925"/>
                  <a:pt x="78104" y="654497"/>
                </a:cubicBezTo>
                <a:cubicBezTo>
                  <a:pt x="75247" y="650687"/>
                  <a:pt x="71437" y="645925"/>
                  <a:pt x="69532" y="642115"/>
                </a:cubicBezTo>
                <a:close/>
                <a:moveTo>
                  <a:pt x="1000794" y="571749"/>
                </a:moveTo>
                <a:cubicBezTo>
                  <a:pt x="1002447" y="571035"/>
                  <a:pt x="999411" y="577821"/>
                  <a:pt x="1000125" y="579250"/>
                </a:cubicBezTo>
                <a:cubicBezTo>
                  <a:pt x="991552" y="594490"/>
                  <a:pt x="998220" y="577345"/>
                  <a:pt x="997267" y="575440"/>
                </a:cubicBezTo>
                <a:cubicBezTo>
                  <a:pt x="999172" y="573059"/>
                  <a:pt x="1000244" y="571987"/>
                  <a:pt x="1000794" y="571749"/>
                </a:cubicBezTo>
                <a:close/>
                <a:moveTo>
                  <a:pt x="983932" y="569725"/>
                </a:moveTo>
                <a:cubicBezTo>
                  <a:pt x="986789" y="568772"/>
                  <a:pt x="984884" y="573535"/>
                  <a:pt x="983932" y="577345"/>
                </a:cubicBezTo>
                <a:cubicBezTo>
                  <a:pt x="982027" y="581155"/>
                  <a:pt x="979169" y="584012"/>
                  <a:pt x="978217" y="582107"/>
                </a:cubicBezTo>
                <a:close/>
                <a:moveTo>
                  <a:pt x="28575" y="562105"/>
                </a:moveTo>
                <a:lnTo>
                  <a:pt x="36195" y="565915"/>
                </a:lnTo>
                <a:cubicBezTo>
                  <a:pt x="33337" y="565915"/>
                  <a:pt x="34290" y="570677"/>
                  <a:pt x="28575" y="562105"/>
                </a:cubicBezTo>
                <a:close/>
                <a:moveTo>
                  <a:pt x="1015365" y="541150"/>
                </a:moveTo>
                <a:lnTo>
                  <a:pt x="1014412" y="546865"/>
                </a:lnTo>
                <a:lnTo>
                  <a:pt x="1009650" y="544007"/>
                </a:lnTo>
                <a:cubicBezTo>
                  <a:pt x="1011555" y="543055"/>
                  <a:pt x="1012507" y="544007"/>
                  <a:pt x="1015365" y="541150"/>
                </a:cubicBezTo>
                <a:close/>
                <a:moveTo>
                  <a:pt x="1005840" y="490668"/>
                </a:moveTo>
                <a:cubicBezTo>
                  <a:pt x="1006792" y="491620"/>
                  <a:pt x="1005840" y="494478"/>
                  <a:pt x="1004887" y="497335"/>
                </a:cubicBezTo>
                <a:cubicBezTo>
                  <a:pt x="1005840" y="497335"/>
                  <a:pt x="1007745" y="496383"/>
                  <a:pt x="1007745" y="491620"/>
                </a:cubicBezTo>
                <a:cubicBezTo>
                  <a:pt x="1007745" y="489715"/>
                  <a:pt x="1006792" y="489715"/>
                  <a:pt x="1005840" y="490668"/>
                </a:cubicBezTo>
                <a:close/>
                <a:moveTo>
                  <a:pt x="1020127" y="439233"/>
                </a:moveTo>
                <a:cubicBezTo>
                  <a:pt x="1021079" y="440185"/>
                  <a:pt x="1022032" y="441138"/>
                  <a:pt x="1022984" y="441138"/>
                </a:cubicBezTo>
                <a:cubicBezTo>
                  <a:pt x="1023937" y="444948"/>
                  <a:pt x="1024889" y="448758"/>
                  <a:pt x="1024889" y="452568"/>
                </a:cubicBezTo>
                <a:cubicBezTo>
                  <a:pt x="1023937" y="453520"/>
                  <a:pt x="1022984" y="445900"/>
                  <a:pt x="1020127" y="439233"/>
                </a:cubicBezTo>
                <a:close/>
                <a:moveTo>
                  <a:pt x="1012507" y="411610"/>
                </a:moveTo>
                <a:lnTo>
                  <a:pt x="1017269" y="423040"/>
                </a:lnTo>
                <a:lnTo>
                  <a:pt x="1013459" y="415420"/>
                </a:lnTo>
                <a:close/>
                <a:moveTo>
                  <a:pt x="1002982" y="398275"/>
                </a:moveTo>
                <a:lnTo>
                  <a:pt x="1005840" y="404942"/>
                </a:lnTo>
                <a:lnTo>
                  <a:pt x="1000125" y="403037"/>
                </a:lnTo>
                <a:close/>
                <a:moveTo>
                  <a:pt x="990453" y="396708"/>
                </a:moveTo>
                <a:lnTo>
                  <a:pt x="995005" y="403990"/>
                </a:lnTo>
                <a:cubicBezTo>
                  <a:pt x="996314" y="406371"/>
                  <a:pt x="996791" y="408276"/>
                  <a:pt x="995362" y="409705"/>
                </a:cubicBezTo>
                <a:cubicBezTo>
                  <a:pt x="992505" y="406847"/>
                  <a:pt x="989647" y="403990"/>
                  <a:pt x="988338" y="401609"/>
                </a:cubicBezTo>
                <a:close/>
                <a:moveTo>
                  <a:pt x="989647" y="395418"/>
                </a:moveTo>
                <a:cubicBezTo>
                  <a:pt x="989647" y="395418"/>
                  <a:pt x="990599" y="396370"/>
                  <a:pt x="990599" y="396370"/>
                </a:cubicBezTo>
                <a:lnTo>
                  <a:pt x="990453" y="396708"/>
                </a:lnTo>
                <a:close/>
                <a:moveTo>
                  <a:pt x="983932" y="388750"/>
                </a:moveTo>
                <a:cubicBezTo>
                  <a:pt x="984884" y="390655"/>
                  <a:pt x="986789" y="392560"/>
                  <a:pt x="987742" y="394465"/>
                </a:cubicBezTo>
                <a:cubicBezTo>
                  <a:pt x="985837" y="391607"/>
                  <a:pt x="982027" y="388750"/>
                  <a:pt x="983932" y="388750"/>
                </a:cubicBezTo>
                <a:close/>
                <a:moveTo>
                  <a:pt x="968692" y="386845"/>
                </a:moveTo>
                <a:lnTo>
                  <a:pt x="969644" y="392560"/>
                </a:lnTo>
                <a:lnTo>
                  <a:pt x="964882" y="388750"/>
                </a:lnTo>
                <a:close/>
                <a:moveTo>
                  <a:pt x="951547" y="366843"/>
                </a:moveTo>
                <a:lnTo>
                  <a:pt x="956309" y="366843"/>
                </a:lnTo>
                <a:lnTo>
                  <a:pt x="962024" y="373510"/>
                </a:lnTo>
                <a:close/>
                <a:moveTo>
                  <a:pt x="956310" y="363033"/>
                </a:moveTo>
                <a:lnTo>
                  <a:pt x="957262" y="363033"/>
                </a:lnTo>
                <a:lnTo>
                  <a:pt x="957262" y="363985"/>
                </a:lnTo>
                <a:close/>
                <a:moveTo>
                  <a:pt x="967843" y="344548"/>
                </a:moveTo>
                <a:cubicBezTo>
                  <a:pt x="969644" y="344280"/>
                  <a:pt x="971549" y="344935"/>
                  <a:pt x="973454" y="346840"/>
                </a:cubicBezTo>
                <a:cubicBezTo>
                  <a:pt x="975359" y="358270"/>
                  <a:pt x="984884" y="367795"/>
                  <a:pt x="988694" y="366843"/>
                </a:cubicBezTo>
                <a:cubicBezTo>
                  <a:pt x="989647" y="370653"/>
                  <a:pt x="985837" y="366843"/>
                  <a:pt x="984884" y="368748"/>
                </a:cubicBezTo>
                <a:lnTo>
                  <a:pt x="993457" y="378273"/>
                </a:lnTo>
                <a:cubicBezTo>
                  <a:pt x="988694" y="383988"/>
                  <a:pt x="974407" y="363985"/>
                  <a:pt x="973454" y="371605"/>
                </a:cubicBezTo>
                <a:cubicBezTo>
                  <a:pt x="971549" y="364938"/>
                  <a:pt x="976312" y="364938"/>
                  <a:pt x="966787" y="353508"/>
                </a:cubicBezTo>
                <a:cubicBezTo>
                  <a:pt x="959167" y="346840"/>
                  <a:pt x="967739" y="365890"/>
                  <a:pt x="967739" y="370653"/>
                </a:cubicBezTo>
                <a:cubicBezTo>
                  <a:pt x="960119" y="362080"/>
                  <a:pt x="959167" y="362080"/>
                  <a:pt x="957262" y="363033"/>
                </a:cubicBezTo>
                <a:cubicBezTo>
                  <a:pt x="957976" y="354460"/>
                  <a:pt x="962441" y="345352"/>
                  <a:pt x="967843" y="344548"/>
                </a:cubicBezTo>
                <a:close/>
                <a:moveTo>
                  <a:pt x="943927" y="341125"/>
                </a:moveTo>
                <a:lnTo>
                  <a:pt x="946784" y="344935"/>
                </a:lnTo>
                <a:lnTo>
                  <a:pt x="945832" y="343030"/>
                </a:lnTo>
                <a:lnTo>
                  <a:pt x="956309" y="363032"/>
                </a:lnTo>
                <a:cubicBezTo>
                  <a:pt x="955357" y="363985"/>
                  <a:pt x="953452" y="363032"/>
                  <a:pt x="947737" y="357317"/>
                </a:cubicBezTo>
                <a:cubicBezTo>
                  <a:pt x="946784" y="349697"/>
                  <a:pt x="945832" y="345887"/>
                  <a:pt x="943927" y="341125"/>
                </a:cubicBezTo>
                <a:close/>
                <a:moveTo>
                  <a:pt x="962025" y="326838"/>
                </a:moveTo>
                <a:cubicBezTo>
                  <a:pt x="962977" y="327790"/>
                  <a:pt x="963930" y="329695"/>
                  <a:pt x="964882" y="330648"/>
                </a:cubicBezTo>
                <a:cubicBezTo>
                  <a:pt x="966787" y="337315"/>
                  <a:pt x="962977" y="334458"/>
                  <a:pt x="960120" y="328743"/>
                </a:cubicBezTo>
                <a:close/>
                <a:moveTo>
                  <a:pt x="927735" y="313502"/>
                </a:moveTo>
                <a:cubicBezTo>
                  <a:pt x="929640" y="316360"/>
                  <a:pt x="931545" y="319217"/>
                  <a:pt x="934402" y="323027"/>
                </a:cubicBezTo>
                <a:lnTo>
                  <a:pt x="932497" y="323027"/>
                </a:lnTo>
                <a:cubicBezTo>
                  <a:pt x="934402" y="323980"/>
                  <a:pt x="937260" y="328742"/>
                  <a:pt x="934402" y="323027"/>
                </a:cubicBezTo>
                <a:cubicBezTo>
                  <a:pt x="939165" y="331600"/>
                  <a:pt x="942975" y="336362"/>
                  <a:pt x="943927" y="341125"/>
                </a:cubicBezTo>
                <a:lnTo>
                  <a:pt x="931545" y="323027"/>
                </a:lnTo>
                <a:cubicBezTo>
                  <a:pt x="931545" y="323980"/>
                  <a:pt x="931545" y="323980"/>
                  <a:pt x="931545" y="323980"/>
                </a:cubicBezTo>
                <a:cubicBezTo>
                  <a:pt x="930592" y="321122"/>
                  <a:pt x="929640" y="317312"/>
                  <a:pt x="927735" y="313502"/>
                </a:cubicBezTo>
                <a:close/>
                <a:moveTo>
                  <a:pt x="933450" y="312550"/>
                </a:moveTo>
                <a:cubicBezTo>
                  <a:pt x="939165" y="318265"/>
                  <a:pt x="940117" y="313502"/>
                  <a:pt x="946785" y="324932"/>
                </a:cubicBezTo>
                <a:cubicBezTo>
                  <a:pt x="946785" y="332552"/>
                  <a:pt x="940117" y="323980"/>
                  <a:pt x="934402" y="323027"/>
                </a:cubicBezTo>
                <a:cubicBezTo>
                  <a:pt x="928687" y="307787"/>
                  <a:pt x="945832" y="330647"/>
                  <a:pt x="933450" y="312550"/>
                </a:cubicBezTo>
                <a:close/>
                <a:moveTo>
                  <a:pt x="916424" y="295762"/>
                </a:moveTo>
                <a:cubicBezTo>
                  <a:pt x="917019" y="295405"/>
                  <a:pt x="918210" y="295881"/>
                  <a:pt x="919162" y="296358"/>
                </a:cubicBezTo>
                <a:cubicBezTo>
                  <a:pt x="922019" y="301120"/>
                  <a:pt x="924877" y="307788"/>
                  <a:pt x="927734" y="313503"/>
                </a:cubicBezTo>
                <a:cubicBezTo>
                  <a:pt x="923924" y="307788"/>
                  <a:pt x="921067" y="303025"/>
                  <a:pt x="917257" y="300168"/>
                </a:cubicBezTo>
                <a:cubicBezTo>
                  <a:pt x="915828" y="297310"/>
                  <a:pt x="915828" y="296120"/>
                  <a:pt x="916424" y="295762"/>
                </a:cubicBezTo>
                <a:close/>
                <a:moveTo>
                  <a:pt x="907732" y="293500"/>
                </a:moveTo>
                <a:lnTo>
                  <a:pt x="917151" y="312338"/>
                </a:lnTo>
                <a:lnTo>
                  <a:pt x="917257" y="312550"/>
                </a:lnTo>
                <a:lnTo>
                  <a:pt x="916306" y="311598"/>
                </a:lnTo>
                <a:lnTo>
                  <a:pt x="902970" y="298262"/>
                </a:lnTo>
                <a:cubicBezTo>
                  <a:pt x="906780" y="301120"/>
                  <a:pt x="902970" y="290642"/>
                  <a:pt x="907732" y="293500"/>
                </a:cubicBezTo>
                <a:close/>
                <a:moveTo>
                  <a:pt x="912495" y="285880"/>
                </a:moveTo>
                <a:cubicBezTo>
                  <a:pt x="915352" y="287785"/>
                  <a:pt x="917257" y="289690"/>
                  <a:pt x="919162" y="294452"/>
                </a:cubicBezTo>
                <a:cubicBezTo>
                  <a:pt x="920115" y="295405"/>
                  <a:pt x="919162" y="295405"/>
                  <a:pt x="919162" y="295405"/>
                </a:cubicBezTo>
                <a:cubicBezTo>
                  <a:pt x="917257" y="291595"/>
                  <a:pt x="914400" y="288737"/>
                  <a:pt x="912495" y="285880"/>
                </a:cubicBezTo>
                <a:close/>
                <a:moveTo>
                  <a:pt x="95676" y="280397"/>
                </a:moveTo>
                <a:lnTo>
                  <a:pt x="88582" y="290643"/>
                </a:lnTo>
                <a:cubicBezTo>
                  <a:pt x="91916" y="284928"/>
                  <a:pt x="94059" y="281892"/>
                  <a:pt x="95533" y="280433"/>
                </a:cubicBezTo>
                <a:close/>
                <a:moveTo>
                  <a:pt x="907732" y="279213"/>
                </a:moveTo>
                <a:cubicBezTo>
                  <a:pt x="908685" y="281118"/>
                  <a:pt x="910590" y="283023"/>
                  <a:pt x="912495" y="285880"/>
                </a:cubicBezTo>
                <a:cubicBezTo>
                  <a:pt x="910590" y="283975"/>
                  <a:pt x="908685" y="283023"/>
                  <a:pt x="906780" y="281118"/>
                </a:cubicBezTo>
                <a:cubicBezTo>
                  <a:pt x="907732" y="281118"/>
                  <a:pt x="907732" y="280165"/>
                  <a:pt x="907732" y="279213"/>
                </a:cubicBezTo>
                <a:close/>
                <a:moveTo>
                  <a:pt x="920829" y="275165"/>
                </a:moveTo>
                <a:cubicBezTo>
                  <a:pt x="921782" y="275641"/>
                  <a:pt x="922972" y="277307"/>
                  <a:pt x="924877" y="282070"/>
                </a:cubicBezTo>
                <a:lnTo>
                  <a:pt x="926782" y="280165"/>
                </a:lnTo>
                <a:lnTo>
                  <a:pt x="928687" y="289690"/>
                </a:lnTo>
                <a:lnTo>
                  <a:pt x="918210" y="275403"/>
                </a:lnTo>
                <a:cubicBezTo>
                  <a:pt x="919163" y="275403"/>
                  <a:pt x="919877" y="274688"/>
                  <a:pt x="920829" y="275165"/>
                </a:cubicBezTo>
                <a:close/>
                <a:moveTo>
                  <a:pt x="887730" y="266830"/>
                </a:moveTo>
                <a:lnTo>
                  <a:pt x="893445" y="270640"/>
                </a:lnTo>
                <a:lnTo>
                  <a:pt x="897255" y="273497"/>
                </a:lnTo>
                <a:close/>
                <a:moveTo>
                  <a:pt x="892492" y="253495"/>
                </a:moveTo>
                <a:cubicBezTo>
                  <a:pt x="892492" y="254447"/>
                  <a:pt x="893444" y="255400"/>
                  <a:pt x="895349" y="257305"/>
                </a:cubicBezTo>
                <a:lnTo>
                  <a:pt x="895123" y="257985"/>
                </a:lnTo>
                <a:lnTo>
                  <a:pt x="893444" y="263020"/>
                </a:lnTo>
                <a:cubicBezTo>
                  <a:pt x="890587" y="257305"/>
                  <a:pt x="892492" y="254447"/>
                  <a:pt x="892492" y="253495"/>
                </a:cubicBezTo>
                <a:close/>
                <a:moveTo>
                  <a:pt x="893445" y="244923"/>
                </a:moveTo>
                <a:lnTo>
                  <a:pt x="897255" y="249685"/>
                </a:lnTo>
                <a:lnTo>
                  <a:pt x="895350" y="248733"/>
                </a:lnTo>
                <a:close/>
                <a:moveTo>
                  <a:pt x="888682" y="234445"/>
                </a:moveTo>
                <a:lnTo>
                  <a:pt x="893444" y="244922"/>
                </a:lnTo>
                <a:lnTo>
                  <a:pt x="884872" y="235397"/>
                </a:lnTo>
                <a:cubicBezTo>
                  <a:pt x="887729" y="237302"/>
                  <a:pt x="887729" y="235397"/>
                  <a:pt x="888682" y="234445"/>
                </a:cubicBezTo>
                <a:close/>
                <a:moveTo>
                  <a:pt x="876300" y="228730"/>
                </a:moveTo>
                <a:cubicBezTo>
                  <a:pt x="877252" y="227777"/>
                  <a:pt x="879157" y="228730"/>
                  <a:pt x="883920" y="236350"/>
                </a:cubicBezTo>
                <a:close/>
                <a:moveTo>
                  <a:pt x="871537" y="223015"/>
                </a:moveTo>
                <a:lnTo>
                  <a:pt x="876299" y="228730"/>
                </a:lnTo>
                <a:cubicBezTo>
                  <a:pt x="875347" y="230635"/>
                  <a:pt x="875347" y="235397"/>
                  <a:pt x="873442" y="235397"/>
                </a:cubicBezTo>
                <a:cubicBezTo>
                  <a:pt x="875347" y="234445"/>
                  <a:pt x="872489" y="227777"/>
                  <a:pt x="871537" y="223015"/>
                </a:cubicBezTo>
                <a:close/>
                <a:moveTo>
                  <a:pt x="892730" y="215871"/>
                </a:moveTo>
                <a:cubicBezTo>
                  <a:pt x="893921" y="216347"/>
                  <a:pt x="895826" y="218252"/>
                  <a:pt x="897254" y="219205"/>
                </a:cubicBezTo>
                <a:cubicBezTo>
                  <a:pt x="896302" y="220158"/>
                  <a:pt x="893444" y="216348"/>
                  <a:pt x="894397" y="221110"/>
                </a:cubicBezTo>
                <a:cubicBezTo>
                  <a:pt x="896302" y="225873"/>
                  <a:pt x="899159" y="225873"/>
                  <a:pt x="900112" y="226825"/>
                </a:cubicBezTo>
                <a:cubicBezTo>
                  <a:pt x="899159" y="234445"/>
                  <a:pt x="898207" y="237303"/>
                  <a:pt x="896302" y="242065"/>
                </a:cubicBezTo>
                <a:cubicBezTo>
                  <a:pt x="898207" y="243018"/>
                  <a:pt x="896302" y="230635"/>
                  <a:pt x="893444" y="222063"/>
                </a:cubicBezTo>
                <a:lnTo>
                  <a:pt x="892492" y="221110"/>
                </a:lnTo>
                <a:cubicBezTo>
                  <a:pt x="891063" y="216347"/>
                  <a:pt x="891539" y="215395"/>
                  <a:pt x="892730" y="215871"/>
                </a:cubicBezTo>
                <a:close/>
                <a:moveTo>
                  <a:pt x="873442" y="210633"/>
                </a:moveTo>
                <a:cubicBezTo>
                  <a:pt x="881062" y="217300"/>
                  <a:pt x="879157" y="209680"/>
                  <a:pt x="883919" y="212538"/>
                </a:cubicBezTo>
                <a:cubicBezTo>
                  <a:pt x="886777" y="224920"/>
                  <a:pt x="878204" y="214443"/>
                  <a:pt x="873442" y="210633"/>
                </a:cubicBezTo>
                <a:close/>
                <a:moveTo>
                  <a:pt x="191095" y="196941"/>
                </a:moveTo>
                <a:cubicBezTo>
                  <a:pt x="190738" y="196821"/>
                  <a:pt x="190024" y="197774"/>
                  <a:pt x="188595" y="201108"/>
                </a:cubicBezTo>
                <a:lnTo>
                  <a:pt x="191452" y="199203"/>
                </a:lnTo>
                <a:cubicBezTo>
                  <a:pt x="191452" y="198250"/>
                  <a:pt x="191452" y="197060"/>
                  <a:pt x="191095" y="196941"/>
                </a:cubicBezTo>
                <a:close/>
                <a:moveTo>
                  <a:pt x="844867" y="175390"/>
                </a:moveTo>
                <a:cubicBezTo>
                  <a:pt x="848677" y="178247"/>
                  <a:pt x="851534" y="179200"/>
                  <a:pt x="848677" y="179200"/>
                </a:cubicBezTo>
                <a:cubicBezTo>
                  <a:pt x="853439" y="180152"/>
                  <a:pt x="851534" y="181105"/>
                  <a:pt x="851534" y="183010"/>
                </a:cubicBezTo>
                <a:close/>
                <a:moveTo>
                  <a:pt x="840105" y="175390"/>
                </a:moveTo>
                <a:lnTo>
                  <a:pt x="846772" y="182057"/>
                </a:lnTo>
                <a:cubicBezTo>
                  <a:pt x="846772" y="187772"/>
                  <a:pt x="846772" y="190630"/>
                  <a:pt x="841057" y="183010"/>
                </a:cubicBezTo>
                <a:cubicBezTo>
                  <a:pt x="843915" y="185867"/>
                  <a:pt x="840105" y="178247"/>
                  <a:pt x="840105" y="175390"/>
                </a:cubicBezTo>
                <a:close/>
                <a:moveTo>
                  <a:pt x="849630" y="172533"/>
                </a:moveTo>
                <a:lnTo>
                  <a:pt x="862965" y="184915"/>
                </a:lnTo>
                <a:lnTo>
                  <a:pt x="864870" y="187773"/>
                </a:lnTo>
                <a:close/>
                <a:moveTo>
                  <a:pt x="836533" y="155863"/>
                </a:moveTo>
                <a:cubicBezTo>
                  <a:pt x="837248" y="154673"/>
                  <a:pt x="840582" y="157292"/>
                  <a:pt x="845820" y="164912"/>
                </a:cubicBezTo>
                <a:cubicBezTo>
                  <a:pt x="839152" y="158245"/>
                  <a:pt x="842010" y="163960"/>
                  <a:pt x="842962" y="169675"/>
                </a:cubicBezTo>
                <a:cubicBezTo>
                  <a:pt x="837724" y="162055"/>
                  <a:pt x="835819" y="157054"/>
                  <a:pt x="836533" y="155863"/>
                </a:cubicBezTo>
                <a:close/>
                <a:moveTo>
                  <a:pt x="827722" y="152530"/>
                </a:moveTo>
                <a:lnTo>
                  <a:pt x="828428" y="153483"/>
                </a:lnTo>
                <a:lnTo>
                  <a:pt x="832470" y="158944"/>
                </a:lnTo>
                <a:cubicBezTo>
                  <a:pt x="835104" y="162293"/>
                  <a:pt x="832246" y="158006"/>
                  <a:pt x="831532" y="160150"/>
                </a:cubicBezTo>
                <a:cubicBezTo>
                  <a:pt x="830579" y="156340"/>
                  <a:pt x="829627" y="154435"/>
                  <a:pt x="827722" y="154435"/>
                </a:cubicBezTo>
                <a:lnTo>
                  <a:pt x="827722" y="153483"/>
                </a:lnTo>
                <a:close/>
                <a:moveTo>
                  <a:pt x="827722" y="108715"/>
                </a:moveTo>
                <a:lnTo>
                  <a:pt x="832484" y="112525"/>
                </a:lnTo>
                <a:lnTo>
                  <a:pt x="834389" y="120145"/>
                </a:lnTo>
                <a:cubicBezTo>
                  <a:pt x="832484" y="121097"/>
                  <a:pt x="829627" y="110620"/>
                  <a:pt x="827722" y="108715"/>
                </a:cubicBezTo>
                <a:close/>
                <a:moveTo>
                  <a:pt x="801052" y="82045"/>
                </a:moveTo>
                <a:lnTo>
                  <a:pt x="808672" y="83950"/>
                </a:lnTo>
                <a:lnTo>
                  <a:pt x="808672" y="86807"/>
                </a:lnTo>
                <a:cubicBezTo>
                  <a:pt x="812482" y="99190"/>
                  <a:pt x="828674" y="110620"/>
                  <a:pt x="825817" y="120145"/>
                </a:cubicBezTo>
                <a:cubicBezTo>
                  <a:pt x="822007" y="110620"/>
                  <a:pt x="809624" y="95380"/>
                  <a:pt x="801052" y="82045"/>
                </a:cubicBezTo>
                <a:close/>
                <a:moveTo>
                  <a:pt x="789622" y="64900"/>
                </a:moveTo>
                <a:lnTo>
                  <a:pt x="791527" y="64900"/>
                </a:lnTo>
                <a:cubicBezTo>
                  <a:pt x="793432" y="65852"/>
                  <a:pt x="796289" y="67757"/>
                  <a:pt x="799147" y="69662"/>
                </a:cubicBezTo>
                <a:cubicBezTo>
                  <a:pt x="795337" y="67757"/>
                  <a:pt x="792479" y="65852"/>
                  <a:pt x="789622" y="64900"/>
                </a:cubicBezTo>
                <a:close/>
                <a:moveTo>
                  <a:pt x="735329" y="48707"/>
                </a:moveTo>
                <a:cubicBezTo>
                  <a:pt x="735329" y="46802"/>
                  <a:pt x="738187" y="51565"/>
                  <a:pt x="732472" y="52517"/>
                </a:cubicBezTo>
                <a:cubicBezTo>
                  <a:pt x="732472" y="51565"/>
                  <a:pt x="731519" y="47755"/>
                  <a:pt x="735329" y="48707"/>
                </a:cubicBezTo>
                <a:close/>
                <a:moveTo>
                  <a:pt x="708660" y="46803"/>
                </a:moveTo>
                <a:lnTo>
                  <a:pt x="714375" y="50613"/>
                </a:lnTo>
                <a:lnTo>
                  <a:pt x="704850" y="48708"/>
                </a:lnTo>
                <a:close/>
                <a:moveTo>
                  <a:pt x="723900" y="41088"/>
                </a:moveTo>
                <a:cubicBezTo>
                  <a:pt x="725805" y="42040"/>
                  <a:pt x="730567" y="42040"/>
                  <a:pt x="732472" y="42040"/>
                </a:cubicBezTo>
                <a:lnTo>
                  <a:pt x="726757" y="47755"/>
                </a:lnTo>
                <a:close/>
                <a:moveTo>
                  <a:pt x="257175" y="30610"/>
                </a:moveTo>
                <a:lnTo>
                  <a:pt x="256443" y="31428"/>
                </a:lnTo>
                <a:lnTo>
                  <a:pt x="256222" y="31563"/>
                </a:lnTo>
                <a:close/>
                <a:moveTo>
                  <a:pt x="423267" y="368"/>
                </a:moveTo>
                <a:cubicBezTo>
                  <a:pt x="430054" y="-108"/>
                  <a:pt x="437674" y="-346"/>
                  <a:pt x="442912" y="1083"/>
                </a:cubicBezTo>
                <a:cubicBezTo>
                  <a:pt x="441007" y="1083"/>
                  <a:pt x="437197" y="2035"/>
                  <a:pt x="435292" y="2035"/>
                </a:cubicBezTo>
                <a:cubicBezTo>
                  <a:pt x="436245" y="4893"/>
                  <a:pt x="440055" y="7750"/>
                  <a:pt x="448627" y="8703"/>
                </a:cubicBezTo>
                <a:lnTo>
                  <a:pt x="451485" y="4893"/>
                </a:lnTo>
                <a:lnTo>
                  <a:pt x="455295" y="7750"/>
                </a:lnTo>
                <a:cubicBezTo>
                  <a:pt x="468630" y="7750"/>
                  <a:pt x="452437" y="2988"/>
                  <a:pt x="464820" y="2988"/>
                </a:cubicBezTo>
                <a:cubicBezTo>
                  <a:pt x="472440" y="13465"/>
                  <a:pt x="520065" y="3940"/>
                  <a:pt x="531495" y="13465"/>
                </a:cubicBezTo>
                <a:cubicBezTo>
                  <a:pt x="541020" y="5845"/>
                  <a:pt x="507682" y="12513"/>
                  <a:pt x="517207" y="5845"/>
                </a:cubicBezTo>
                <a:cubicBezTo>
                  <a:pt x="521017" y="6798"/>
                  <a:pt x="522922" y="7750"/>
                  <a:pt x="531495" y="8703"/>
                </a:cubicBezTo>
                <a:lnTo>
                  <a:pt x="528637" y="3940"/>
                </a:lnTo>
                <a:cubicBezTo>
                  <a:pt x="567690" y="6798"/>
                  <a:pt x="582930" y="10608"/>
                  <a:pt x="617220" y="9655"/>
                </a:cubicBezTo>
                <a:lnTo>
                  <a:pt x="615315" y="11560"/>
                </a:lnTo>
                <a:cubicBezTo>
                  <a:pt x="627697" y="13465"/>
                  <a:pt x="634365" y="12513"/>
                  <a:pt x="640080" y="8703"/>
                </a:cubicBezTo>
                <a:cubicBezTo>
                  <a:pt x="641985" y="10608"/>
                  <a:pt x="633412" y="11560"/>
                  <a:pt x="638175" y="13465"/>
                </a:cubicBezTo>
                <a:cubicBezTo>
                  <a:pt x="659130" y="1083"/>
                  <a:pt x="681037" y="21085"/>
                  <a:pt x="694372" y="13465"/>
                </a:cubicBezTo>
                <a:cubicBezTo>
                  <a:pt x="693420" y="22038"/>
                  <a:pt x="721042" y="31563"/>
                  <a:pt x="709612" y="38230"/>
                </a:cubicBezTo>
                <a:lnTo>
                  <a:pt x="718185" y="36325"/>
                </a:lnTo>
                <a:cubicBezTo>
                  <a:pt x="715327" y="42993"/>
                  <a:pt x="689610" y="36325"/>
                  <a:pt x="684847" y="42993"/>
                </a:cubicBezTo>
                <a:lnTo>
                  <a:pt x="657225" y="36325"/>
                </a:lnTo>
                <a:cubicBezTo>
                  <a:pt x="658177" y="39183"/>
                  <a:pt x="653415" y="42040"/>
                  <a:pt x="658177" y="42993"/>
                </a:cubicBezTo>
                <a:cubicBezTo>
                  <a:pt x="651510" y="42993"/>
                  <a:pt x="644842" y="43945"/>
                  <a:pt x="654367" y="46803"/>
                </a:cubicBezTo>
                <a:cubicBezTo>
                  <a:pt x="586740" y="31563"/>
                  <a:pt x="518160" y="46803"/>
                  <a:pt x="452437" y="38230"/>
                </a:cubicBezTo>
                <a:cubicBezTo>
                  <a:pt x="448627" y="38230"/>
                  <a:pt x="450532" y="41088"/>
                  <a:pt x="452437" y="42040"/>
                </a:cubicBezTo>
                <a:cubicBezTo>
                  <a:pt x="440055" y="36325"/>
                  <a:pt x="441007" y="44898"/>
                  <a:pt x="434340" y="45850"/>
                </a:cubicBezTo>
                <a:lnTo>
                  <a:pt x="416242" y="37278"/>
                </a:lnTo>
                <a:cubicBezTo>
                  <a:pt x="409575" y="40135"/>
                  <a:pt x="415290" y="42040"/>
                  <a:pt x="414337" y="43945"/>
                </a:cubicBezTo>
                <a:cubicBezTo>
                  <a:pt x="397192" y="44898"/>
                  <a:pt x="381000" y="42993"/>
                  <a:pt x="364807" y="42040"/>
                </a:cubicBezTo>
                <a:cubicBezTo>
                  <a:pt x="357187" y="42040"/>
                  <a:pt x="349567" y="41088"/>
                  <a:pt x="341947" y="41088"/>
                </a:cubicBezTo>
                <a:cubicBezTo>
                  <a:pt x="339090" y="41088"/>
                  <a:pt x="335280" y="41088"/>
                  <a:pt x="331470" y="41088"/>
                </a:cubicBezTo>
                <a:cubicBezTo>
                  <a:pt x="329565" y="42040"/>
                  <a:pt x="327660" y="42040"/>
                  <a:pt x="325755" y="42040"/>
                </a:cubicBezTo>
                <a:cubicBezTo>
                  <a:pt x="324802" y="42040"/>
                  <a:pt x="322897" y="42993"/>
                  <a:pt x="321945" y="42993"/>
                </a:cubicBezTo>
                <a:cubicBezTo>
                  <a:pt x="314325" y="41088"/>
                  <a:pt x="323850" y="36325"/>
                  <a:pt x="313372" y="36325"/>
                </a:cubicBezTo>
                <a:cubicBezTo>
                  <a:pt x="320992" y="40135"/>
                  <a:pt x="313372" y="41088"/>
                  <a:pt x="307657" y="42993"/>
                </a:cubicBezTo>
                <a:cubicBezTo>
                  <a:pt x="300037" y="45850"/>
                  <a:pt x="293370" y="49660"/>
                  <a:pt x="298132" y="50613"/>
                </a:cubicBezTo>
                <a:cubicBezTo>
                  <a:pt x="292417" y="47755"/>
                  <a:pt x="283845" y="51565"/>
                  <a:pt x="278130" y="55375"/>
                </a:cubicBezTo>
                <a:cubicBezTo>
                  <a:pt x="272415" y="58233"/>
                  <a:pt x="267652" y="61090"/>
                  <a:pt x="264795" y="55375"/>
                </a:cubicBezTo>
                <a:cubicBezTo>
                  <a:pt x="255270" y="63948"/>
                  <a:pt x="261937" y="66805"/>
                  <a:pt x="264795" y="64900"/>
                </a:cubicBezTo>
                <a:cubicBezTo>
                  <a:pt x="259080" y="70615"/>
                  <a:pt x="256222" y="75378"/>
                  <a:pt x="253365" y="81093"/>
                </a:cubicBezTo>
                <a:cubicBezTo>
                  <a:pt x="250507" y="87760"/>
                  <a:pt x="248602" y="93475"/>
                  <a:pt x="246697" y="100143"/>
                </a:cubicBezTo>
                <a:cubicBezTo>
                  <a:pt x="240030" y="106810"/>
                  <a:pt x="213360" y="164913"/>
                  <a:pt x="198120" y="172533"/>
                </a:cubicBezTo>
                <a:cubicBezTo>
                  <a:pt x="208597" y="166818"/>
                  <a:pt x="200025" y="174438"/>
                  <a:pt x="198120" y="183963"/>
                </a:cubicBezTo>
                <a:lnTo>
                  <a:pt x="206692" y="179200"/>
                </a:lnTo>
                <a:lnTo>
                  <a:pt x="195262" y="197298"/>
                </a:lnTo>
                <a:cubicBezTo>
                  <a:pt x="193357" y="201108"/>
                  <a:pt x="192405" y="202060"/>
                  <a:pt x="192405" y="202060"/>
                </a:cubicBezTo>
                <a:cubicBezTo>
                  <a:pt x="190500" y="204918"/>
                  <a:pt x="190500" y="200155"/>
                  <a:pt x="184785" y="206823"/>
                </a:cubicBezTo>
                <a:cubicBezTo>
                  <a:pt x="177165" y="219205"/>
                  <a:pt x="180022" y="221110"/>
                  <a:pt x="178117" y="229683"/>
                </a:cubicBezTo>
                <a:lnTo>
                  <a:pt x="180022" y="227778"/>
                </a:lnTo>
                <a:lnTo>
                  <a:pt x="175260" y="236350"/>
                </a:lnTo>
                <a:cubicBezTo>
                  <a:pt x="171450" y="243018"/>
                  <a:pt x="182880" y="211585"/>
                  <a:pt x="168592" y="230635"/>
                </a:cubicBezTo>
                <a:cubicBezTo>
                  <a:pt x="169545" y="231588"/>
                  <a:pt x="169545" y="246828"/>
                  <a:pt x="162877" y="250638"/>
                </a:cubicBezTo>
                <a:cubicBezTo>
                  <a:pt x="168592" y="241113"/>
                  <a:pt x="164782" y="240160"/>
                  <a:pt x="160972" y="243018"/>
                </a:cubicBezTo>
                <a:lnTo>
                  <a:pt x="152400" y="257305"/>
                </a:lnTo>
                <a:lnTo>
                  <a:pt x="160972" y="255400"/>
                </a:lnTo>
                <a:cubicBezTo>
                  <a:pt x="137160" y="296358"/>
                  <a:pt x="107632" y="337315"/>
                  <a:pt x="82867" y="381130"/>
                </a:cubicBezTo>
                <a:cubicBezTo>
                  <a:pt x="78105" y="377320"/>
                  <a:pt x="64770" y="412563"/>
                  <a:pt x="59055" y="403990"/>
                </a:cubicBezTo>
                <a:lnTo>
                  <a:pt x="60960" y="403038"/>
                </a:lnTo>
                <a:cubicBezTo>
                  <a:pt x="66675" y="391608"/>
                  <a:pt x="52387" y="402085"/>
                  <a:pt x="48577" y="411610"/>
                </a:cubicBezTo>
                <a:cubicBezTo>
                  <a:pt x="56197" y="403990"/>
                  <a:pt x="46672" y="432565"/>
                  <a:pt x="60960" y="411610"/>
                </a:cubicBezTo>
                <a:lnTo>
                  <a:pt x="54292" y="430660"/>
                </a:lnTo>
                <a:cubicBezTo>
                  <a:pt x="59055" y="440185"/>
                  <a:pt x="54292" y="447805"/>
                  <a:pt x="50482" y="459235"/>
                </a:cubicBezTo>
                <a:cubicBezTo>
                  <a:pt x="46672" y="470665"/>
                  <a:pt x="44767" y="486858"/>
                  <a:pt x="51435" y="497335"/>
                </a:cubicBezTo>
                <a:cubicBezTo>
                  <a:pt x="50482" y="495430"/>
                  <a:pt x="49530" y="495430"/>
                  <a:pt x="48577" y="495430"/>
                </a:cubicBezTo>
                <a:cubicBezTo>
                  <a:pt x="52387" y="501145"/>
                  <a:pt x="54292" y="505908"/>
                  <a:pt x="57150" y="510670"/>
                </a:cubicBezTo>
                <a:cubicBezTo>
                  <a:pt x="60007" y="516385"/>
                  <a:pt x="62865" y="523053"/>
                  <a:pt x="65722" y="528768"/>
                </a:cubicBezTo>
                <a:cubicBezTo>
                  <a:pt x="71437" y="540198"/>
                  <a:pt x="74295" y="549723"/>
                  <a:pt x="77152" y="551628"/>
                </a:cubicBezTo>
                <a:lnTo>
                  <a:pt x="74295" y="556390"/>
                </a:lnTo>
                <a:cubicBezTo>
                  <a:pt x="91440" y="572583"/>
                  <a:pt x="93345" y="575440"/>
                  <a:pt x="104775" y="600205"/>
                </a:cubicBezTo>
                <a:cubicBezTo>
                  <a:pt x="104775" y="600205"/>
                  <a:pt x="101917" y="598300"/>
                  <a:pt x="102870" y="602110"/>
                </a:cubicBezTo>
                <a:cubicBezTo>
                  <a:pt x="108585" y="605920"/>
                  <a:pt x="115252" y="609730"/>
                  <a:pt x="123825" y="626875"/>
                </a:cubicBezTo>
                <a:lnTo>
                  <a:pt x="121920" y="626875"/>
                </a:lnTo>
                <a:lnTo>
                  <a:pt x="137160" y="651640"/>
                </a:lnTo>
                <a:cubicBezTo>
                  <a:pt x="124777" y="658308"/>
                  <a:pt x="170497" y="690693"/>
                  <a:pt x="160972" y="705933"/>
                </a:cubicBezTo>
                <a:cubicBezTo>
                  <a:pt x="167640" y="708790"/>
                  <a:pt x="179070" y="725935"/>
                  <a:pt x="185737" y="733555"/>
                </a:cubicBezTo>
                <a:cubicBezTo>
                  <a:pt x="184785" y="733555"/>
                  <a:pt x="184785" y="734508"/>
                  <a:pt x="184785" y="736413"/>
                </a:cubicBezTo>
                <a:cubicBezTo>
                  <a:pt x="197167" y="742128"/>
                  <a:pt x="199072" y="765940"/>
                  <a:pt x="205740" y="776418"/>
                </a:cubicBezTo>
                <a:cubicBezTo>
                  <a:pt x="211455" y="782133"/>
                  <a:pt x="212407" y="778323"/>
                  <a:pt x="212407" y="773560"/>
                </a:cubicBezTo>
                <a:cubicBezTo>
                  <a:pt x="214312" y="790705"/>
                  <a:pt x="240030" y="808803"/>
                  <a:pt x="240982" y="815470"/>
                </a:cubicBezTo>
                <a:cubicBezTo>
                  <a:pt x="246697" y="825948"/>
                  <a:pt x="238125" y="822138"/>
                  <a:pt x="237172" y="826900"/>
                </a:cubicBezTo>
                <a:cubicBezTo>
                  <a:pt x="247650" y="841188"/>
                  <a:pt x="247650" y="818328"/>
                  <a:pt x="254317" y="841188"/>
                </a:cubicBezTo>
                <a:cubicBezTo>
                  <a:pt x="252412" y="839283"/>
                  <a:pt x="249555" y="835473"/>
                  <a:pt x="249555" y="837378"/>
                </a:cubicBezTo>
                <a:cubicBezTo>
                  <a:pt x="251460" y="841188"/>
                  <a:pt x="250507" y="848808"/>
                  <a:pt x="250507" y="856428"/>
                </a:cubicBezTo>
                <a:cubicBezTo>
                  <a:pt x="250507" y="864048"/>
                  <a:pt x="250507" y="871668"/>
                  <a:pt x="254317" y="873573"/>
                </a:cubicBezTo>
                <a:cubicBezTo>
                  <a:pt x="253365" y="871668"/>
                  <a:pt x="253365" y="869763"/>
                  <a:pt x="253365" y="867858"/>
                </a:cubicBezTo>
                <a:cubicBezTo>
                  <a:pt x="259080" y="872620"/>
                  <a:pt x="261937" y="881193"/>
                  <a:pt x="265747" y="887860"/>
                </a:cubicBezTo>
                <a:cubicBezTo>
                  <a:pt x="269557" y="894528"/>
                  <a:pt x="273367" y="899290"/>
                  <a:pt x="277177" y="895480"/>
                </a:cubicBezTo>
                <a:lnTo>
                  <a:pt x="278130" y="890718"/>
                </a:lnTo>
                <a:cubicBezTo>
                  <a:pt x="286702" y="900243"/>
                  <a:pt x="289560" y="900243"/>
                  <a:pt x="292417" y="901195"/>
                </a:cubicBezTo>
                <a:cubicBezTo>
                  <a:pt x="295275" y="901195"/>
                  <a:pt x="298132" y="902148"/>
                  <a:pt x="309562" y="907863"/>
                </a:cubicBezTo>
                <a:lnTo>
                  <a:pt x="309562" y="908815"/>
                </a:lnTo>
                <a:cubicBezTo>
                  <a:pt x="320992" y="909768"/>
                  <a:pt x="326707" y="915483"/>
                  <a:pt x="333375" y="907863"/>
                </a:cubicBezTo>
                <a:lnTo>
                  <a:pt x="328612" y="906910"/>
                </a:lnTo>
                <a:cubicBezTo>
                  <a:pt x="343852" y="905958"/>
                  <a:pt x="344805" y="906910"/>
                  <a:pt x="360997" y="906910"/>
                </a:cubicBezTo>
                <a:cubicBezTo>
                  <a:pt x="362902" y="906910"/>
                  <a:pt x="370522" y="905005"/>
                  <a:pt x="372427" y="906910"/>
                </a:cubicBezTo>
                <a:cubicBezTo>
                  <a:pt x="373380" y="900243"/>
                  <a:pt x="409575" y="904053"/>
                  <a:pt x="416242" y="904053"/>
                </a:cubicBezTo>
                <a:cubicBezTo>
                  <a:pt x="403860" y="905005"/>
                  <a:pt x="409575" y="906910"/>
                  <a:pt x="413385" y="909768"/>
                </a:cubicBezTo>
                <a:cubicBezTo>
                  <a:pt x="421005" y="905005"/>
                  <a:pt x="425767" y="904053"/>
                  <a:pt x="436245" y="907863"/>
                </a:cubicBezTo>
                <a:cubicBezTo>
                  <a:pt x="438150" y="900243"/>
                  <a:pt x="440055" y="891670"/>
                  <a:pt x="460057" y="891670"/>
                </a:cubicBezTo>
                <a:cubicBezTo>
                  <a:pt x="457200" y="893575"/>
                  <a:pt x="452437" y="893575"/>
                  <a:pt x="454342" y="895480"/>
                </a:cubicBezTo>
                <a:cubicBezTo>
                  <a:pt x="456247" y="897385"/>
                  <a:pt x="461010" y="895480"/>
                  <a:pt x="461962" y="893575"/>
                </a:cubicBezTo>
                <a:cubicBezTo>
                  <a:pt x="463867" y="895480"/>
                  <a:pt x="458152" y="896433"/>
                  <a:pt x="460057" y="899290"/>
                </a:cubicBezTo>
                <a:cubicBezTo>
                  <a:pt x="473392" y="892623"/>
                  <a:pt x="482917" y="899290"/>
                  <a:pt x="502920" y="896433"/>
                </a:cubicBezTo>
                <a:cubicBezTo>
                  <a:pt x="496252" y="899290"/>
                  <a:pt x="501967" y="900243"/>
                  <a:pt x="503872" y="903100"/>
                </a:cubicBezTo>
                <a:cubicBezTo>
                  <a:pt x="504825" y="894528"/>
                  <a:pt x="530542" y="910720"/>
                  <a:pt x="522922" y="899290"/>
                </a:cubicBezTo>
                <a:cubicBezTo>
                  <a:pt x="561975" y="905958"/>
                  <a:pt x="621030" y="899290"/>
                  <a:pt x="636270" y="906910"/>
                </a:cubicBezTo>
                <a:cubicBezTo>
                  <a:pt x="641032" y="909768"/>
                  <a:pt x="651510" y="905005"/>
                  <a:pt x="658177" y="905005"/>
                </a:cubicBezTo>
                <a:lnTo>
                  <a:pt x="657225" y="908815"/>
                </a:lnTo>
                <a:cubicBezTo>
                  <a:pt x="676275" y="902148"/>
                  <a:pt x="672465" y="905958"/>
                  <a:pt x="694372" y="899290"/>
                </a:cubicBezTo>
                <a:cubicBezTo>
                  <a:pt x="684847" y="904053"/>
                  <a:pt x="688657" y="905958"/>
                  <a:pt x="698182" y="909768"/>
                </a:cubicBezTo>
                <a:lnTo>
                  <a:pt x="713422" y="902148"/>
                </a:lnTo>
                <a:lnTo>
                  <a:pt x="705802" y="912625"/>
                </a:lnTo>
                <a:cubicBezTo>
                  <a:pt x="712470" y="909768"/>
                  <a:pt x="720090" y="910720"/>
                  <a:pt x="725805" y="911673"/>
                </a:cubicBezTo>
                <a:cubicBezTo>
                  <a:pt x="722947" y="911673"/>
                  <a:pt x="724852" y="912625"/>
                  <a:pt x="724852" y="913578"/>
                </a:cubicBezTo>
                <a:cubicBezTo>
                  <a:pt x="725805" y="909768"/>
                  <a:pt x="732472" y="907863"/>
                  <a:pt x="738187" y="905005"/>
                </a:cubicBezTo>
                <a:cubicBezTo>
                  <a:pt x="743902" y="903100"/>
                  <a:pt x="749617" y="899290"/>
                  <a:pt x="750570" y="897385"/>
                </a:cubicBezTo>
                <a:cubicBezTo>
                  <a:pt x="754380" y="900243"/>
                  <a:pt x="757237" y="897385"/>
                  <a:pt x="760095" y="895480"/>
                </a:cubicBezTo>
                <a:cubicBezTo>
                  <a:pt x="762952" y="893575"/>
                  <a:pt x="764857" y="890718"/>
                  <a:pt x="768667" y="892623"/>
                </a:cubicBezTo>
                <a:cubicBezTo>
                  <a:pt x="769620" y="890718"/>
                  <a:pt x="770572" y="887860"/>
                  <a:pt x="772477" y="885955"/>
                </a:cubicBezTo>
                <a:cubicBezTo>
                  <a:pt x="767715" y="885003"/>
                  <a:pt x="764857" y="883098"/>
                  <a:pt x="769620" y="881193"/>
                </a:cubicBezTo>
                <a:cubicBezTo>
                  <a:pt x="770572" y="881193"/>
                  <a:pt x="770572" y="880240"/>
                  <a:pt x="770572" y="880240"/>
                </a:cubicBezTo>
                <a:lnTo>
                  <a:pt x="775335" y="882145"/>
                </a:lnTo>
                <a:lnTo>
                  <a:pt x="779422" y="875139"/>
                </a:lnTo>
                <a:lnTo>
                  <a:pt x="776287" y="873572"/>
                </a:lnTo>
                <a:cubicBezTo>
                  <a:pt x="774859" y="872144"/>
                  <a:pt x="776049" y="871667"/>
                  <a:pt x="778431" y="871191"/>
                </a:cubicBezTo>
                <a:lnTo>
                  <a:pt x="783875" y="869795"/>
                </a:lnTo>
                <a:lnTo>
                  <a:pt x="783907" y="869763"/>
                </a:lnTo>
                <a:lnTo>
                  <a:pt x="783907" y="869787"/>
                </a:lnTo>
                <a:lnTo>
                  <a:pt x="784769" y="869566"/>
                </a:lnTo>
                <a:lnTo>
                  <a:pt x="786765" y="866905"/>
                </a:lnTo>
                <a:cubicBezTo>
                  <a:pt x="787717" y="865000"/>
                  <a:pt x="788670" y="863095"/>
                  <a:pt x="789622" y="860238"/>
                </a:cubicBezTo>
                <a:cubicBezTo>
                  <a:pt x="806767" y="844998"/>
                  <a:pt x="805815" y="813565"/>
                  <a:pt x="825817" y="797373"/>
                </a:cubicBezTo>
                <a:cubicBezTo>
                  <a:pt x="822960" y="799278"/>
                  <a:pt x="820102" y="804040"/>
                  <a:pt x="821055" y="805945"/>
                </a:cubicBezTo>
                <a:cubicBezTo>
                  <a:pt x="830580" y="787848"/>
                  <a:pt x="846772" y="773560"/>
                  <a:pt x="849630" y="761178"/>
                </a:cubicBezTo>
                <a:lnTo>
                  <a:pt x="845820" y="760225"/>
                </a:lnTo>
                <a:cubicBezTo>
                  <a:pt x="851535" y="746890"/>
                  <a:pt x="856297" y="736413"/>
                  <a:pt x="862012" y="725935"/>
                </a:cubicBezTo>
                <a:lnTo>
                  <a:pt x="858202" y="723078"/>
                </a:lnTo>
                <a:cubicBezTo>
                  <a:pt x="868680" y="708790"/>
                  <a:pt x="880110" y="672595"/>
                  <a:pt x="894397" y="668785"/>
                </a:cubicBezTo>
                <a:cubicBezTo>
                  <a:pt x="893445" y="663070"/>
                  <a:pt x="907732" y="648783"/>
                  <a:pt x="911542" y="639258"/>
                </a:cubicBezTo>
                <a:lnTo>
                  <a:pt x="916305" y="639258"/>
                </a:lnTo>
                <a:cubicBezTo>
                  <a:pt x="923925" y="628780"/>
                  <a:pt x="926782" y="622113"/>
                  <a:pt x="929640" y="614493"/>
                </a:cubicBezTo>
                <a:cubicBezTo>
                  <a:pt x="949642" y="595443"/>
                  <a:pt x="955357" y="570678"/>
                  <a:pt x="966787" y="551628"/>
                </a:cubicBezTo>
                <a:lnTo>
                  <a:pt x="967740" y="551628"/>
                </a:lnTo>
                <a:lnTo>
                  <a:pt x="977265" y="530673"/>
                </a:lnTo>
                <a:cubicBezTo>
                  <a:pt x="977265" y="537340"/>
                  <a:pt x="978217" y="525910"/>
                  <a:pt x="982027" y="520195"/>
                </a:cubicBezTo>
                <a:cubicBezTo>
                  <a:pt x="982980" y="516385"/>
                  <a:pt x="985837" y="511623"/>
                  <a:pt x="987742" y="508765"/>
                </a:cubicBezTo>
                <a:cubicBezTo>
                  <a:pt x="989647" y="505908"/>
                  <a:pt x="992505" y="503050"/>
                  <a:pt x="994410" y="500193"/>
                </a:cubicBezTo>
                <a:cubicBezTo>
                  <a:pt x="995362" y="496383"/>
                  <a:pt x="996315" y="493525"/>
                  <a:pt x="997267" y="489715"/>
                </a:cubicBezTo>
                <a:cubicBezTo>
                  <a:pt x="997267" y="502098"/>
                  <a:pt x="1002982" y="490668"/>
                  <a:pt x="1006792" y="489715"/>
                </a:cubicBezTo>
                <a:cubicBezTo>
                  <a:pt x="1005840" y="487810"/>
                  <a:pt x="1004887" y="484953"/>
                  <a:pt x="1003935" y="482095"/>
                </a:cubicBezTo>
                <a:cubicBezTo>
                  <a:pt x="1005840" y="478285"/>
                  <a:pt x="1006792" y="486858"/>
                  <a:pt x="1007745" y="481143"/>
                </a:cubicBezTo>
                <a:lnTo>
                  <a:pt x="1007534" y="480159"/>
                </a:lnTo>
                <a:lnTo>
                  <a:pt x="1007507" y="480785"/>
                </a:lnTo>
                <a:cubicBezTo>
                  <a:pt x="1007030" y="480904"/>
                  <a:pt x="1006316" y="479713"/>
                  <a:pt x="1005839" y="478285"/>
                </a:cubicBezTo>
                <a:cubicBezTo>
                  <a:pt x="1003934" y="475427"/>
                  <a:pt x="1002029" y="471617"/>
                  <a:pt x="1004887" y="472570"/>
                </a:cubicBezTo>
                <a:cubicBezTo>
                  <a:pt x="1003935" y="473046"/>
                  <a:pt x="1004887" y="473046"/>
                  <a:pt x="1005959" y="473284"/>
                </a:cubicBezTo>
                <a:lnTo>
                  <a:pt x="1006096" y="473449"/>
                </a:lnTo>
                <a:lnTo>
                  <a:pt x="1004887" y="467808"/>
                </a:lnTo>
                <a:cubicBezTo>
                  <a:pt x="1002982" y="462093"/>
                  <a:pt x="1001077" y="458283"/>
                  <a:pt x="998220" y="456378"/>
                </a:cubicBezTo>
                <a:cubicBezTo>
                  <a:pt x="997267" y="457330"/>
                  <a:pt x="996315" y="459235"/>
                  <a:pt x="996315" y="461140"/>
                </a:cubicBezTo>
                <a:cubicBezTo>
                  <a:pt x="996315" y="460188"/>
                  <a:pt x="995362" y="459235"/>
                  <a:pt x="994410" y="459235"/>
                </a:cubicBezTo>
                <a:cubicBezTo>
                  <a:pt x="993457" y="450663"/>
                  <a:pt x="992505" y="454473"/>
                  <a:pt x="990600" y="455425"/>
                </a:cubicBezTo>
                <a:cubicBezTo>
                  <a:pt x="992029" y="449710"/>
                  <a:pt x="990838" y="446138"/>
                  <a:pt x="989528" y="442328"/>
                </a:cubicBezTo>
                <a:lnTo>
                  <a:pt x="987782" y="428125"/>
                </a:lnTo>
                <a:lnTo>
                  <a:pt x="987633" y="427934"/>
                </a:lnTo>
                <a:lnTo>
                  <a:pt x="984915" y="431196"/>
                </a:lnTo>
                <a:cubicBezTo>
                  <a:pt x="980361" y="426910"/>
                  <a:pt x="971788" y="404942"/>
                  <a:pt x="969645" y="413515"/>
                </a:cubicBezTo>
                <a:cubicBezTo>
                  <a:pt x="970597" y="402085"/>
                  <a:pt x="966787" y="407800"/>
                  <a:pt x="968692" y="399228"/>
                </a:cubicBezTo>
                <a:cubicBezTo>
                  <a:pt x="974407" y="412563"/>
                  <a:pt x="985837" y="421135"/>
                  <a:pt x="994410" y="429708"/>
                </a:cubicBezTo>
                <a:lnTo>
                  <a:pt x="992505" y="418278"/>
                </a:lnTo>
                <a:cubicBezTo>
                  <a:pt x="997267" y="419230"/>
                  <a:pt x="1000125" y="424945"/>
                  <a:pt x="1002030" y="430660"/>
                </a:cubicBezTo>
                <a:cubicBezTo>
                  <a:pt x="1003935" y="436375"/>
                  <a:pt x="1004887" y="442090"/>
                  <a:pt x="1006792" y="443995"/>
                </a:cubicBezTo>
                <a:cubicBezTo>
                  <a:pt x="1002982" y="441138"/>
                  <a:pt x="1001077" y="432565"/>
                  <a:pt x="1002030" y="431613"/>
                </a:cubicBezTo>
                <a:cubicBezTo>
                  <a:pt x="1001077" y="433518"/>
                  <a:pt x="999172" y="435423"/>
                  <a:pt x="998220" y="437328"/>
                </a:cubicBezTo>
                <a:cubicBezTo>
                  <a:pt x="1002982" y="449710"/>
                  <a:pt x="1009650" y="458283"/>
                  <a:pt x="1013460" y="468760"/>
                </a:cubicBezTo>
                <a:cubicBezTo>
                  <a:pt x="1013460" y="463998"/>
                  <a:pt x="1014412" y="466855"/>
                  <a:pt x="1016317" y="469713"/>
                </a:cubicBezTo>
                <a:cubicBezTo>
                  <a:pt x="1017270" y="472570"/>
                  <a:pt x="1019175" y="476380"/>
                  <a:pt x="1021080" y="472570"/>
                </a:cubicBezTo>
                <a:cubicBezTo>
                  <a:pt x="1021080" y="469713"/>
                  <a:pt x="1020127" y="466855"/>
                  <a:pt x="1020127" y="463998"/>
                </a:cubicBezTo>
                <a:cubicBezTo>
                  <a:pt x="1022032" y="460188"/>
                  <a:pt x="1024890" y="467808"/>
                  <a:pt x="1026795" y="472570"/>
                </a:cubicBezTo>
                <a:cubicBezTo>
                  <a:pt x="1024890" y="486858"/>
                  <a:pt x="1021080" y="504955"/>
                  <a:pt x="1013460" y="520195"/>
                </a:cubicBezTo>
                <a:cubicBezTo>
                  <a:pt x="1004887" y="534483"/>
                  <a:pt x="998220" y="546865"/>
                  <a:pt x="993457" y="549723"/>
                </a:cubicBezTo>
                <a:cubicBezTo>
                  <a:pt x="997267" y="545913"/>
                  <a:pt x="1001077" y="536388"/>
                  <a:pt x="1002030" y="531625"/>
                </a:cubicBezTo>
                <a:lnTo>
                  <a:pt x="993457" y="541150"/>
                </a:lnTo>
                <a:cubicBezTo>
                  <a:pt x="997267" y="532578"/>
                  <a:pt x="1006792" y="528768"/>
                  <a:pt x="1011555" y="514480"/>
                </a:cubicBezTo>
                <a:cubicBezTo>
                  <a:pt x="1007745" y="514480"/>
                  <a:pt x="1006792" y="504003"/>
                  <a:pt x="998220" y="510670"/>
                </a:cubicBezTo>
                <a:cubicBezTo>
                  <a:pt x="994410" y="514480"/>
                  <a:pt x="990600" y="519243"/>
                  <a:pt x="989647" y="523053"/>
                </a:cubicBezTo>
                <a:cubicBezTo>
                  <a:pt x="988695" y="526863"/>
                  <a:pt x="987742" y="529720"/>
                  <a:pt x="987742" y="533530"/>
                </a:cubicBezTo>
                <a:cubicBezTo>
                  <a:pt x="986790" y="540198"/>
                  <a:pt x="986790" y="548770"/>
                  <a:pt x="977265" y="563058"/>
                </a:cubicBezTo>
                <a:cubicBezTo>
                  <a:pt x="977265" y="566868"/>
                  <a:pt x="976312" y="553533"/>
                  <a:pt x="968692" y="570678"/>
                </a:cubicBezTo>
                <a:cubicBezTo>
                  <a:pt x="961072" y="591633"/>
                  <a:pt x="960120" y="610683"/>
                  <a:pt x="966787" y="614493"/>
                </a:cubicBezTo>
                <a:cubicBezTo>
                  <a:pt x="969645" y="604968"/>
                  <a:pt x="975360" y="585918"/>
                  <a:pt x="982027" y="585918"/>
                </a:cubicBezTo>
                <a:cubicBezTo>
                  <a:pt x="979170" y="595443"/>
                  <a:pt x="972502" y="610683"/>
                  <a:pt x="975360" y="613540"/>
                </a:cubicBezTo>
                <a:cubicBezTo>
                  <a:pt x="964882" y="618303"/>
                  <a:pt x="982980" y="596395"/>
                  <a:pt x="971550" y="604968"/>
                </a:cubicBezTo>
                <a:cubicBezTo>
                  <a:pt x="967740" y="610683"/>
                  <a:pt x="968692" y="614493"/>
                  <a:pt x="967740" y="617350"/>
                </a:cubicBezTo>
                <a:cubicBezTo>
                  <a:pt x="967740" y="611635"/>
                  <a:pt x="960120" y="620208"/>
                  <a:pt x="958215" y="621160"/>
                </a:cubicBezTo>
                <a:cubicBezTo>
                  <a:pt x="946785" y="640210"/>
                  <a:pt x="938212" y="649735"/>
                  <a:pt x="925830" y="669738"/>
                </a:cubicBezTo>
                <a:cubicBezTo>
                  <a:pt x="923925" y="669738"/>
                  <a:pt x="921067" y="670690"/>
                  <a:pt x="920115" y="669738"/>
                </a:cubicBezTo>
                <a:cubicBezTo>
                  <a:pt x="915352" y="681168"/>
                  <a:pt x="916305" y="700218"/>
                  <a:pt x="922020" y="698313"/>
                </a:cubicBezTo>
                <a:cubicBezTo>
                  <a:pt x="916305" y="710695"/>
                  <a:pt x="912495" y="709743"/>
                  <a:pt x="908685" y="720220"/>
                </a:cubicBezTo>
                <a:cubicBezTo>
                  <a:pt x="922972" y="707838"/>
                  <a:pt x="905827" y="723078"/>
                  <a:pt x="910590" y="727840"/>
                </a:cubicBezTo>
                <a:cubicBezTo>
                  <a:pt x="905827" y="738318"/>
                  <a:pt x="905827" y="729745"/>
                  <a:pt x="902017" y="733555"/>
                </a:cubicBezTo>
                <a:cubicBezTo>
                  <a:pt x="902017" y="735460"/>
                  <a:pt x="902017" y="741175"/>
                  <a:pt x="902970" y="742128"/>
                </a:cubicBezTo>
                <a:cubicBezTo>
                  <a:pt x="895350" y="745938"/>
                  <a:pt x="899160" y="723078"/>
                  <a:pt x="889635" y="727840"/>
                </a:cubicBezTo>
                <a:cubicBezTo>
                  <a:pt x="882967" y="730698"/>
                  <a:pt x="864870" y="749748"/>
                  <a:pt x="863917" y="750700"/>
                </a:cubicBezTo>
                <a:cubicBezTo>
                  <a:pt x="865822" y="758320"/>
                  <a:pt x="885825" y="768798"/>
                  <a:pt x="896302" y="764988"/>
                </a:cubicBezTo>
                <a:cubicBezTo>
                  <a:pt x="899160" y="766893"/>
                  <a:pt x="886777" y="772608"/>
                  <a:pt x="883920" y="776418"/>
                </a:cubicBezTo>
                <a:cubicBezTo>
                  <a:pt x="871537" y="785943"/>
                  <a:pt x="877252" y="798325"/>
                  <a:pt x="868680" y="807850"/>
                </a:cubicBezTo>
                <a:lnTo>
                  <a:pt x="870585" y="798325"/>
                </a:lnTo>
                <a:cubicBezTo>
                  <a:pt x="867727" y="799278"/>
                  <a:pt x="861060" y="815470"/>
                  <a:pt x="861060" y="819280"/>
                </a:cubicBezTo>
                <a:cubicBezTo>
                  <a:pt x="859155" y="818328"/>
                  <a:pt x="856297" y="804993"/>
                  <a:pt x="851535" y="808803"/>
                </a:cubicBezTo>
                <a:cubicBezTo>
                  <a:pt x="840105" y="827853"/>
                  <a:pt x="839152" y="851665"/>
                  <a:pt x="845820" y="853570"/>
                </a:cubicBezTo>
                <a:lnTo>
                  <a:pt x="857250" y="821185"/>
                </a:lnTo>
                <a:cubicBezTo>
                  <a:pt x="862965" y="823090"/>
                  <a:pt x="849630" y="844998"/>
                  <a:pt x="856297" y="846903"/>
                </a:cubicBezTo>
                <a:lnTo>
                  <a:pt x="839152" y="872620"/>
                </a:lnTo>
                <a:cubicBezTo>
                  <a:pt x="841057" y="868810"/>
                  <a:pt x="845820" y="857380"/>
                  <a:pt x="841057" y="860238"/>
                </a:cubicBezTo>
                <a:cubicBezTo>
                  <a:pt x="835342" y="872620"/>
                  <a:pt x="837247" y="865953"/>
                  <a:pt x="830580" y="872620"/>
                </a:cubicBezTo>
                <a:cubicBezTo>
                  <a:pt x="832485" y="855475"/>
                  <a:pt x="831532" y="822138"/>
                  <a:pt x="829627" y="809755"/>
                </a:cubicBezTo>
                <a:lnTo>
                  <a:pt x="824865" y="825948"/>
                </a:lnTo>
                <a:lnTo>
                  <a:pt x="820102" y="827853"/>
                </a:lnTo>
                <a:cubicBezTo>
                  <a:pt x="813435" y="847855"/>
                  <a:pt x="822007" y="874525"/>
                  <a:pt x="823912" y="882145"/>
                </a:cubicBezTo>
                <a:cubicBezTo>
                  <a:pt x="815340" y="893575"/>
                  <a:pt x="808672" y="883098"/>
                  <a:pt x="808672" y="879288"/>
                </a:cubicBezTo>
                <a:cubicBezTo>
                  <a:pt x="802005" y="888813"/>
                  <a:pt x="800100" y="895480"/>
                  <a:pt x="798195" y="903100"/>
                </a:cubicBezTo>
                <a:cubicBezTo>
                  <a:pt x="796290" y="909768"/>
                  <a:pt x="792480" y="918340"/>
                  <a:pt x="780097" y="924055"/>
                </a:cubicBezTo>
                <a:cubicBezTo>
                  <a:pt x="783907" y="923103"/>
                  <a:pt x="786765" y="921198"/>
                  <a:pt x="790575" y="920245"/>
                </a:cubicBezTo>
                <a:cubicBezTo>
                  <a:pt x="788670" y="922150"/>
                  <a:pt x="781050" y="925960"/>
                  <a:pt x="775335" y="928818"/>
                </a:cubicBezTo>
                <a:cubicBezTo>
                  <a:pt x="769620" y="931675"/>
                  <a:pt x="763905" y="932628"/>
                  <a:pt x="765810" y="933580"/>
                </a:cubicBezTo>
                <a:cubicBezTo>
                  <a:pt x="759142" y="932628"/>
                  <a:pt x="753427" y="926913"/>
                  <a:pt x="758190" y="923103"/>
                </a:cubicBezTo>
                <a:cubicBezTo>
                  <a:pt x="751522" y="928818"/>
                  <a:pt x="744855" y="934533"/>
                  <a:pt x="736282" y="938343"/>
                </a:cubicBezTo>
                <a:cubicBezTo>
                  <a:pt x="740092" y="936438"/>
                  <a:pt x="737235" y="927865"/>
                  <a:pt x="738187" y="925960"/>
                </a:cubicBezTo>
                <a:cubicBezTo>
                  <a:pt x="729615" y="925960"/>
                  <a:pt x="722947" y="936438"/>
                  <a:pt x="728662" y="938343"/>
                </a:cubicBezTo>
                <a:cubicBezTo>
                  <a:pt x="712470" y="931675"/>
                  <a:pt x="716280" y="935485"/>
                  <a:pt x="702945" y="927865"/>
                </a:cubicBezTo>
                <a:cubicBezTo>
                  <a:pt x="698182" y="927865"/>
                  <a:pt x="702945" y="937390"/>
                  <a:pt x="706755" y="938343"/>
                </a:cubicBezTo>
                <a:cubicBezTo>
                  <a:pt x="695325" y="940248"/>
                  <a:pt x="689610" y="939295"/>
                  <a:pt x="683895" y="938343"/>
                </a:cubicBezTo>
                <a:lnTo>
                  <a:pt x="684293" y="938108"/>
                </a:lnTo>
                <a:lnTo>
                  <a:pt x="669607" y="941200"/>
                </a:lnTo>
                <a:lnTo>
                  <a:pt x="681989" y="925008"/>
                </a:lnTo>
                <a:lnTo>
                  <a:pt x="687234" y="936371"/>
                </a:lnTo>
                <a:lnTo>
                  <a:pt x="692334" y="933357"/>
                </a:lnTo>
                <a:cubicBezTo>
                  <a:pt x="696396" y="926615"/>
                  <a:pt x="689610" y="915721"/>
                  <a:pt x="692467" y="910720"/>
                </a:cubicBezTo>
                <a:lnTo>
                  <a:pt x="653415" y="938343"/>
                </a:lnTo>
                <a:cubicBezTo>
                  <a:pt x="654367" y="936438"/>
                  <a:pt x="657225" y="927865"/>
                  <a:pt x="657225" y="926913"/>
                </a:cubicBezTo>
                <a:cubicBezTo>
                  <a:pt x="654367" y="934533"/>
                  <a:pt x="608647" y="935485"/>
                  <a:pt x="586740" y="934533"/>
                </a:cubicBezTo>
                <a:lnTo>
                  <a:pt x="589597" y="934533"/>
                </a:lnTo>
                <a:cubicBezTo>
                  <a:pt x="594360" y="931675"/>
                  <a:pt x="575310" y="929770"/>
                  <a:pt x="567690" y="932628"/>
                </a:cubicBezTo>
                <a:cubicBezTo>
                  <a:pt x="569595" y="931675"/>
                  <a:pt x="570547" y="931675"/>
                  <a:pt x="574357" y="931675"/>
                </a:cubicBezTo>
                <a:cubicBezTo>
                  <a:pt x="559117" y="925008"/>
                  <a:pt x="555307" y="944058"/>
                  <a:pt x="540067" y="936438"/>
                </a:cubicBezTo>
                <a:cubicBezTo>
                  <a:pt x="553402" y="937390"/>
                  <a:pt x="556260" y="933580"/>
                  <a:pt x="555307" y="930723"/>
                </a:cubicBezTo>
                <a:cubicBezTo>
                  <a:pt x="544830" y="933580"/>
                  <a:pt x="518160" y="930723"/>
                  <a:pt x="523875" y="940248"/>
                </a:cubicBezTo>
                <a:cubicBezTo>
                  <a:pt x="516255" y="938343"/>
                  <a:pt x="509587" y="939295"/>
                  <a:pt x="510540" y="934533"/>
                </a:cubicBezTo>
                <a:lnTo>
                  <a:pt x="482917" y="940248"/>
                </a:lnTo>
                <a:cubicBezTo>
                  <a:pt x="485775" y="939295"/>
                  <a:pt x="486727" y="936438"/>
                  <a:pt x="479107" y="935485"/>
                </a:cubicBezTo>
                <a:cubicBezTo>
                  <a:pt x="494347" y="937390"/>
                  <a:pt x="508635" y="927865"/>
                  <a:pt x="517207" y="934533"/>
                </a:cubicBezTo>
                <a:cubicBezTo>
                  <a:pt x="517207" y="928818"/>
                  <a:pt x="511492" y="925008"/>
                  <a:pt x="519112" y="920245"/>
                </a:cubicBezTo>
                <a:cubicBezTo>
                  <a:pt x="489585" y="923103"/>
                  <a:pt x="473392" y="933580"/>
                  <a:pt x="454342" y="940248"/>
                </a:cubicBezTo>
                <a:lnTo>
                  <a:pt x="427672" y="936438"/>
                </a:lnTo>
                <a:lnTo>
                  <a:pt x="426720" y="939295"/>
                </a:lnTo>
                <a:lnTo>
                  <a:pt x="421957" y="932628"/>
                </a:lnTo>
                <a:lnTo>
                  <a:pt x="416502" y="934447"/>
                </a:lnTo>
                <a:lnTo>
                  <a:pt x="416242" y="934533"/>
                </a:lnTo>
                <a:lnTo>
                  <a:pt x="416401" y="934295"/>
                </a:lnTo>
                <a:lnTo>
                  <a:pt x="418147" y="931675"/>
                </a:lnTo>
                <a:cubicBezTo>
                  <a:pt x="415290" y="932628"/>
                  <a:pt x="412432" y="932628"/>
                  <a:pt x="411480" y="933580"/>
                </a:cubicBezTo>
                <a:cubicBezTo>
                  <a:pt x="410527" y="929770"/>
                  <a:pt x="415290" y="925960"/>
                  <a:pt x="420052" y="922150"/>
                </a:cubicBezTo>
                <a:cubicBezTo>
                  <a:pt x="422910" y="923103"/>
                  <a:pt x="424815" y="925008"/>
                  <a:pt x="427672" y="925960"/>
                </a:cubicBezTo>
                <a:cubicBezTo>
                  <a:pt x="433387" y="922150"/>
                  <a:pt x="437197" y="918340"/>
                  <a:pt x="429577" y="916435"/>
                </a:cubicBezTo>
                <a:cubicBezTo>
                  <a:pt x="428625" y="917388"/>
                  <a:pt x="426720" y="917388"/>
                  <a:pt x="425767" y="918340"/>
                </a:cubicBezTo>
                <a:cubicBezTo>
                  <a:pt x="428625" y="915483"/>
                  <a:pt x="431482" y="913578"/>
                  <a:pt x="428625" y="912625"/>
                </a:cubicBezTo>
                <a:lnTo>
                  <a:pt x="408622" y="915483"/>
                </a:lnTo>
                <a:cubicBezTo>
                  <a:pt x="410527" y="916435"/>
                  <a:pt x="414337" y="918340"/>
                  <a:pt x="418147" y="920245"/>
                </a:cubicBezTo>
                <a:cubicBezTo>
                  <a:pt x="405765" y="925008"/>
                  <a:pt x="391477" y="929770"/>
                  <a:pt x="402907" y="934533"/>
                </a:cubicBezTo>
                <a:lnTo>
                  <a:pt x="387667" y="930723"/>
                </a:lnTo>
                <a:cubicBezTo>
                  <a:pt x="370522" y="937390"/>
                  <a:pt x="373380" y="936438"/>
                  <a:pt x="351472" y="941200"/>
                </a:cubicBezTo>
                <a:cubicBezTo>
                  <a:pt x="350520" y="939295"/>
                  <a:pt x="356235" y="937390"/>
                  <a:pt x="352425" y="935485"/>
                </a:cubicBezTo>
                <a:cubicBezTo>
                  <a:pt x="344805" y="939295"/>
                  <a:pt x="335280" y="936438"/>
                  <a:pt x="326707" y="934533"/>
                </a:cubicBezTo>
                <a:cubicBezTo>
                  <a:pt x="318135" y="931675"/>
                  <a:pt x="310515" y="928818"/>
                  <a:pt x="308610" y="931675"/>
                </a:cubicBezTo>
                <a:cubicBezTo>
                  <a:pt x="300990" y="931675"/>
                  <a:pt x="299085" y="932628"/>
                  <a:pt x="298132" y="933580"/>
                </a:cubicBezTo>
                <a:cubicBezTo>
                  <a:pt x="297180" y="934533"/>
                  <a:pt x="296227" y="936438"/>
                  <a:pt x="291465" y="935485"/>
                </a:cubicBezTo>
                <a:cubicBezTo>
                  <a:pt x="291465" y="934533"/>
                  <a:pt x="293370" y="933580"/>
                  <a:pt x="290512" y="932628"/>
                </a:cubicBezTo>
                <a:cubicBezTo>
                  <a:pt x="286702" y="933580"/>
                  <a:pt x="282892" y="933580"/>
                  <a:pt x="278130" y="933580"/>
                </a:cubicBezTo>
                <a:cubicBezTo>
                  <a:pt x="274320" y="930723"/>
                  <a:pt x="289560" y="934533"/>
                  <a:pt x="278130" y="927865"/>
                </a:cubicBezTo>
                <a:cubicBezTo>
                  <a:pt x="267652" y="925008"/>
                  <a:pt x="259080" y="921198"/>
                  <a:pt x="251460" y="916435"/>
                </a:cubicBezTo>
                <a:cubicBezTo>
                  <a:pt x="244792" y="911673"/>
                  <a:pt x="238125" y="905958"/>
                  <a:pt x="233362" y="897385"/>
                </a:cubicBezTo>
                <a:cubicBezTo>
                  <a:pt x="224790" y="886908"/>
                  <a:pt x="224790" y="890718"/>
                  <a:pt x="224790" y="894528"/>
                </a:cubicBezTo>
                <a:cubicBezTo>
                  <a:pt x="224790" y="898338"/>
                  <a:pt x="225742" y="903100"/>
                  <a:pt x="219075" y="892623"/>
                </a:cubicBezTo>
                <a:cubicBezTo>
                  <a:pt x="220027" y="889765"/>
                  <a:pt x="220980" y="887860"/>
                  <a:pt x="220980" y="884050"/>
                </a:cubicBezTo>
                <a:cubicBezTo>
                  <a:pt x="220980" y="880240"/>
                  <a:pt x="220980" y="876430"/>
                  <a:pt x="218122" y="871668"/>
                </a:cubicBezTo>
                <a:cubicBezTo>
                  <a:pt x="213360" y="867858"/>
                  <a:pt x="210502" y="870715"/>
                  <a:pt x="203835" y="862143"/>
                </a:cubicBezTo>
                <a:lnTo>
                  <a:pt x="209550" y="859285"/>
                </a:lnTo>
                <a:cubicBezTo>
                  <a:pt x="204787" y="850713"/>
                  <a:pt x="200025" y="844045"/>
                  <a:pt x="203835" y="842140"/>
                </a:cubicBezTo>
                <a:cubicBezTo>
                  <a:pt x="198120" y="837378"/>
                  <a:pt x="195262" y="831663"/>
                  <a:pt x="194310" y="827853"/>
                </a:cubicBezTo>
                <a:cubicBezTo>
                  <a:pt x="192405" y="821185"/>
                  <a:pt x="193357" y="817375"/>
                  <a:pt x="186690" y="816423"/>
                </a:cubicBezTo>
                <a:cubicBezTo>
                  <a:pt x="185737" y="820233"/>
                  <a:pt x="191452" y="824995"/>
                  <a:pt x="194310" y="827853"/>
                </a:cubicBezTo>
                <a:cubicBezTo>
                  <a:pt x="183832" y="816423"/>
                  <a:pt x="188595" y="844045"/>
                  <a:pt x="188595" y="847855"/>
                </a:cubicBezTo>
                <a:cubicBezTo>
                  <a:pt x="184785" y="832615"/>
                  <a:pt x="178117" y="824995"/>
                  <a:pt x="180022" y="814518"/>
                </a:cubicBezTo>
                <a:lnTo>
                  <a:pt x="186690" y="825948"/>
                </a:lnTo>
                <a:cubicBezTo>
                  <a:pt x="180022" y="798325"/>
                  <a:pt x="166687" y="806898"/>
                  <a:pt x="171450" y="789753"/>
                </a:cubicBezTo>
                <a:cubicBezTo>
                  <a:pt x="176212" y="798325"/>
                  <a:pt x="184785" y="806898"/>
                  <a:pt x="184785" y="800230"/>
                </a:cubicBezTo>
                <a:lnTo>
                  <a:pt x="175260" y="789753"/>
                </a:lnTo>
                <a:cubicBezTo>
                  <a:pt x="176212" y="787848"/>
                  <a:pt x="180975" y="796420"/>
                  <a:pt x="179070" y="789753"/>
                </a:cubicBezTo>
                <a:cubicBezTo>
                  <a:pt x="176212" y="786895"/>
                  <a:pt x="169545" y="781180"/>
                  <a:pt x="165735" y="779275"/>
                </a:cubicBezTo>
                <a:lnTo>
                  <a:pt x="152400" y="758320"/>
                </a:lnTo>
                <a:cubicBezTo>
                  <a:pt x="155257" y="763083"/>
                  <a:pt x="157162" y="762130"/>
                  <a:pt x="155257" y="758320"/>
                </a:cubicBezTo>
                <a:lnTo>
                  <a:pt x="144780" y="745938"/>
                </a:lnTo>
                <a:cubicBezTo>
                  <a:pt x="148590" y="749748"/>
                  <a:pt x="147637" y="744033"/>
                  <a:pt x="144780" y="737365"/>
                </a:cubicBezTo>
                <a:cubicBezTo>
                  <a:pt x="136207" y="718315"/>
                  <a:pt x="124777" y="729745"/>
                  <a:pt x="121920" y="712600"/>
                </a:cubicBezTo>
                <a:cubicBezTo>
                  <a:pt x="122872" y="714505"/>
                  <a:pt x="123825" y="714505"/>
                  <a:pt x="124777" y="716410"/>
                </a:cubicBezTo>
                <a:lnTo>
                  <a:pt x="122872" y="707838"/>
                </a:lnTo>
                <a:cubicBezTo>
                  <a:pt x="110490" y="712600"/>
                  <a:pt x="97155" y="665928"/>
                  <a:pt x="84772" y="670690"/>
                </a:cubicBezTo>
                <a:cubicBezTo>
                  <a:pt x="83820" y="657355"/>
                  <a:pt x="86677" y="667833"/>
                  <a:pt x="100012" y="678310"/>
                </a:cubicBezTo>
                <a:lnTo>
                  <a:pt x="97155" y="665928"/>
                </a:lnTo>
                <a:cubicBezTo>
                  <a:pt x="100965" y="670690"/>
                  <a:pt x="101917" y="674500"/>
                  <a:pt x="105727" y="679263"/>
                </a:cubicBezTo>
                <a:cubicBezTo>
                  <a:pt x="101917" y="662118"/>
                  <a:pt x="88582" y="651640"/>
                  <a:pt x="80962" y="645925"/>
                </a:cubicBezTo>
                <a:cubicBezTo>
                  <a:pt x="79057" y="639258"/>
                  <a:pt x="91440" y="644973"/>
                  <a:pt x="80962" y="630685"/>
                </a:cubicBezTo>
                <a:cubicBezTo>
                  <a:pt x="65722" y="609730"/>
                  <a:pt x="75247" y="639258"/>
                  <a:pt x="66675" y="627828"/>
                </a:cubicBezTo>
                <a:lnTo>
                  <a:pt x="66675" y="614493"/>
                </a:lnTo>
                <a:cubicBezTo>
                  <a:pt x="52387" y="600205"/>
                  <a:pt x="49530" y="584965"/>
                  <a:pt x="41910" y="570678"/>
                </a:cubicBezTo>
                <a:cubicBezTo>
                  <a:pt x="40005" y="567820"/>
                  <a:pt x="38100" y="565915"/>
                  <a:pt x="37147" y="565915"/>
                </a:cubicBezTo>
                <a:cubicBezTo>
                  <a:pt x="33337" y="557343"/>
                  <a:pt x="27622" y="550675"/>
                  <a:pt x="21907" y="543055"/>
                </a:cubicBezTo>
                <a:cubicBezTo>
                  <a:pt x="19050" y="540198"/>
                  <a:pt x="16192" y="537340"/>
                  <a:pt x="13335" y="533530"/>
                </a:cubicBezTo>
                <a:cubicBezTo>
                  <a:pt x="10477" y="529720"/>
                  <a:pt x="8572" y="524958"/>
                  <a:pt x="7620" y="521148"/>
                </a:cubicBezTo>
                <a:cubicBezTo>
                  <a:pt x="10477" y="524005"/>
                  <a:pt x="8572" y="509718"/>
                  <a:pt x="9525" y="507813"/>
                </a:cubicBezTo>
                <a:cubicBezTo>
                  <a:pt x="4762" y="498288"/>
                  <a:pt x="1905" y="488763"/>
                  <a:pt x="0" y="478285"/>
                </a:cubicBezTo>
                <a:cubicBezTo>
                  <a:pt x="2857" y="492573"/>
                  <a:pt x="7620" y="490668"/>
                  <a:pt x="11430" y="492573"/>
                </a:cubicBezTo>
                <a:cubicBezTo>
                  <a:pt x="9525" y="484000"/>
                  <a:pt x="7620" y="480190"/>
                  <a:pt x="6667" y="473523"/>
                </a:cubicBezTo>
                <a:cubicBezTo>
                  <a:pt x="8572" y="477333"/>
                  <a:pt x="9525" y="481143"/>
                  <a:pt x="11430" y="476380"/>
                </a:cubicBezTo>
                <a:cubicBezTo>
                  <a:pt x="8572" y="466855"/>
                  <a:pt x="7620" y="456378"/>
                  <a:pt x="7620" y="445900"/>
                </a:cubicBezTo>
                <a:cubicBezTo>
                  <a:pt x="6667" y="447805"/>
                  <a:pt x="5715" y="451615"/>
                  <a:pt x="4762" y="454473"/>
                </a:cubicBezTo>
                <a:cubicBezTo>
                  <a:pt x="5715" y="446853"/>
                  <a:pt x="7620" y="428755"/>
                  <a:pt x="16192" y="420183"/>
                </a:cubicBezTo>
                <a:cubicBezTo>
                  <a:pt x="17145" y="421135"/>
                  <a:pt x="17145" y="424945"/>
                  <a:pt x="18097" y="426850"/>
                </a:cubicBezTo>
                <a:cubicBezTo>
                  <a:pt x="10477" y="433518"/>
                  <a:pt x="12382" y="440185"/>
                  <a:pt x="14287" y="444948"/>
                </a:cubicBezTo>
                <a:cubicBezTo>
                  <a:pt x="16192" y="435423"/>
                  <a:pt x="17145" y="434470"/>
                  <a:pt x="18097" y="434470"/>
                </a:cubicBezTo>
                <a:cubicBezTo>
                  <a:pt x="18097" y="435423"/>
                  <a:pt x="19050" y="436375"/>
                  <a:pt x="21907" y="432565"/>
                </a:cubicBezTo>
                <a:cubicBezTo>
                  <a:pt x="24765" y="426850"/>
                  <a:pt x="25717" y="421135"/>
                  <a:pt x="25717" y="418278"/>
                </a:cubicBezTo>
                <a:cubicBezTo>
                  <a:pt x="25717" y="415420"/>
                  <a:pt x="23812" y="413515"/>
                  <a:pt x="21907" y="414468"/>
                </a:cubicBezTo>
                <a:cubicBezTo>
                  <a:pt x="30480" y="403038"/>
                  <a:pt x="33337" y="400180"/>
                  <a:pt x="37147" y="385893"/>
                </a:cubicBezTo>
                <a:lnTo>
                  <a:pt x="40005" y="390655"/>
                </a:lnTo>
                <a:lnTo>
                  <a:pt x="44767" y="378273"/>
                </a:lnTo>
                <a:lnTo>
                  <a:pt x="44767" y="390655"/>
                </a:lnTo>
                <a:cubicBezTo>
                  <a:pt x="60007" y="371605"/>
                  <a:pt x="39052" y="382083"/>
                  <a:pt x="55245" y="360175"/>
                </a:cubicBezTo>
                <a:lnTo>
                  <a:pt x="59055" y="362080"/>
                </a:lnTo>
                <a:cubicBezTo>
                  <a:pt x="62865" y="352555"/>
                  <a:pt x="58102" y="345888"/>
                  <a:pt x="66675" y="341125"/>
                </a:cubicBezTo>
                <a:cubicBezTo>
                  <a:pt x="69532" y="330648"/>
                  <a:pt x="52387" y="352555"/>
                  <a:pt x="63817" y="331600"/>
                </a:cubicBezTo>
                <a:cubicBezTo>
                  <a:pt x="67627" y="328743"/>
                  <a:pt x="74295" y="322075"/>
                  <a:pt x="78105" y="316360"/>
                </a:cubicBezTo>
                <a:cubicBezTo>
                  <a:pt x="80010" y="308740"/>
                  <a:pt x="70485" y="318265"/>
                  <a:pt x="68580" y="323028"/>
                </a:cubicBezTo>
                <a:cubicBezTo>
                  <a:pt x="84772" y="290643"/>
                  <a:pt x="93345" y="311598"/>
                  <a:pt x="104775" y="280165"/>
                </a:cubicBezTo>
                <a:cubicBezTo>
                  <a:pt x="100489" y="283975"/>
                  <a:pt x="99774" y="280879"/>
                  <a:pt x="98465" y="279689"/>
                </a:cubicBezTo>
                <a:lnTo>
                  <a:pt x="95676" y="280397"/>
                </a:lnTo>
                <a:lnTo>
                  <a:pt x="99298" y="275164"/>
                </a:lnTo>
                <a:cubicBezTo>
                  <a:pt x="103585" y="270402"/>
                  <a:pt x="107633" y="265401"/>
                  <a:pt x="108585" y="258258"/>
                </a:cubicBezTo>
                <a:lnTo>
                  <a:pt x="109537" y="268735"/>
                </a:lnTo>
                <a:cubicBezTo>
                  <a:pt x="111442" y="264925"/>
                  <a:pt x="112395" y="259210"/>
                  <a:pt x="113347" y="256353"/>
                </a:cubicBezTo>
                <a:lnTo>
                  <a:pt x="113347" y="260163"/>
                </a:lnTo>
                <a:cubicBezTo>
                  <a:pt x="114300" y="242065"/>
                  <a:pt x="131445" y="235398"/>
                  <a:pt x="127635" y="222063"/>
                </a:cubicBezTo>
                <a:cubicBezTo>
                  <a:pt x="131445" y="232540"/>
                  <a:pt x="133350" y="211585"/>
                  <a:pt x="139065" y="207775"/>
                </a:cubicBezTo>
                <a:cubicBezTo>
                  <a:pt x="137160" y="222063"/>
                  <a:pt x="120015" y="240160"/>
                  <a:pt x="125730" y="245875"/>
                </a:cubicBezTo>
                <a:cubicBezTo>
                  <a:pt x="130492" y="241113"/>
                  <a:pt x="130492" y="234445"/>
                  <a:pt x="135255" y="230635"/>
                </a:cubicBezTo>
                <a:cubicBezTo>
                  <a:pt x="134302" y="234445"/>
                  <a:pt x="132397" y="241113"/>
                  <a:pt x="133350" y="243018"/>
                </a:cubicBezTo>
                <a:cubicBezTo>
                  <a:pt x="146685" y="227778"/>
                  <a:pt x="144780" y="212538"/>
                  <a:pt x="149542" y="201108"/>
                </a:cubicBezTo>
                <a:lnTo>
                  <a:pt x="140017" y="221110"/>
                </a:lnTo>
                <a:cubicBezTo>
                  <a:pt x="134302" y="216348"/>
                  <a:pt x="143827" y="212538"/>
                  <a:pt x="141922" y="203965"/>
                </a:cubicBezTo>
                <a:cubicBezTo>
                  <a:pt x="151447" y="196345"/>
                  <a:pt x="150495" y="185868"/>
                  <a:pt x="157162" y="179200"/>
                </a:cubicBezTo>
                <a:cubicBezTo>
                  <a:pt x="156210" y="181105"/>
                  <a:pt x="156210" y="182058"/>
                  <a:pt x="155257" y="183963"/>
                </a:cubicBezTo>
                <a:cubicBezTo>
                  <a:pt x="166687" y="163008"/>
                  <a:pt x="180975" y="163960"/>
                  <a:pt x="185737" y="155388"/>
                </a:cubicBezTo>
                <a:cubicBezTo>
                  <a:pt x="191452" y="147768"/>
                  <a:pt x="196215" y="130623"/>
                  <a:pt x="190500" y="134433"/>
                </a:cubicBezTo>
                <a:cubicBezTo>
                  <a:pt x="192405" y="125860"/>
                  <a:pt x="177165" y="163008"/>
                  <a:pt x="175260" y="145863"/>
                </a:cubicBezTo>
                <a:cubicBezTo>
                  <a:pt x="192405" y="139195"/>
                  <a:pt x="185737" y="119193"/>
                  <a:pt x="207645" y="97285"/>
                </a:cubicBezTo>
                <a:cubicBezTo>
                  <a:pt x="203835" y="110620"/>
                  <a:pt x="216217" y="94428"/>
                  <a:pt x="213360" y="105858"/>
                </a:cubicBezTo>
                <a:cubicBezTo>
                  <a:pt x="220027" y="93475"/>
                  <a:pt x="219075" y="91570"/>
                  <a:pt x="219075" y="84903"/>
                </a:cubicBezTo>
                <a:lnTo>
                  <a:pt x="223837" y="82998"/>
                </a:lnTo>
                <a:cubicBezTo>
                  <a:pt x="224790" y="73473"/>
                  <a:pt x="223837" y="71568"/>
                  <a:pt x="223837" y="68710"/>
                </a:cubicBezTo>
                <a:cubicBezTo>
                  <a:pt x="223837" y="67758"/>
                  <a:pt x="223837" y="65853"/>
                  <a:pt x="224790" y="62995"/>
                </a:cubicBezTo>
                <a:cubicBezTo>
                  <a:pt x="225742" y="60138"/>
                  <a:pt x="227647" y="55375"/>
                  <a:pt x="232410" y="47755"/>
                </a:cubicBezTo>
                <a:cubicBezTo>
                  <a:pt x="229552" y="52518"/>
                  <a:pt x="233362" y="50613"/>
                  <a:pt x="236220" y="48708"/>
                </a:cubicBezTo>
                <a:cubicBezTo>
                  <a:pt x="239077" y="46803"/>
                  <a:pt x="242887" y="44898"/>
                  <a:pt x="240982" y="48708"/>
                </a:cubicBezTo>
                <a:lnTo>
                  <a:pt x="256443" y="31428"/>
                </a:lnTo>
                <a:lnTo>
                  <a:pt x="272415" y="21681"/>
                </a:lnTo>
                <a:cubicBezTo>
                  <a:pt x="276701" y="19895"/>
                  <a:pt x="280035" y="19180"/>
                  <a:pt x="282892" y="18228"/>
                </a:cubicBezTo>
                <a:cubicBezTo>
                  <a:pt x="289560" y="16323"/>
                  <a:pt x="295275" y="14418"/>
                  <a:pt x="309562" y="10608"/>
                </a:cubicBezTo>
                <a:cubicBezTo>
                  <a:pt x="308610" y="9655"/>
                  <a:pt x="307657" y="9655"/>
                  <a:pt x="306705" y="8703"/>
                </a:cubicBezTo>
                <a:cubicBezTo>
                  <a:pt x="311467" y="7750"/>
                  <a:pt x="316230" y="6798"/>
                  <a:pt x="321945" y="5845"/>
                </a:cubicBezTo>
                <a:cubicBezTo>
                  <a:pt x="327660" y="5845"/>
                  <a:pt x="331470" y="4893"/>
                  <a:pt x="336232" y="4893"/>
                </a:cubicBezTo>
                <a:cubicBezTo>
                  <a:pt x="345757" y="3940"/>
                  <a:pt x="355282" y="3940"/>
                  <a:pt x="364807" y="3940"/>
                </a:cubicBezTo>
                <a:cubicBezTo>
                  <a:pt x="383857" y="3940"/>
                  <a:pt x="403860" y="3940"/>
                  <a:pt x="421005" y="2988"/>
                </a:cubicBezTo>
                <a:lnTo>
                  <a:pt x="408622" y="1083"/>
                </a:lnTo>
                <a:cubicBezTo>
                  <a:pt x="410527" y="1559"/>
                  <a:pt x="416481" y="844"/>
                  <a:pt x="423267" y="368"/>
                </a:cubicBezTo>
                <a:close/>
              </a:path>
            </a:pathLst>
          </a:cu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8900000" scaled="1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0D016781-10D0-4AC1-B2FB-986A35046AF4}"/>
              </a:ext>
            </a:extLst>
          </p:cNvPr>
          <p:cNvSpPr/>
          <p:nvPr userDrawn="1"/>
        </p:nvSpPr>
        <p:spPr>
          <a:xfrm>
            <a:off x="11141681" y="6524784"/>
            <a:ext cx="147357" cy="147357"/>
          </a:xfrm>
          <a:prstGeom prst="ellipse">
            <a:avLst/>
          </a:prstGeom>
          <a:gradFill flip="none" rotWithShape="1">
            <a:gsLst>
              <a:gs pos="0">
                <a:srgbClr val="4E3BAD"/>
              </a:gs>
              <a:gs pos="100000">
                <a:srgbClr val="FD0353"/>
              </a:gs>
            </a:gsLst>
            <a:lin ang="12600000" scaled="0"/>
            <a:tileRect/>
          </a:gra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dirty="0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56D6B556-F0E6-4365-AD7E-EAD7FDCAB3D2}"/>
              </a:ext>
            </a:extLst>
          </p:cNvPr>
          <p:cNvSpPr/>
          <p:nvPr userDrawn="1"/>
        </p:nvSpPr>
        <p:spPr>
          <a:xfrm>
            <a:off x="11289038" y="6383921"/>
            <a:ext cx="62494" cy="62494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914400" dist="38100" dir="2700000" algn="tl" rotWithShape="0">
              <a:srgbClr val="FD0353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dirty="0"/>
          </a:p>
        </p:txBody>
      </p:sp>
      <p:sp>
        <p:nvSpPr>
          <p:cNvPr id="20" name="Graphique 1310">
            <a:extLst>
              <a:ext uri="{FF2B5EF4-FFF2-40B4-BE49-F238E27FC236}">
                <a16:creationId xmlns:a16="http://schemas.microsoft.com/office/drawing/2014/main" id="{C65DED0A-5BDD-4128-8976-658589CD2BCD}"/>
              </a:ext>
            </a:extLst>
          </p:cNvPr>
          <p:cNvSpPr>
            <a:spLocks noChangeAspect="1"/>
          </p:cNvSpPr>
          <p:nvPr userDrawn="1"/>
        </p:nvSpPr>
        <p:spPr>
          <a:xfrm rot="1800000">
            <a:off x="11431833" y="6125895"/>
            <a:ext cx="339365" cy="303496"/>
          </a:xfrm>
          <a:custGeom>
            <a:avLst/>
            <a:gdLst>
              <a:gd name="connsiteX0" fmla="*/ 808673 w 1171575"/>
              <a:gd name="connsiteY0" fmla="*/ 7144 h 1047750"/>
              <a:gd name="connsiteX1" fmla="*/ 365760 w 1171575"/>
              <a:gd name="connsiteY1" fmla="*/ 7144 h 1047750"/>
              <a:gd name="connsiteX2" fmla="*/ 246698 w 1171575"/>
              <a:gd name="connsiteY2" fmla="*/ 75724 h 1047750"/>
              <a:gd name="connsiteX3" fmla="*/ 25718 w 1171575"/>
              <a:gd name="connsiteY3" fmla="*/ 458629 h 1047750"/>
              <a:gd name="connsiteX4" fmla="*/ 25718 w 1171575"/>
              <a:gd name="connsiteY4" fmla="*/ 595789 h 1047750"/>
              <a:gd name="connsiteX5" fmla="*/ 246698 w 1171575"/>
              <a:gd name="connsiteY5" fmla="*/ 978694 h 1047750"/>
              <a:gd name="connsiteX6" fmla="*/ 365760 w 1171575"/>
              <a:gd name="connsiteY6" fmla="*/ 1047274 h 1047750"/>
              <a:gd name="connsiteX7" fmla="*/ 807720 w 1171575"/>
              <a:gd name="connsiteY7" fmla="*/ 1047274 h 1047750"/>
              <a:gd name="connsiteX8" fmla="*/ 926783 w 1171575"/>
              <a:gd name="connsiteY8" fmla="*/ 978694 h 1047750"/>
              <a:gd name="connsiteX9" fmla="*/ 1147763 w 1171575"/>
              <a:gd name="connsiteY9" fmla="*/ 595789 h 1047750"/>
              <a:gd name="connsiteX10" fmla="*/ 1147763 w 1171575"/>
              <a:gd name="connsiteY10" fmla="*/ 458629 h 1047750"/>
              <a:gd name="connsiteX11" fmla="*/ 926783 w 1171575"/>
              <a:gd name="connsiteY11" fmla="*/ 75724 h 1047750"/>
              <a:gd name="connsiteX12" fmla="*/ 808673 w 1171575"/>
              <a:gd name="connsiteY12" fmla="*/ 7144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1575" h="1047750">
                <a:moveTo>
                  <a:pt x="808673" y="7144"/>
                </a:moveTo>
                <a:lnTo>
                  <a:pt x="365760" y="7144"/>
                </a:lnTo>
                <a:cubicBezTo>
                  <a:pt x="317183" y="7144"/>
                  <a:pt x="271463" y="32861"/>
                  <a:pt x="246698" y="75724"/>
                </a:cubicBezTo>
                <a:lnTo>
                  <a:pt x="25718" y="458629"/>
                </a:lnTo>
                <a:cubicBezTo>
                  <a:pt x="953" y="501491"/>
                  <a:pt x="953" y="552926"/>
                  <a:pt x="25718" y="595789"/>
                </a:cubicBezTo>
                <a:lnTo>
                  <a:pt x="246698" y="978694"/>
                </a:lnTo>
                <a:cubicBezTo>
                  <a:pt x="271463" y="1021556"/>
                  <a:pt x="316230" y="1047274"/>
                  <a:pt x="365760" y="1047274"/>
                </a:cubicBezTo>
                <a:lnTo>
                  <a:pt x="807720" y="1047274"/>
                </a:lnTo>
                <a:cubicBezTo>
                  <a:pt x="856298" y="1047274"/>
                  <a:pt x="902018" y="1021556"/>
                  <a:pt x="926783" y="978694"/>
                </a:cubicBezTo>
                <a:lnTo>
                  <a:pt x="1147763" y="595789"/>
                </a:lnTo>
                <a:cubicBezTo>
                  <a:pt x="1172528" y="552926"/>
                  <a:pt x="1172528" y="501491"/>
                  <a:pt x="1147763" y="458629"/>
                </a:cubicBezTo>
                <a:lnTo>
                  <a:pt x="926783" y="75724"/>
                </a:lnTo>
                <a:cubicBezTo>
                  <a:pt x="902970" y="32861"/>
                  <a:pt x="857250" y="7144"/>
                  <a:pt x="808673" y="7144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36000"/>
              </a:prstClr>
            </a:outerShdw>
          </a:effectLst>
        </p:spPr>
        <p:txBody>
          <a:bodyPr rtlCol="0" anchor="ctr"/>
          <a:lstStyle/>
          <a:p>
            <a:pPr rtl="0"/>
            <a:endParaRPr lang="fr-FR" dirty="0"/>
          </a:p>
        </p:txBody>
      </p:sp>
      <p:sp>
        <p:nvSpPr>
          <p:cNvPr id="22" name="Zone de texte 21">
            <a:extLst>
              <a:ext uri="{FF2B5EF4-FFF2-40B4-BE49-F238E27FC236}">
                <a16:creationId xmlns:a16="http://schemas.microsoft.com/office/drawing/2014/main" id="{FB3F5217-57FB-4CEB-BB0D-D390E78B8A17}"/>
              </a:ext>
            </a:extLst>
          </p:cNvPr>
          <p:cNvSpPr txBox="1"/>
          <p:nvPr userDrawn="1"/>
        </p:nvSpPr>
        <p:spPr>
          <a:xfrm rot="5400000">
            <a:off x="10854889" y="3249000"/>
            <a:ext cx="2314222" cy="360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rtl="0"/>
            <a:r>
              <a:rPr lang="fr-FR" sz="1600" noProof="1">
                <a:solidFill>
                  <a:schemeClr val="bg1"/>
                </a:solidFill>
                <a:latin typeface="Gill Sans MT" panose="020B0502020104020203" pitchFamily="34" charset="0"/>
              </a:rPr>
              <a:t>Jérémie Martin</a:t>
            </a:r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48000" y="648000"/>
            <a:ext cx="10261299" cy="72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668312" y="1741486"/>
            <a:ext cx="10261299" cy="41442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fr-FR"/>
              <a:t>Modifiez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415917" y="6108299"/>
            <a:ext cx="371196" cy="33193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pPr rtl="0"/>
            <a:fld id="{058DB212-BFA2-403F-85EF-DFD3FF6D973A}" type="slidenum">
              <a:rPr lang="fr-FR" smtClean="0"/>
              <a:pPr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9" r:id="rId4"/>
    <p:sldLayoutId id="2147483656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50" r:id="rId11"/>
    <p:sldLayoutId id="2147483652" r:id="rId12"/>
    <p:sldLayoutId id="2147483665" r:id="rId13"/>
    <p:sldLayoutId id="2147483666" r:id="rId14"/>
    <p:sldLayoutId id="2147483654" r:id="rId15"/>
    <p:sldLayoutId id="2147483655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h.bing.com/th/id/OIP.f6IKZGKI1hlVPbZcXdzf4AAAAA?rs=1&amp;pid=ImgDetMain" TargetMode="External"/><Relationship Id="rId2" Type="http://schemas.openxmlformats.org/officeDocument/2006/relationships/hyperlink" Target="https://www.hellopro.fr/images/produit-2/3/2/8/casiers-intelligents-ricoh-france-solutions-dynamiques-6666823.jpg" TargetMode="Externa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static.vecteezy.com/system/resources/previews/009/584/702/original/3d-illustration-marketing-presentation-png.png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drawio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8934" y="662608"/>
            <a:ext cx="3166857" cy="957159"/>
          </a:xfrm>
        </p:spPr>
        <p:txBody>
          <a:bodyPr rtlCol="0"/>
          <a:lstStyle/>
          <a:p>
            <a:pPr algn="ctr" rtl="0"/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46500" y="1881810"/>
            <a:ext cx="5438774" cy="4769686"/>
          </a:xfrm>
        </p:spPr>
        <p:txBody>
          <a:bodyPr rtlCol="0"/>
          <a:lstStyle/>
          <a:p>
            <a:pPr rtl="0"/>
            <a:r>
              <a:rPr lang="fr-FR" b="1" noProof="1" smtClean="0"/>
              <a:t>Contexte du Projet</a:t>
            </a:r>
          </a:p>
          <a:p>
            <a:pPr marL="342900" indent="-342900" algn="just" rtl="0">
              <a:buFont typeface="Wingdings" panose="05000000000000000000" pitchFamily="2" charset="2"/>
              <a:buChar char="q"/>
            </a:pPr>
            <a:r>
              <a:rPr lang="fr-FR" sz="1800" noProof="1" smtClean="0"/>
              <a:t>Contextualisation</a:t>
            </a:r>
          </a:p>
          <a:p>
            <a:pPr marL="342900" indent="-342900" algn="just" rtl="0">
              <a:buFont typeface="Wingdings" panose="05000000000000000000" pitchFamily="2" charset="2"/>
              <a:buChar char="q"/>
            </a:pPr>
            <a:r>
              <a:rPr lang="fr-FR" sz="1800" noProof="1" smtClean="0"/>
              <a:t>Présentation</a:t>
            </a:r>
          </a:p>
          <a:p>
            <a:pPr marL="342900" indent="-342900" algn="just" rtl="0">
              <a:buFont typeface="Wingdings" panose="05000000000000000000" pitchFamily="2" charset="2"/>
              <a:buChar char="q"/>
            </a:pPr>
            <a:r>
              <a:rPr lang="fr-FR" sz="1800" noProof="1" smtClean="0"/>
              <a:t>Critique</a:t>
            </a:r>
          </a:p>
          <a:p>
            <a:pPr algn="just" rtl="0"/>
            <a:r>
              <a:rPr lang="fr-FR" b="1" noProof="1" smtClean="0"/>
              <a:t>Analyse des besoins</a:t>
            </a: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fr-FR" sz="1800" noProof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Détails techniques du projet</a:t>
            </a:r>
          </a:p>
          <a:p>
            <a:pPr lvl="0" algn="just"/>
            <a:r>
              <a:rPr lang="fr-FR" b="1" noProof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Contraintes</a:t>
            </a:r>
          </a:p>
          <a:p>
            <a:pPr marL="285750" lvl="0" indent="-285750" algn="just">
              <a:buFont typeface="Wingdings" panose="05000000000000000000" pitchFamily="2" charset="2"/>
              <a:buChar char="q"/>
            </a:pPr>
            <a:r>
              <a:rPr lang="fr-FR" sz="1800" noProof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Structure du projet</a:t>
            </a:r>
          </a:p>
          <a:p>
            <a:pPr algn="just" rtl="0"/>
            <a:r>
              <a:rPr lang="fr-FR" b="1" noProof="1" smtClean="0"/>
              <a:t>Justificatif du choix du matériel</a:t>
            </a:r>
          </a:p>
          <a:p>
            <a:pPr algn="just" rtl="0"/>
            <a:r>
              <a:rPr lang="fr-FR" b="1" noProof="1" smtClean="0"/>
              <a:t>Gantt</a:t>
            </a:r>
          </a:p>
          <a:p>
            <a:pPr algn="just" rtl="0"/>
            <a:r>
              <a:rPr lang="fr-FR" b="1" noProof="1" smtClean="0"/>
              <a:t>Conclusion</a:t>
            </a:r>
            <a:endParaRPr lang="fr-FR" b="1" noProof="1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A5F0145-EFD7-49DA-AD14-17BB0BE455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smtClean="0"/>
              <a:pPr rtl="0"/>
              <a:t>1</a:t>
            </a:fld>
            <a:endParaRPr lang="fr-FR" dirty="0"/>
          </a:p>
        </p:txBody>
      </p:sp>
      <p:sp>
        <p:nvSpPr>
          <p:cNvPr id="6" name="Sous-titr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 txBox="1">
            <a:spLocks/>
          </p:cNvSpPr>
          <p:nvPr/>
        </p:nvSpPr>
        <p:spPr>
          <a:xfrm>
            <a:off x="-690562" y="6651496"/>
            <a:ext cx="4497870" cy="8813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noProof="1" smtClean="0"/>
              <a:t>PRJ1401  |  SNIO 2024 / 2025</a:t>
            </a:r>
          </a:p>
          <a:p>
            <a:pPr algn="ctr"/>
            <a:endParaRPr lang="fr-FR" sz="1600" b="1" noProof="1" smtClean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4000" y="2078228"/>
            <a:ext cx="318000" cy="2562699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9857"/>
            <a:ext cx="4837043" cy="44672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19072" y="-42446"/>
            <a:ext cx="12019723" cy="6651496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87113" y="6463427"/>
            <a:ext cx="412407" cy="419158"/>
          </a:xfrm>
          <a:prstGeom prst="rect">
            <a:avLst/>
          </a:prstGeom>
        </p:spPr>
      </p:pic>
      <p:sp>
        <p:nvSpPr>
          <p:cNvPr id="10" name="Titr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 txBox="1">
            <a:spLocks/>
          </p:cNvSpPr>
          <p:nvPr/>
        </p:nvSpPr>
        <p:spPr>
          <a:xfrm>
            <a:off x="618667" y="700500"/>
            <a:ext cx="5114773" cy="2665274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bliqueTopLeft"/>
            <a:lightRig rig="threePt" dir="t"/>
          </a:scene3d>
        </p:spPr>
        <p:txBody>
          <a:bodyPr vert="horz" lIns="0" tIns="0" rIns="0" bIns="0" rtlCol="0" anchor="b">
            <a:normAutofit fontScale="67500" lnSpcReduction="20000"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60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5500"/>
              </a:lnSpc>
            </a:pPr>
            <a:r>
              <a:rPr lang="fr-FR" sz="5400" dirty="0" smtClean="0"/>
              <a:t/>
            </a:r>
            <a:br>
              <a:rPr lang="fr-FR" sz="5400" dirty="0" smtClean="0"/>
            </a:br>
            <a:r>
              <a:rPr lang="fr-FR" sz="4100" dirty="0" smtClean="0"/>
              <a:t>Projet</a:t>
            </a:r>
            <a:r>
              <a:rPr lang="fr-FR" sz="5400" dirty="0" smtClean="0"/>
              <a:t/>
            </a:r>
            <a:br>
              <a:rPr lang="fr-FR" sz="5400" dirty="0" smtClean="0"/>
            </a:br>
            <a:r>
              <a:rPr lang="fr-FR" sz="5400" dirty="0" smtClean="0"/>
              <a:t>CASIER INTELLIGENT</a:t>
            </a:r>
            <a:endParaRPr lang="fr-FR" sz="5400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85" y="41238"/>
            <a:ext cx="1571625" cy="1124334"/>
          </a:xfrm>
          <a:prstGeom prst="rect">
            <a:avLst/>
          </a:prstGeom>
        </p:spPr>
      </p:pic>
      <p:sp>
        <p:nvSpPr>
          <p:cNvPr id="15" name="Titr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 txBox="1">
            <a:spLocks/>
          </p:cNvSpPr>
          <p:nvPr/>
        </p:nvSpPr>
        <p:spPr>
          <a:xfrm>
            <a:off x="-128976" y="4351859"/>
            <a:ext cx="3230272" cy="1961322"/>
          </a:xfrm>
          <a:prstGeom prst="rect">
            <a:avLst/>
          </a:prstGeom>
        </p:spPr>
        <p:txBody>
          <a:bodyPr vert="horz" lIns="0" tIns="0" rIns="0" bIns="0" rtlCol="0" anchor="b">
            <a:normAutofit fontScale="25000" lnSpcReduction="20000"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220000"/>
              </a:lnSpc>
            </a:pPr>
            <a:r>
              <a:rPr lang="fr-FR" sz="5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fr-FR" sz="5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fr-FR" sz="8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Présenté par</a:t>
            </a:r>
            <a:r>
              <a:rPr lang="fr-FR" sz="5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fr-FR" sz="5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fr-FR" sz="6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KASSE Serigne Modou</a:t>
            </a:r>
          </a:p>
          <a:p>
            <a:pPr algn="ctr">
              <a:lnSpc>
                <a:spcPct val="220000"/>
              </a:lnSpc>
            </a:pPr>
            <a:r>
              <a:rPr lang="fr-FR" sz="6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DIALLO Mamadou Saliou</a:t>
            </a:r>
            <a:endParaRPr lang="fr-FR" sz="64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16" name="Titr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 txBox="1">
            <a:spLocks/>
          </p:cNvSpPr>
          <p:nvPr/>
        </p:nvSpPr>
        <p:spPr>
          <a:xfrm>
            <a:off x="3124818" y="4155166"/>
            <a:ext cx="3230272" cy="1961322"/>
          </a:xfrm>
          <a:prstGeom prst="rect">
            <a:avLst/>
          </a:prstGeom>
        </p:spPr>
        <p:txBody>
          <a:bodyPr vert="horz" lIns="0" tIns="0" rIns="0" bIns="0" rtlCol="0" anchor="b">
            <a:normAutofit fontScale="25000" lnSpcReduction="20000"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220000"/>
              </a:lnSpc>
            </a:pPr>
            <a:r>
              <a:rPr lang="fr-FR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fr-FR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8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Encadreur</a:t>
            </a:r>
            <a:r>
              <a:rPr lang="fr-FR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fr-FR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8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Mr  TANGUY   Philippe</a:t>
            </a:r>
            <a:endParaRPr lang="fr-FR" sz="8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137" y="-42446"/>
            <a:ext cx="1939787" cy="117157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342" y="1619767"/>
            <a:ext cx="5492598" cy="46125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12700" stA="38000" endPos="28000" dist="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201304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noProof="1" smtClean="0"/>
              <a:t>Justificatifation des choix</a:t>
            </a:r>
            <a:r>
              <a:rPr lang="fr-FR" b="1" noProof="1"/>
              <a:t/>
            </a:r>
            <a:br>
              <a:rPr lang="fr-FR" b="1" noProof="1"/>
            </a:b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058DB212-BFA2-403F-85EF-DFD3FF6D973A}" type="slidenum">
              <a:rPr lang="fr-FR" noProof="0" smtClean="0"/>
              <a:t>10</a:t>
            </a:fld>
            <a:endParaRPr lang="fr-FR" noProof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000" y="2078228"/>
            <a:ext cx="318000" cy="2562699"/>
          </a:xfrm>
          <a:prstGeom prst="rect">
            <a:avLst/>
          </a:prstGeom>
        </p:spPr>
      </p:pic>
      <p:sp>
        <p:nvSpPr>
          <p:cNvPr id="5" name="Espace réservé du contenu 5">
            <a:extLst>
              <a:ext uri="{FF2B5EF4-FFF2-40B4-BE49-F238E27FC236}">
                <a16:creationId xmlns:a16="http://schemas.microsoft.com/office/drawing/2014/main" id="{55657951-9773-48FC-9527-7CD3E9B4B7F8}"/>
              </a:ext>
            </a:extLst>
          </p:cNvPr>
          <p:cNvSpPr txBox="1">
            <a:spLocks/>
          </p:cNvSpPr>
          <p:nvPr/>
        </p:nvSpPr>
        <p:spPr>
          <a:xfrm>
            <a:off x="343204" y="1895934"/>
            <a:ext cx="3804730" cy="3497702"/>
          </a:xfrm>
          <a:prstGeom prst="rect">
            <a:avLst/>
          </a:prstGeom>
        </p:spPr>
        <p:txBody>
          <a:bodyPr rtlCol="0"/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fr-FR" b="1" noProof="1" smtClean="0"/>
              <a:t>Lecteur NFC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sz="1800" b="1" noProof="1" smtClean="0"/>
              <a:t>Pourquo</a:t>
            </a:r>
            <a:r>
              <a:rPr lang="fr-FR" b="1" noProof="1" smtClean="0"/>
              <a:t>i 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800" dirty="0" smtClean="0"/>
              <a:t>Authentification </a:t>
            </a:r>
            <a:r>
              <a:rPr lang="fr-FR" sz="1800" dirty="0"/>
              <a:t>rapide et sécurisée </a:t>
            </a:r>
            <a:endParaRPr lang="fr-FR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r-FR" sz="1800" dirty="0" smtClean="0"/>
              <a:t>Simple d’utilisation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800" dirty="0" smtClean="0"/>
              <a:t>Temps </a:t>
            </a:r>
            <a:r>
              <a:rPr lang="fr-FR" sz="1800" dirty="0"/>
              <a:t>de réponse </a:t>
            </a:r>
            <a:r>
              <a:rPr lang="fr-FR" sz="1800" dirty="0" smtClean="0"/>
              <a:t>rapide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sz="1800" b="1" noProof="1" smtClean="0"/>
              <a:t>Alternatives</a:t>
            </a:r>
            <a:endParaRPr lang="fr-FR" sz="1800" b="1" noProof="1"/>
          </a:p>
          <a:p>
            <a:pPr>
              <a:buFont typeface="Wingdings" panose="05000000000000000000" pitchFamily="2" charset="2"/>
              <a:buChar char="Ø"/>
            </a:pPr>
            <a:r>
              <a:rPr lang="fr-FR" sz="1800" dirty="0"/>
              <a:t>Un </a:t>
            </a:r>
            <a:r>
              <a:rPr lang="fr-FR" sz="1800" dirty="0" smtClean="0"/>
              <a:t>clavier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800" dirty="0"/>
              <a:t>Un QR code</a:t>
            </a:r>
            <a:endParaRPr lang="fr-FR" sz="1800" noProof="1"/>
          </a:p>
        </p:txBody>
      </p:sp>
      <p:cxnSp>
        <p:nvCxnSpPr>
          <p:cNvPr id="7" name="Connecteur droit 6"/>
          <p:cNvCxnSpPr/>
          <p:nvPr/>
        </p:nvCxnSpPr>
        <p:spPr>
          <a:xfrm>
            <a:off x="4108181" y="2174226"/>
            <a:ext cx="0" cy="319290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contenu 5">
            <a:extLst>
              <a:ext uri="{FF2B5EF4-FFF2-40B4-BE49-F238E27FC236}">
                <a16:creationId xmlns:a16="http://schemas.microsoft.com/office/drawing/2014/main" id="{55657951-9773-48FC-9527-7CD3E9B4B7F8}"/>
              </a:ext>
            </a:extLst>
          </p:cNvPr>
          <p:cNvSpPr txBox="1">
            <a:spLocks/>
          </p:cNvSpPr>
          <p:nvPr/>
        </p:nvSpPr>
        <p:spPr>
          <a:xfrm>
            <a:off x="4179709" y="2134470"/>
            <a:ext cx="3804730" cy="3497702"/>
          </a:xfrm>
          <a:prstGeom prst="rect">
            <a:avLst/>
          </a:prstGeom>
        </p:spPr>
        <p:txBody>
          <a:bodyPr rtlCol="0"/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fr-FR" b="1" noProof="1" smtClean="0"/>
              <a:t>ESP32 Devkit V4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sz="1800" b="1" noProof="1" smtClean="0"/>
              <a:t>Pourquo</a:t>
            </a:r>
            <a:r>
              <a:rPr lang="fr-FR" b="1" noProof="1" smtClean="0"/>
              <a:t>i 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800" dirty="0" smtClean="0"/>
              <a:t>Puissance </a:t>
            </a:r>
            <a:r>
              <a:rPr lang="fr-FR" sz="1800" dirty="0"/>
              <a:t>et </a:t>
            </a:r>
            <a:r>
              <a:rPr lang="fr-FR" sz="1800" dirty="0" smtClean="0"/>
              <a:t>polyvalence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800" dirty="0" smtClean="0"/>
              <a:t>Connexion </a:t>
            </a:r>
            <a:r>
              <a:rPr lang="fr-FR" sz="1800" dirty="0"/>
              <a:t>Wi-Fi et </a:t>
            </a:r>
            <a:r>
              <a:rPr lang="fr-FR" sz="1800" dirty="0" smtClean="0"/>
              <a:t>Bluetooth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800" dirty="0" smtClean="0"/>
              <a:t>Economique (8 à 10</a:t>
            </a:r>
            <a:r>
              <a:rPr lang="fr-FR" dirty="0" smtClean="0"/>
              <a:t>€)</a:t>
            </a:r>
            <a:r>
              <a:rPr lang="fr-FR" sz="1800" dirty="0" smtClean="0"/>
              <a:t> </a:t>
            </a:r>
            <a:r>
              <a:rPr lang="fr-FR" sz="1800" dirty="0"/>
              <a:t>et largement </a:t>
            </a:r>
            <a:r>
              <a:rPr lang="fr-FR" sz="1800" dirty="0" smtClean="0"/>
              <a:t>documenté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sz="1800" b="1" noProof="1" smtClean="0"/>
              <a:t>Alternatives</a:t>
            </a:r>
            <a:endParaRPr lang="fr-FR" sz="1800" b="1" noProof="1"/>
          </a:p>
          <a:p>
            <a:pPr>
              <a:buFont typeface="Wingdings" panose="05000000000000000000" pitchFamily="2" charset="2"/>
              <a:buChar char="Ø"/>
            </a:pPr>
            <a:r>
              <a:rPr lang="fr-FR" sz="1800" dirty="0"/>
              <a:t>Arduino </a:t>
            </a:r>
            <a:r>
              <a:rPr lang="fr-FR" sz="1800" dirty="0" smtClean="0"/>
              <a:t>Uno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800" dirty="0"/>
              <a:t>Raspberry Pi </a:t>
            </a:r>
            <a:endParaRPr lang="fr-FR" sz="1800" noProof="1"/>
          </a:p>
        </p:txBody>
      </p:sp>
      <p:cxnSp>
        <p:nvCxnSpPr>
          <p:cNvPr id="14" name="Connecteur droit 13"/>
          <p:cNvCxnSpPr/>
          <p:nvPr/>
        </p:nvCxnSpPr>
        <p:spPr>
          <a:xfrm>
            <a:off x="8024205" y="2763956"/>
            <a:ext cx="0" cy="344469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contenu 5">
            <a:extLst>
              <a:ext uri="{FF2B5EF4-FFF2-40B4-BE49-F238E27FC236}">
                <a16:creationId xmlns:a16="http://schemas.microsoft.com/office/drawing/2014/main" id="{55657951-9773-48FC-9527-7CD3E9B4B7F8}"/>
              </a:ext>
            </a:extLst>
          </p:cNvPr>
          <p:cNvSpPr txBox="1">
            <a:spLocks/>
          </p:cNvSpPr>
          <p:nvPr/>
        </p:nvSpPr>
        <p:spPr>
          <a:xfrm>
            <a:off x="8228270" y="2737450"/>
            <a:ext cx="3804730" cy="3497702"/>
          </a:xfrm>
          <a:prstGeom prst="rect">
            <a:avLst/>
          </a:prstGeom>
        </p:spPr>
        <p:txBody>
          <a:bodyPr rtlCol="0"/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fr-FR" b="1" noProof="1" smtClean="0"/>
              <a:t>Relais 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sz="1800" b="1" noProof="1" smtClean="0"/>
              <a:t>Pourquo</a:t>
            </a:r>
            <a:r>
              <a:rPr lang="fr-FR" b="1" noProof="1" smtClean="0"/>
              <a:t>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800" dirty="0" smtClean="0"/>
              <a:t>Contrôler </a:t>
            </a:r>
            <a:r>
              <a:rPr lang="fr-FR" sz="1800" dirty="0"/>
              <a:t>l’ouverture et la fermeture des loquets</a:t>
            </a:r>
            <a:endParaRPr lang="fr-FR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r-FR" sz="1800" dirty="0" smtClean="0"/>
              <a:t>Interrupteur </a:t>
            </a:r>
            <a:r>
              <a:rPr lang="fr-FR" sz="1800" dirty="0"/>
              <a:t>électronique</a:t>
            </a:r>
            <a:endParaRPr lang="fr-FR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r-FR" sz="1800" dirty="0" smtClean="0"/>
              <a:t>Facile </a:t>
            </a:r>
            <a:r>
              <a:rPr lang="fr-FR" sz="1800" dirty="0"/>
              <a:t>à piloter via un signal numérique</a:t>
            </a:r>
            <a:endParaRPr lang="fr-FR" sz="18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fr-FR" sz="1800" b="1" noProof="1" smtClean="0"/>
              <a:t>Alternatives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800" dirty="0" smtClean="0"/>
              <a:t>Un </a:t>
            </a:r>
            <a:r>
              <a:rPr lang="fr-FR" sz="1800" dirty="0"/>
              <a:t>MOSFET</a:t>
            </a:r>
            <a:endParaRPr lang="fr-FR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r-FR" sz="1800" dirty="0"/>
              <a:t>Un relais statique </a:t>
            </a:r>
            <a:endParaRPr lang="fr-FR" sz="1800" noProof="1"/>
          </a:p>
        </p:txBody>
      </p:sp>
    </p:spTree>
    <p:extLst>
      <p:ext uri="{BB962C8B-B14F-4D97-AF65-F5344CB8AC3E}">
        <p14:creationId xmlns:p14="http://schemas.microsoft.com/office/powerpoint/2010/main" val="244946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noProof="1" smtClean="0"/>
              <a:t>Justificatifation des choix</a:t>
            </a:r>
            <a:r>
              <a:rPr lang="fr-FR" b="1" noProof="1"/>
              <a:t/>
            </a:r>
            <a:br>
              <a:rPr lang="fr-FR" b="1" noProof="1"/>
            </a:b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058DB212-BFA2-403F-85EF-DFD3FF6D973A}" type="slidenum">
              <a:rPr lang="fr-FR" noProof="0" smtClean="0"/>
              <a:t>11</a:t>
            </a:fld>
            <a:endParaRPr lang="fr-FR" noProof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000" y="2078228"/>
            <a:ext cx="318000" cy="2562699"/>
          </a:xfrm>
          <a:prstGeom prst="rect">
            <a:avLst/>
          </a:prstGeom>
        </p:spPr>
      </p:pic>
      <p:sp>
        <p:nvSpPr>
          <p:cNvPr id="5" name="Espace réservé du contenu 5">
            <a:extLst>
              <a:ext uri="{FF2B5EF4-FFF2-40B4-BE49-F238E27FC236}">
                <a16:creationId xmlns:a16="http://schemas.microsoft.com/office/drawing/2014/main" id="{55657951-9773-48FC-9527-7CD3E9B4B7F8}"/>
              </a:ext>
            </a:extLst>
          </p:cNvPr>
          <p:cNvSpPr txBox="1">
            <a:spLocks/>
          </p:cNvSpPr>
          <p:nvPr/>
        </p:nvSpPr>
        <p:spPr>
          <a:xfrm>
            <a:off x="343204" y="1895934"/>
            <a:ext cx="3804730" cy="3497702"/>
          </a:xfrm>
          <a:prstGeom prst="rect">
            <a:avLst/>
          </a:prstGeom>
        </p:spPr>
        <p:txBody>
          <a:bodyPr rtlCol="0"/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fr-FR" b="1" noProof="1" smtClean="0"/>
              <a:t>Loquets magnétiques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sz="1800" b="1" noProof="1" smtClean="0"/>
              <a:t>Pourquo</a:t>
            </a:r>
            <a:r>
              <a:rPr lang="fr-FR" b="1" noProof="1" smtClean="0"/>
              <a:t>i 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800" dirty="0" smtClean="0"/>
              <a:t>Fermeture sécurisée et robuste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800" dirty="0" smtClean="0"/>
              <a:t>Réponse </a:t>
            </a:r>
            <a:r>
              <a:rPr lang="fr-FR" sz="1800" dirty="0"/>
              <a:t>rapide </a:t>
            </a:r>
            <a:endParaRPr lang="fr-FR" sz="1800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fr-FR" sz="1800" b="1" noProof="1" smtClean="0"/>
              <a:t>Alternative</a:t>
            </a:r>
            <a:endParaRPr lang="fr-FR" sz="1800" b="1" noProof="1"/>
          </a:p>
          <a:p>
            <a:pPr>
              <a:buFont typeface="Wingdings" panose="05000000000000000000" pitchFamily="2" charset="2"/>
              <a:buChar char="Ø"/>
            </a:pPr>
            <a:r>
              <a:rPr lang="fr-FR" sz="1800" dirty="0"/>
              <a:t>Un verrou </a:t>
            </a:r>
            <a:r>
              <a:rPr lang="fr-FR" sz="1800" dirty="0" smtClean="0"/>
              <a:t>motorisé</a:t>
            </a:r>
          </a:p>
        </p:txBody>
      </p:sp>
      <p:cxnSp>
        <p:nvCxnSpPr>
          <p:cNvPr id="7" name="Connecteur droit 6"/>
          <p:cNvCxnSpPr/>
          <p:nvPr/>
        </p:nvCxnSpPr>
        <p:spPr>
          <a:xfrm>
            <a:off x="3935905" y="2280242"/>
            <a:ext cx="0" cy="316639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contenu 5">
            <a:extLst>
              <a:ext uri="{FF2B5EF4-FFF2-40B4-BE49-F238E27FC236}">
                <a16:creationId xmlns:a16="http://schemas.microsoft.com/office/drawing/2014/main" id="{55657951-9773-48FC-9527-7CD3E9B4B7F8}"/>
              </a:ext>
            </a:extLst>
          </p:cNvPr>
          <p:cNvSpPr txBox="1">
            <a:spLocks/>
          </p:cNvSpPr>
          <p:nvPr/>
        </p:nvSpPr>
        <p:spPr>
          <a:xfrm>
            <a:off x="4007433" y="2213984"/>
            <a:ext cx="3804730" cy="3497702"/>
          </a:xfrm>
          <a:prstGeom prst="rect">
            <a:avLst/>
          </a:prstGeom>
        </p:spPr>
        <p:txBody>
          <a:bodyPr rtlCol="0"/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fr-FR" b="1" noProof="1" smtClean="0"/>
              <a:t>Ecran LCD + Adaptateur      I2C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sz="1800" b="1" noProof="1" smtClean="0"/>
              <a:t>Pourquo</a:t>
            </a:r>
            <a:r>
              <a:rPr lang="fr-FR" b="1" noProof="1" smtClean="0"/>
              <a:t>i 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800" dirty="0" smtClean="0"/>
              <a:t>Instructions simple</a:t>
            </a:r>
            <a:endParaRPr lang="fr-FR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1800" dirty="0" smtClean="0"/>
              <a:t>Consomme peu </a:t>
            </a:r>
            <a:r>
              <a:rPr lang="fr-FR" sz="1800" dirty="0"/>
              <a:t>d’énergie </a:t>
            </a:r>
            <a:endParaRPr lang="fr-FR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r-FR" sz="1800" dirty="0" smtClean="0"/>
              <a:t>Lisibilité simple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sz="1800" b="1" noProof="1" smtClean="0"/>
              <a:t>Alternatives</a:t>
            </a:r>
            <a:endParaRPr lang="fr-FR" sz="1800" b="1" noProof="1"/>
          </a:p>
          <a:p>
            <a:pPr>
              <a:buFont typeface="Wingdings" panose="05000000000000000000" pitchFamily="2" charset="2"/>
              <a:buChar char="Ø"/>
            </a:pPr>
            <a:r>
              <a:rPr lang="fr-FR" sz="1800" dirty="0"/>
              <a:t>Un écran OLED </a:t>
            </a:r>
            <a:endParaRPr lang="fr-FR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r-FR" sz="1800" dirty="0"/>
              <a:t>Un écran tactile </a:t>
            </a:r>
            <a:endParaRPr lang="fr-FR" sz="1800" noProof="1"/>
          </a:p>
        </p:txBody>
      </p:sp>
      <p:cxnSp>
        <p:nvCxnSpPr>
          <p:cNvPr id="14" name="Connecteur droit 13"/>
          <p:cNvCxnSpPr/>
          <p:nvPr/>
        </p:nvCxnSpPr>
        <p:spPr>
          <a:xfrm>
            <a:off x="7825425" y="2777207"/>
            <a:ext cx="0" cy="341156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contenu 5">
            <a:extLst>
              <a:ext uri="{FF2B5EF4-FFF2-40B4-BE49-F238E27FC236}">
                <a16:creationId xmlns:a16="http://schemas.microsoft.com/office/drawing/2014/main" id="{55657951-9773-48FC-9527-7CD3E9B4B7F8}"/>
              </a:ext>
            </a:extLst>
          </p:cNvPr>
          <p:cNvSpPr txBox="1">
            <a:spLocks/>
          </p:cNvSpPr>
          <p:nvPr/>
        </p:nvSpPr>
        <p:spPr>
          <a:xfrm>
            <a:off x="7989734" y="2750696"/>
            <a:ext cx="3804730" cy="3497702"/>
          </a:xfrm>
          <a:prstGeom prst="rect">
            <a:avLst/>
          </a:prstGeom>
        </p:spPr>
        <p:txBody>
          <a:bodyPr rtlCol="0"/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fr-FR" b="1" noProof="1" smtClean="0"/>
              <a:t>Serveur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sz="1800" b="1" noProof="1" smtClean="0"/>
              <a:t>Pourquo</a:t>
            </a:r>
            <a:r>
              <a:rPr lang="fr-FR" b="1" noProof="1" smtClean="0"/>
              <a:t>i 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800" dirty="0" smtClean="0"/>
              <a:t>Stocker </a:t>
            </a:r>
            <a:r>
              <a:rPr lang="fr-FR" sz="1800" dirty="0"/>
              <a:t>et gérer les numéros de cartes NFC </a:t>
            </a:r>
            <a:r>
              <a:rPr lang="fr-FR" sz="1800" dirty="0" smtClean="0"/>
              <a:t>autorisées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800" dirty="0"/>
              <a:t>A</a:t>
            </a:r>
            <a:r>
              <a:rPr lang="fr-FR" sz="1800" dirty="0" smtClean="0"/>
              <a:t>jout </a:t>
            </a:r>
            <a:r>
              <a:rPr lang="fr-FR" sz="1800" dirty="0"/>
              <a:t>et la suppression </a:t>
            </a:r>
            <a:r>
              <a:rPr lang="fr-FR" sz="1800" dirty="0" smtClean="0"/>
              <a:t>d’utilisateurs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800" dirty="0"/>
              <a:t>S</a:t>
            </a:r>
            <a:r>
              <a:rPr lang="fr-FR" sz="1800" dirty="0" smtClean="0"/>
              <a:t>écurité renforcée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sz="1800" b="1" noProof="1" smtClean="0"/>
              <a:t>Alternatives</a:t>
            </a:r>
            <a:endParaRPr lang="fr-FR" sz="1800" b="1" noProof="1"/>
          </a:p>
          <a:p>
            <a:pPr>
              <a:buFont typeface="Wingdings" panose="05000000000000000000" pitchFamily="2" charset="2"/>
              <a:buChar char="Ø"/>
            </a:pPr>
            <a:r>
              <a:rPr lang="fr-FR" sz="1800" dirty="0"/>
              <a:t>Stockage local sur l’ESP32</a:t>
            </a:r>
            <a:endParaRPr lang="fr-FR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r-FR" sz="1800" dirty="0"/>
              <a:t>Utilisation d’une API externe</a:t>
            </a:r>
            <a:endParaRPr lang="fr-FR" sz="1800" noProof="1"/>
          </a:p>
        </p:txBody>
      </p:sp>
    </p:spTree>
    <p:extLst>
      <p:ext uri="{BB962C8B-B14F-4D97-AF65-F5344CB8AC3E}">
        <p14:creationId xmlns:p14="http://schemas.microsoft.com/office/powerpoint/2010/main" val="520209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 hidden="1">
            <a:extLst>
              <a:ext uri="{FF2B5EF4-FFF2-40B4-BE49-F238E27FC236}">
                <a16:creationId xmlns:a16="http://schemas.microsoft.com/office/drawing/2014/main" id="{4038E29B-7482-4728-A14F-96CF54DE5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" dirty="0"/>
              <a:t>Grande image</a:t>
            </a:r>
          </a:p>
        </p:txBody>
      </p:sp>
      <p:sp>
        <p:nvSpPr>
          <p:cNvPr id="7" name="Sous-titr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 txBox="1">
            <a:spLocks/>
          </p:cNvSpPr>
          <p:nvPr/>
        </p:nvSpPr>
        <p:spPr>
          <a:xfrm>
            <a:off x="-690562" y="6651496"/>
            <a:ext cx="4497870" cy="8813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noProof="1" smtClean="0"/>
              <a:t>PRJ1401  |  SNIO 2024 / 2025</a:t>
            </a:r>
          </a:p>
          <a:p>
            <a:pPr algn="ctr"/>
            <a:endParaRPr lang="fr-FR" sz="1600" b="1" noProof="1" smtClean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 txBox="1">
            <a:spLocks/>
          </p:cNvSpPr>
          <p:nvPr/>
        </p:nvSpPr>
        <p:spPr>
          <a:xfrm>
            <a:off x="800400" y="800400"/>
            <a:ext cx="5997965" cy="72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Scénario d’utilisation</a:t>
            </a:r>
            <a:endParaRPr lang="fr-FR" dirty="0"/>
          </a:p>
        </p:txBody>
      </p:sp>
      <p:sp>
        <p:nvSpPr>
          <p:cNvPr id="12" name="Espace réservé du contenu 5">
            <a:extLst>
              <a:ext uri="{FF2B5EF4-FFF2-40B4-BE49-F238E27FC236}">
                <a16:creationId xmlns:a16="http://schemas.microsoft.com/office/drawing/2014/main" id="{55657951-9773-48FC-9527-7CD3E9B4B7F8}"/>
              </a:ext>
            </a:extLst>
          </p:cNvPr>
          <p:cNvSpPr txBox="1">
            <a:spLocks/>
          </p:cNvSpPr>
          <p:nvPr/>
        </p:nvSpPr>
        <p:spPr>
          <a:xfrm>
            <a:off x="343204" y="3578087"/>
            <a:ext cx="3804730" cy="2906486"/>
          </a:xfrm>
          <a:prstGeom prst="rect">
            <a:avLst/>
          </a:prstGeom>
        </p:spPr>
        <p:txBody>
          <a:bodyPr rtlCol="0"/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fr-FR" sz="1800" dirty="0" smtClean="0"/>
              <a:t>Etape 1 :  Accès au casier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1800" dirty="0" smtClean="0"/>
              <a:t>Etape 2 : Dépôt du document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1800" dirty="0" smtClean="0"/>
              <a:t>Etape 3 : Sélection du destinataire à travers son adresse email universitaire (Indépendamment de notre projet)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1800" dirty="0" smtClean="0"/>
              <a:t>Etape 4 : Génération d’un code de retrait </a:t>
            </a:r>
            <a:r>
              <a:rPr lang="fr-FR" sz="1800" dirty="0"/>
              <a:t> (Indépendamment de notre projet</a:t>
            </a:r>
            <a:r>
              <a:rPr lang="fr-FR" sz="1800" dirty="0" smtClean="0"/>
              <a:t>) </a:t>
            </a:r>
          </a:p>
        </p:txBody>
      </p:sp>
      <p:sp>
        <p:nvSpPr>
          <p:cNvPr id="13" name="Espace réservé du contenu 5">
            <a:extLst>
              <a:ext uri="{FF2B5EF4-FFF2-40B4-BE49-F238E27FC236}">
                <a16:creationId xmlns:a16="http://schemas.microsoft.com/office/drawing/2014/main" id="{55657951-9773-48FC-9527-7CD3E9B4B7F8}"/>
              </a:ext>
            </a:extLst>
          </p:cNvPr>
          <p:cNvSpPr txBox="1">
            <a:spLocks/>
          </p:cNvSpPr>
          <p:nvPr/>
        </p:nvSpPr>
        <p:spPr>
          <a:xfrm>
            <a:off x="469097" y="1731338"/>
            <a:ext cx="11047042" cy="1396175"/>
          </a:xfrm>
          <a:prstGeom prst="rect">
            <a:avLst/>
          </a:prstGeom>
        </p:spPr>
        <p:txBody>
          <a:bodyPr rtlCol="0"/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b="1" dirty="0"/>
              <a:t>Contexte</a:t>
            </a:r>
          </a:p>
          <a:p>
            <a:pPr marL="0" indent="0">
              <a:buNone/>
            </a:pPr>
            <a:r>
              <a:rPr lang="fr-FR" sz="1800" dirty="0"/>
              <a:t>Un professeur souhaite déposer un document important qu'un étudiant devra récupérer plus tard. Plutôt que d’organiser un rendez-vous ou d’envoyer des fichiers numériques, il utilise un </a:t>
            </a:r>
            <a:r>
              <a:rPr lang="fr-FR" sz="1800" b="1" dirty="0" smtClean="0"/>
              <a:t>casier</a:t>
            </a:r>
            <a:r>
              <a:rPr lang="fr-FR" sz="1800" dirty="0" smtClean="0"/>
              <a:t> </a:t>
            </a:r>
            <a:r>
              <a:rPr lang="fr-FR" sz="1800" dirty="0"/>
              <a:t>sur le campus pour un échange sécurisé et flexible.</a:t>
            </a:r>
          </a:p>
          <a:p>
            <a:pPr marL="0" indent="0">
              <a:buNone/>
            </a:pPr>
            <a:endParaRPr lang="fr-FR" sz="1800" dirty="0" smtClean="0"/>
          </a:p>
        </p:txBody>
      </p:sp>
      <p:sp>
        <p:nvSpPr>
          <p:cNvPr id="16" name="Espace réservé du contenu 5">
            <a:extLst>
              <a:ext uri="{FF2B5EF4-FFF2-40B4-BE49-F238E27FC236}">
                <a16:creationId xmlns:a16="http://schemas.microsoft.com/office/drawing/2014/main" id="{55657951-9773-48FC-9527-7CD3E9B4B7F8}"/>
              </a:ext>
            </a:extLst>
          </p:cNvPr>
          <p:cNvSpPr txBox="1">
            <a:spLocks/>
          </p:cNvSpPr>
          <p:nvPr/>
        </p:nvSpPr>
        <p:spPr>
          <a:xfrm>
            <a:off x="343204" y="3166095"/>
            <a:ext cx="3778224" cy="373409"/>
          </a:xfrm>
          <a:prstGeom prst="rect">
            <a:avLst/>
          </a:prstGeom>
        </p:spPr>
        <p:txBody>
          <a:bodyPr rtlCol="0"/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b="1" dirty="0"/>
              <a:t>Dépôt du document par le professeur</a:t>
            </a:r>
            <a:endParaRPr lang="fr-FR" sz="1600" b="1" dirty="0" smtClean="0"/>
          </a:p>
        </p:txBody>
      </p:sp>
      <p:cxnSp>
        <p:nvCxnSpPr>
          <p:cNvPr id="17" name="Connecteur droit 16"/>
          <p:cNvCxnSpPr/>
          <p:nvPr/>
        </p:nvCxnSpPr>
        <p:spPr>
          <a:xfrm>
            <a:off x="4479244" y="3166095"/>
            <a:ext cx="0" cy="316639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space réservé du contenu 5">
            <a:extLst>
              <a:ext uri="{FF2B5EF4-FFF2-40B4-BE49-F238E27FC236}">
                <a16:creationId xmlns:a16="http://schemas.microsoft.com/office/drawing/2014/main" id="{55657951-9773-48FC-9527-7CD3E9B4B7F8}"/>
              </a:ext>
            </a:extLst>
          </p:cNvPr>
          <p:cNvSpPr txBox="1">
            <a:spLocks/>
          </p:cNvSpPr>
          <p:nvPr/>
        </p:nvSpPr>
        <p:spPr>
          <a:xfrm>
            <a:off x="4505750" y="3164922"/>
            <a:ext cx="4187676" cy="373409"/>
          </a:xfrm>
          <a:prstGeom prst="rect">
            <a:avLst/>
          </a:prstGeom>
        </p:spPr>
        <p:txBody>
          <a:bodyPr rtlCol="0"/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b="1" dirty="0" smtClean="0"/>
              <a:t>Récupération </a:t>
            </a:r>
            <a:r>
              <a:rPr lang="fr-FR" sz="1600" b="1" dirty="0"/>
              <a:t>du document par </a:t>
            </a:r>
            <a:r>
              <a:rPr lang="fr-FR" sz="1600" b="1" dirty="0" smtClean="0"/>
              <a:t>l’étudiant</a:t>
            </a:r>
          </a:p>
        </p:txBody>
      </p:sp>
      <p:sp>
        <p:nvSpPr>
          <p:cNvPr id="19" name="Espace réservé du contenu 5">
            <a:extLst>
              <a:ext uri="{FF2B5EF4-FFF2-40B4-BE49-F238E27FC236}">
                <a16:creationId xmlns:a16="http://schemas.microsoft.com/office/drawing/2014/main" id="{55657951-9773-48FC-9527-7CD3E9B4B7F8}"/>
              </a:ext>
            </a:extLst>
          </p:cNvPr>
          <p:cNvSpPr txBox="1">
            <a:spLocks/>
          </p:cNvSpPr>
          <p:nvPr/>
        </p:nvSpPr>
        <p:spPr>
          <a:xfrm>
            <a:off x="4505750" y="3538331"/>
            <a:ext cx="3804730" cy="1113182"/>
          </a:xfrm>
          <a:prstGeom prst="rect">
            <a:avLst/>
          </a:prstGeom>
        </p:spPr>
        <p:txBody>
          <a:bodyPr rtlCol="0"/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fr-FR" sz="1800" dirty="0" smtClean="0"/>
              <a:t>Etape 5 :  Accès au casier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1800" dirty="0" smtClean="0"/>
              <a:t>Etape 6 </a:t>
            </a:r>
            <a:r>
              <a:rPr lang="fr-FR" sz="1800" dirty="0"/>
              <a:t>: Ouverture du casier et </a:t>
            </a:r>
            <a:r>
              <a:rPr lang="fr-FR" sz="1800" dirty="0" smtClean="0"/>
              <a:t>récupération</a:t>
            </a:r>
          </a:p>
        </p:txBody>
      </p:sp>
      <p:cxnSp>
        <p:nvCxnSpPr>
          <p:cNvPr id="20" name="Connecteur droit 19"/>
          <p:cNvCxnSpPr/>
          <p:nvPr/>
        </p:nvCxnSpPr>
        <p:spPr>
          <a:xfrm>
            <a:off x="8693426" y="3219103"/>
            <a:ext cx="0" cy="316639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u contenu 5">
            <a:extLst>
              <a:ext uri="{FF2B5EF4-FFF2-40B4-BE49-F238E27FC236}">
                <a16:creationId xmlns:a16="http://schemas.microsoft.com/office/drawing/2014/main" id="{55657951-9773-48FC-9527-7CD3E9B4B7F8}"/>
              </a:ext>
            </a:extLst>
          </p:cNvPr>
          <p:cNvSpPr txBox="1">
            <a:spLocks/>
          </p:cNvSpPr>
          <p:nvPr/>
        </p:nvSpPr>
        <p:spPr>
          <a:xfrm>
            <a:off x="8832585" y="3178174"/>
            <a:ext cx="2842580" cy="373409"/>
          </a:xfrm>
          <a:prstGeom prst="rect">
            <a:avLst/>
          </a:prstGeom>
        </p:spPr>
        <p:txBody>
          <a:bodyPr rtlCol="0"/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b="1" dirty="0"/>
              <a:t>Confirmation et traçabilité</a:t>
            </a:r>
            <a:endParaRPr lang="fr-FR" sz="1600" b="1" dirty="0" smtClean="0"/>
          </a:p>
        </p:txBody>
      </p:sp>
      <p:sp>
        <p:nvSpPr>
          <p:cNvPr id="22" name="Espace réservé du contenu 5">
            <a:extLst>
              <a:ext uri="{FF2B5EF4-FFF2-40B4-BE49-F238E27FC236}">
                <a16:creationId xmlns:a16="http://schemas.microsoft.com/office/drawing/2014/main" id="{55657951-9773-48FC-9527-7CD3E9B4B7F8}"/>
              </a:ext>
            </a:extLst>
          </p:cNvPr>
          <p:cNvSpPr txBox="1">
            <a:spLocks/>
          </p:cNvSpPr>
          <p:nvPr/>
        </p:nvSpPr>
        <p:spPr>
          <a:xfrm>
            <a:off x="8719931" y="3514493"/>
            <a:ext cx="2948598" cy="580429"/>
          </a:xfrm>
          <a:prstGeom prst="rect">
            <a:avLst/>
          </a:prstGeom>
        </p:spPr>
        <p:txBody>
          <a:bodyPr rtlCol="0"/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fr-FR" sz="1800" dirty="0"/>
              <a:t>Suivi des échanges</a:t>
            </a:r>
            <a:endParaRPr lang="fr-FR" sz="1800" dirty="0" smtClean="0"/>
          </a:p>
        </p:txBody>
      </p:sp>
    </p:spTree>
    <p:extLst>
      <p:ext uri="{BB962C8B-B14F-4D97-AF65-F5344CB8AC3E}">
        <p14:creationId xmlns:p14="http://schemas.microsoft.com/office/powerpoint/2010/main" val="3567796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 hidden="1">
            <a:extLst>
              <a:ext uri="{FF2B5EF4-FFF2-40B4-BE49-F238E27FC236}">
                <a16:creationId xmlns:a16="http://schemas.microsoft.com/office/drawing/2014/main" id="{4038E29B-7482-4728-A14F-96CF54DE5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" dirty="0"/>
              <a:t>Grande image</a:t>
            </a:r>
          </a:p>
        </p:txBody>
      </p:sp>
      <p:sp>
        <p:nvSpPr>
          <p:cNvPr id="7" name="Sous-titr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 txBox="1">
            <a:spLocks/>
          </p:cNvSpPr>
          <p:nvPr/>
        </p:nvSpPr>
        <p:spPr>
          <a:xfrm>
            <a:off x="-690562" y="6651496"/>
            <a:ext cx="4497870" cy="8813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noProof="1" smtClean="0"/>
              <a:t>PRJ1401  |  SNIO 2024 / 2025</a:t>
            </a:r>
          </a:p>
          <a:p>
            <a:pPr algn="ctr"/>
            <a:endParaRPr lang="fr-FR" sz="1600" b="1" noProof="1" smtClean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 txBox="1">
            <a:spLocks/>
          </p:cNvSpPr>
          <p:nvPr/>
        </p:nvSpPr>
        <p:spPr>
          <a:xfrm>
            <a:off x="800400" y="800400"/>
            <a:ext cx="5997965" cy="72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Gantt du Projet</a:t>
            </a:r>
            <a:endParaRPr lang="fr-FR" dirty="0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CF115F7F-CAE4-C59B-2403-119A9066E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99" y="2257920"/>
            <a:ext cx="11648713" cy="27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00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8000" y="648000"/>
            <a:ext cx="4798643" cy="720000"/>
          </a:xfrm>
        </p:spPr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058DB212-BFA2-403F-85EF-DFD3FF6D973A}" type="slidenum">
              <a:rPr lang="fr-FR" noProof="0" smtClean="0"/>
              <a:t>14</a:t>
            </a:fld>
            <a:endParaRPr lang="fr-FR" noProof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535356" y="4837694"/>
            <a:ext cx="4798643" cy="17751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600" dirty="0" smtClean="0"/>
              <a:t>Crédits images :</a:t>
            </a:r>
          </a:p>
          <a:p>
            <a:r>
              <a:rPr lang="fr-FR" sz="1000" dirty="0">
                <a:hlinkClick r:id="rId2"/>
              </a:rPr>
              <a:t>https://</a:t>
            </a:r>
            <a:r>
              <a:rPr lang="fr-FR" sz="1000" dirty="0" smtClean="0">
                <a:hlinkClick r:id="rId2"/>
              </a:rPr>
              <a:t>www.hellopro.fr/images/produit-2/3/2/8/casiers-intelligents-ricoh-france-solutions-dynamiques-6666823.jpg</a:t>
            </a:r>
            <a:endParaRPr lang="fr-FR" sz="1000" dirty="0" smtClean="0"/>
          </a:p>
          <a:p>
            <a:endParaRPr lang="fr-FR" sz="1000" dirty="0" smtClean="0"/>
          </a:p>
          <a:p>
            <a:r>
              <a:rPr lang="fr-FR" sz="1000" noProof="1" smtClean="0">
                <a:hlinkClick r:id="rId3"/>
              </a:rPr>
              <a:t>https</a:t>
            </a:r>
            <a:r>
              <a:rPr lang="fr-FR" sz="1000" noProof="1">
                <a:hlinkClick r:id="rId3"/>
              </a:rPr>
              <a:t>://</a:t>
            </a:r>
            <a:r>
              <a:rPr lang="fr-FR" sz="1000" noProof="1" smtClean="0">
                <a:hlinkClick r:id="rId3"/>
              </a:rPr>
              <a:t>th.bing.com/th/id/OIP.f6IKZGKI1hlVPbZcXdzf4AAAAA?rs=1&amp;pid=ImgDetMain</a:t>
            </a:r>
            <a:endParaRPr lang="fr-FR" sz="1000" noProof="1" smtClean="0"/>
          </a:p>
          <a:p>
            <a:endParaRPr lang="fr-FR" sz="1000" noProof="1" smtClean="0"/>
          </a:p>
          <a:p>
            <a:r>
              <a:rPr lang="fr-FR" sz="1000" noProof="1">
                <a:hlinkClick r:id="rId4"/>
              </a:rPr>
              <a:t>https</a:t>
            </a:r>
            <a:r>
              <a:rPr lang="fr-FR" sz="1000" noProof="1">
                <a:hlinkClick r:id="rId4"/>
              </a:rPr>
              <a:t>://</a:t>
            </a:r>
            <a:r>
              <a:rPr lang="fr-FR" sz="1000" noProof="1" smtClean="0">
                <a:hlinkClick r:id="rId4"/>
              </a:rPr>
              <a:t>static.vecteezy.com/system/resources/previews/009/584/702/original/3d-illustration-marketing-presentation-png.png</a:t>
            </a:r>
            <a:endParaRPr lang="fr-FR" sz="1000" noProof="1" smtClean="0"/>
          </a:p>
          <a:p>
            <a:endParaRPr lang="fr-FR" sz="1000" noProof="1"/>
          </a:p>
          <a:p>
            <a:endParaRPr lang="fr-FR" sz="1000" noProof="1"/>
          </a:p>
          <a:p>
            <a:endParaRPr lang="fr-FR" sz="1000" noProof="1"/>
          </a:p>
          <a:p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64367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209C8CAF-97DF-4086-B081-EAFD83FAC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0800" y="2976465"/>
            <a:ext cx="4370400" cy="3176404"/>
          </a:xfrm>
        </p:spPr>
        <p:txBody>
          <a:bodyPr rtlCol="0"/>
          <a:lstStyle/>
          <a:p>
            <a:pPr rtl="0">
              <a:lnSpc>
                <a:spcPct val="80000"/>
              </a:lnSpc>
            </a:pPr>
            <a:r>
              <a:rPr lang="fr-FR" dirty="0"/>
              <a:t>Merci</a:t>
            </a:r>
          </a:p>
        </p:txBody>
      </p:sp>
      <p:sp>
        <p:nvSpPr>
          <p:cNvPr id="6" name="Sous-titr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 txBox="1">
            <a:spLocks/>
          </p:cNvSpPr>
          <p:nvPr/>
        </p:nvSpPr>
        <p:spPr>
          <a:xfrm>
            <a:off x="-690562" y="6651496"/>
            <a:ext cx="4497870" cy="8813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noProof="1" smtClean="0">
                <a:solidFill>
                  <a:schemeClr val="bg1"/>
                </a:solidFill>
              </a:rPr>
              <a:t>PRJ1401  |  SNIO 2024 / 2025</a:t>
            </a:r>
          </a:p>
          <a:p>
            <a:pPr algn="ctr"/>
            <a:endParaRPr lang="fr-FR" sz="1600" b="1" noProof="1" smtClean="0"/>
          </a:p>
        </p:txBody>
      </p:sp>
    </p:spTree>
    <p:extLst>
      <p:ext uri="{BB962C8B-B14F-4D97-AF65-F5344CB8AC3E}">
        <p14:creationId xmlns:p14="http://schemas.microsoft.com/office/powerpoint/2010/main" val="26867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8690" y="371064"/>
            <a:ext cx="3166857" cy="957159"/>
          </a:xfrm>
        </p:spPr>
        <p:txBody>
          <a:bodyPr rtlCol="0"/>
          <a:lstStyle/>
          <a:p>
            <a:pPr algn="ctr" rtl="0"/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46500" y="1497502"/>
            <a:ext cx="5438774" cy="5153994"/>
          </a:xfrm>
        </p:spPr>
        <p:txBody>
          <a:bodyPr rtlCol="0"/>
          <a:lstStyle/>
          <a:p>
            <a:pPr rtl="0"/>
            <a:r>
              <a:rPr lang="fr-FR" b="1" noProof="1" smtClean="0"/>
              <a:t>Contexte du Projet</a:t>
            </a:r>
          </a:p>
          <a:p>
            <a:pPr marL="342900" indent="-342900" algn="just" rtl="0">
              <a:buFont typeface="Wingdings" panose="05000000000000000000" pitchFamily="2" charset="2"/>
              <a:buChar char="q"/>
            </a:pPr>
            <a:r>
              <a:rPr lang="fr-FR" sz="1800" noProof="1" smtClean="0"/>
              <a:t>Contextualisation</a:t>
            </a:r>
          </a:p>
          <a:p>
            <a:pPr marL="342900" indent="-342900" algn="just" rtl="0">
              <a:buFont typeface="Wingdings" panose="05000000000000000000" pitchFamily="2" charset="2"/>
              <a:buChar char="q"/>
            </a:pPr>
            <a:r>
              <a:rPr lang="fr-FR" sz="1800" noProof="1" smtClean="0"/>
              <a:t>Présentation</a:t>
            </a:r>
          </a:p>
          <a:p>
            <a:pPr marL="342900" indent="-342900" algn="just" rtl="0">
              <a:buFont typeface="Wingdings" panose="05000000000000000000" pitchFamily="2" charset="2"/>
              <a:buChar char="q"/>
            </a:pPr>
            <a:r>
              <a:rPr lang="fr-FR" sz="1800" noProof="1" smtClean="0"/>
              <a:t>Critique</a:t>
            </a:r>
          </a:p>
          <a:p>
            <a:pPr algn="just" rtl="0"/>
            <a:r>
              <a:rPr lang="fr-FR" b="1" noProof="1" smtClean="0"/>
              <a:t>Analyse des besoins</a:t>
            </a: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fr-FR" sz="1800" noProof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Besoin Matériels</a:t>
            </a:r>
          </a:p>
          <a:p>
            <a:pPr marL="342900" lvl="0" indent="-342900" algn="just">
              <a:buFont typeface="Wingdings" panose="05000000000000000000" pitchFamily="2" charset="2"/>
              <a:buChar char="q"/>
            </a:pPr>
            <a:r>
              <a:rPr lang="fr-FR" sz="1800" noProof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Besoins Théoriques (connaissance)</a:t>
            </a:r>
            <a:endParaRPr lang="fr-FR" sz="1800" noProof="1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lvl="0" algn="just"/>
            <a:r>
              <a:rPr lang="fr-FR" b="1" noProof="1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Architecture du projet</a:t>
            </a:r>
            <a:endParaRPr lang="fr-FR" sz="1800" noProof="1" smtClean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just" rtl="0"/>
            <a:r>
              <a:rPr lang="fr-FR" b="1" noProof="1" smtClean="0"/>
              <a:t>Justificatifiaction des choix</a:t>
            </a:r>
          </a:p>
          <a:p>
            <a:pPr algn="just" rtl="0"/>
            <a:r>
              <a:rPr lang="fr-FR" b="1" noProof="1" smtClean="0"/>
              <a:t>Scénario d’utilisation</a:t>
            </a:r>
            <a:endParaRPr lang="fr-FR" b="1" noProof="1" smtClean="0"/>
          </a:p>
          <a:p>
            <a:pPr algn="just" rtl="0"/>
            <a:r>
              <a:rPr lang="fr-FR" b="1" noProof="1" smtClean="0"/>
              <a:t>Gantt</a:t>
            </a:r>
          </a:p>
          <a:p>
            <a:pPr algn="just" rtl="0"/>
            <a:r>
              <a:rPr lang="fr-FR" b="1" noProof="1" smtClean="0"/>
              <a:t>Conclusion</a:t>
            </a:r>
            <a:endParaRPr lang="fr-FR" b="1" noProof="1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A5F0145-EFD7-49DA-AD14-17BB0BE455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smtClean="0"/>
              <a:pPr rtl="0"/>
              <a:t>2</a:t>
            </a:fld>
            <a:endParaRPr lang="fr-FR" dirty="0"/>
          </a:p>
        </p:txBody>
      </p:sp>
      <p:sp>
        <p:nvSpPr>
          <p:cNvPr id="6" name="Sous-titr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 txBox="1">
            <a:spLocks/>
          </p:cNvSpPr>
          <p:nvPr/>
        </p:nvSpPr>
        <p:spPr>
          <a:xfrm>
            <a:off x="-690562" y="6651496"/>
            <a:ext cx="4497870" cy="8813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noProof="1" smtClean="0"/>
              <a:t>PRJ1401  |  SNIO 2024 / 2025</a:t>
            </a:r>
          </a:p>
          <a:p>
            <a:pPr algn="ctr"/>
            <a:endParaRPr lang="fr-FR" sz="1600" b="1" noProof="1" smtClean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4000" y="2078228"/>
            <a:ext cx="318000" cy="2562699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9857"/>
            <a:ext cx="4837043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5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" dur="2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1" y="439290"/>
            <a:ext cx="5414122" cy="903585"/>
          </a:xfrm>
        </p:spPr>
        <p:txBody>
          <a:bodyPr rtlCol="0"/>
          <a:lstStyle/>
          <a:p>
            <a:pPr rtl="0"/>
            <a:r>
              <a:rPr lang="fr-FR" b="1" dirty="0" smtClean="0"/>
              <a:t>Contexte du projet</a:t>
            </a:r>
            <a:endParaRPr lang="fr-FR" b="1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5177" y="1537684"/>
            <a:ext cx="5040000" cy="360362"/>
          </a:xfrm>
        </p:spPr>
        <p:txBody>
          <a:bodyPr rtlCol="0"/>
          <a:lstStyle/>
          <a:p>
            <a:pPr algn="ctr" rtl="0"/>
            <a:r>
              <a:rPr lang="fr-FR" sz="2800" noProof="1" smtClean="0"/>
              <a:t>Contextualisation</a:t>
            </a:r>
            <a:endParaRPr lang="fr-FR" sz="2800" noProof="1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000" y="2186528"/>
            <a:ext cx="4654355" cy="4028741"/>
          </a:xfrm>
        </p:spPr>
        <p:txBody>
          <a:bodyPr rtlCol="0"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Monde moderne (hyper connecté)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Besoin d’optimiser </a:t>
            </a:r>
            <a:r>
              <a:rPr lang="fr-FR" dirty="0"/>
              <a:t>l’expérience des étudiants et des </a:t>
            </a:r>
            <a:r>
              <a:rPr lang="fr-FR" dirty="0" smtClean="0"/>
              <a:t>professeurs au sein des campus </a:t>
            </a:r>
            <a:endParaRPr lang="fr-FR" dirty="0"/>
          </a:p>
          <a:p>
            <a:pPr rtl="0">
              <a:buFont typeface="Wingdings" panose="05000000000000000000" pitchFamily="2" charset="2"/>
              <a:buChar char="§"/>
            </a:pPr>
            <a:r>
              <a:rPr lang="fr-FR" dirty="0" smtClean="0"/>
              <a:t>Projet de réalisation d’un campus connecté « Campusco »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Améliorer le cadre de vie sur l’ensemble de ses sites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Moderniser ses campus et se faire une place parmi les universités les plus modernes dans le monde </a:t>
            </a:r>
            <a:r>
              <a:rPr lang="fr-FR" dirty="0"/>
              <a:t>actuellement</a:t>
            </a:r>
            <a:endParaRPr lang="fr-FR" dirty="0" smtClean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smtClean="0"/>
              <a:pPr rtl="0"/>
              <a:t>3</a:t>
            </a:fld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4000" y="2078228"/>
            <a:ext cx="318000" cy="2562699"/>
          </a:xfrm>
          <a:prstGeom prst="rect">
            <a:avLst/>
          </a:prstGeom>
        </p:spPr>
      </p:pic>
      <p:sp>
        <p:nvSpPr>
          <p:cNvPr id="8" name="Sous-titr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 txBox="1">
            <a:spLocks/>
          </p:cNvSpPr>
          <p:nvPr/>
        </p:nvSpPr>
        <p:spPr>
          <a:xfrm>
            <a:off x="-690562" y="6651496"/>
            <a:ext cx="4497870" cy="8813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noProof="1" smtClean="0"/>
              <a:t>PRJ1401  |  SNIO 2024 / 2025</a:t>
            </a:r>
          </a:p>
          <a:p>
            <a:pPr algn="ctr"/>
            <a:endParaRPr lang="fr-FR" sz="1600" b="1" noProof="1" smtClean="0"/>
          </a:p>
        </p:txBody>
      </p:sp>
      <p:pic>
        <p:nvPicPr>
          <p:cNvPr id="10" name="Espace réservé pour une image  9"/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5" r="11155"/>
          <a:stretch>
            <a:fillRect/>
          </a:stretch>
        </p:blipFill>
        <p:spPr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Sous-titr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 txBox="1">
            <a:spLocks/>
          </p:cNvSpPr>
          <p:nvPr/>
        </p:nvSpPr>
        <p:spPr>
          <a:xfrm>
            <a:off x="6140364" y="6057281"/>
            <a:ext cx="4497870" cy="4339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noProof="1"/>
              <a:t>Image source :https://th.bing.com/th/id/OIP.f6IKZGKI1hlVPbZcXdzf4AAAAA?rs=1&amp;pid=ImgDetMain</a:t>
            </a:r>
            <a:endParaRPr lang="fr-FR" sz="1000" noProof="1" smtClean="0"/>
          </a:p>
        </p:txBody>
      </p:sp>
    </p:spTree>
    <p:extLst>
      <p:ext uri="{BB962C8B-B14F-4D97-AF65-F5344CB8AC3E}">
        <p14:creationId xmlns:p14="http://schemas.microsoft.com/office/powerpoint/2010/main" val="85197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7899" y="2265782"/>
            <a:ext cx="4813301" cy="3962739"/>
          </a:xfrm>
        </p:spPr>
        <p:txBody>
          <a:bodyPr rtlCol="0"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Création d’un système de casiers intelligents </a:t>
            </a:r>
            <a:r>
              <a:rPr lang="fr-FR" dirty="0" smtClean="0"/>
              <a:t>connectés</a:t>
            </a:r>
          </a:p>
          <a:p>
            <a:pPr rtl="0">
              <a:buFont typeface="Wingdings" panose="05000000000000000000" pitchFamily="2" charset="2"/>
              <a:buChar char="§"/>
            </a:pPr>
            <a:r>
              <a:rPr lang="fr-FR" dirty="0" smtClean="0"/>
              <a:t>Proposition d’une solution automatisée et connectée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Un  dispositif qui offre une expérience </a:t>
            </a:r>
            <a:r>
              <a:rPr lang="fr-FR" dirty="0"/>
              <a:t>fluide et </a:t>
            </a:r>
            <a:r>
              <a:rPr lang="fr-FR" dirty="0" smtClean="0"/>
              <a:t>intuitive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Faciliter </a:t>
            </a:r>
            <a:r>
              <a:rPr lang="fr-FR" dirty="0"/>
              <a:t>les échanges de matériels entre les usagers des campus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Garantir la sécurité des biens </a:t>
            </a:r>
            <a:r>
              <a:rPr lang="fr-FR" dirty="0" smtClean="0"/>
              <a:t>des usagers</a:t>
            </a: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smtClean="0"/>
              <a:pPr rtl="0"/>
              <a:t>4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4000" y="2078228"/>
            <a:ext cx="318000" cy="2562699"/>
          </a:xfrm>
          <a:prstGeom prst="rect">
            <a:avLst/>
          </a:prstGeom>
        </p:spPr>
      </p:pic>
      <p:sp>
        <p:nvSpPr>
          <p:cNvPr id="8" name="Sous-titr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 txBox="1">
            <a:spLocks/>
          </p:cNvSpPr>
          <p:nvPr/>
        </p:nvSpPr>
        <p:spPr>
          <a:xfrm>
            <a:off x="-690562" y="6651496"/>
            <a:ext cx="4497870" cy="8813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noProof="1" smtClean="0"/>
              <a:t>PRJ1401  |  SNIO 2024 / 2025</a:t>
            </a:r>
          </a:p>
          <a:p>
            <a:pPr algn="ctr"/>
            <a:endParaRPr lang="fr-FR" sz="1600" b="1" noProof="1" smtClean="0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 txBox="1">
            <a:spLocks/>
          </p:cNvSpPr>
          <p:nvPr/>
        </p:nvSpPr>
        <p:spPr>
          <a:xfrm>
            <a:off x="6001795" y="465794"/>
            <a:ext cx="5414122" cy="90358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/>
              <a:t>Contexte du projet</a:t>
            </a:r>
            <a:endParaRPr lang="fr-FR" b="1" dirty="0"/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 txBox="1">
            <a:spLocks/>
          </p:cNvSpPr>
          <p:nvPr/>
        </p:nvSpPr>
        <p:spPr>
          <a:xfrm>
            <a:off x="5731200" y="1616614"/>
            <a:ext cx="5040000" cy="4019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800" noProof="1" smtClean="0"/>
              <a:t>Présentation du projet</a:t>
            </a:r>
            <a:endParaRPr lang="fr-FR" sz="2800" noProof="1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32" y="1264341"/>
            <a:ext cx="4514850" cy="4514850"/>
          </a:xfrm>
          <a:prstGeom prst="rect">
            <a:avLst/>
          </a:prstGeom>
        </p:spPr>
      </p:pic>
      <p:sp>
        <p:nvSpPr>
          <p:cNvPr id="17" name="Sous-titr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 txBox="1">
            <a:spLocks/>
          </p:cNvSpPr>
          <p:nvPr/>
        </p:nvSpPr>
        <p:spPr>
          <a:xfrm>
            <a:off x="798332" y="5449997"/>
            <a:ext cx="4497870" cy="4339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00" noProof="1"/>
              <a:t>Image source : https://static.vecteezy.com/system/resources/previews/009/584/702/original/3d-illustration-marketing-presentation-png.png</a:t>
            </a:r>
            <a:endParaRPr lang="fr-FR" sz="1000" noProof="1" smtClean="0"/>
          </a:p>
        </p:txBody>
      </p:sp>
    </p:spTree>
    <p:extLst>
      <p:ext uri="{BB962C8B-B14F-4D97-AF65-F5344CB8AC3E}">
        <p14:creationId xmlns:p14="http://schemas.microsoft.com/office/powerpoint/2010/main" val="305079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smtClean="0"/>
              <a:pPr rtl="0"/>
              <a:t>5</a:t>
            </a:fld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5657951-9773-48FC-9527-7CD3E9B4B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200" y="2386264"/>
            <a:ext cx="5040000" cy="3888001"/>
          </a:xfrm>
        </p:spPr>
        <p:txBody>
          <a:bodyPr rtlCol="0"/>
          <a:lstStyle/>
          <a:p>
            <a:pPr rtl="0">
              <a:buFont typeface="Wingdings" panose="05000000000000000000" pitchFamily="2" charset="2"/>
              <a:buChar char="§"/>
            </a:pPr>
            <a:r>
              <a:rPr lang="fr-FR" b="1" noProof="1" smtClean="0"/>
              <a:t>Plusieurs initiatives auparavant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800" dirty="0"/>
              <a:t>Amazon </a:t>
            </a:r>
            <a:r>
              <a:rPr lang="fr-FR" sz="1800" dirty="0" err="1" smtClean="0"/>
              <a:t>Locker</a:t>
            </a:r>
            <a:endParaRPr lang="fr-FR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fr-FR" sz="1800" dirty="0"/>
              <a:t>Smart </a:t>
            </a:r>
            <a:r>
              <a:rPr lang="fr-FR" sz="1800" dirty="0" err="1"/>
              <a:t>Lockers</a:t>
            </a:r>
            <a:r>
              <a:rPr lang="fr-FR" sz="1800" dirty="0"/>
              <a:t> </a:t>
            </a:r>
            <a:r>
              <a:rPr lang="fr-FR" dirty="0"/>
              <a:t>de l’Université de Californie (UC Davis</a:t>
            </a:r>
            <a:r>
              <a:rPr lang="fr-FR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800" dirty="0"/>
              <a:t>Casiers connectés de l’Université de </a:t>
            </a:r>
            <a:r>
              <a:rPr lang="fr-FR" sz="1800" dirty="0" smtClean="0"/>
              <a:t>Lille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b="1" noProof="1" smtClean="0"/>
              <a:t>Qu’est-ce-que notre projet à de plus 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1800" dirty="0"/>
              <a:t>Flexibilité d’usage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1800" dirty="0" smtClean="0"/>
              <a:t>Meilleure </a:t>
            </a:r>
            <a:r>
              <a:rPr lang="fr-FR" sz="1800" dirty="0"/>
              <a:t>gestion des accès </a:t>
            </a:r>
            <a:endParaRPr lang="fr-FR" sz="1800" noProof="1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4000" y="2078228"/>
            <a:ext cx="318000" cy="2562699"/>
          </a:xfrm>
          <a:prstGeom prst="rect">
            <a:avLst/>
          </a:prstGeom>
        </p:spPr>
      </p:pic>
      <p:sp>
        <p:nvSpPr>
          <p:cNvPr id="10" name="Sous-titr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 txBox="1">
            <a:spLocks/>
          </p:cNvSpPr>
          <p:nvPr/>
        </p:nvSpPr>
        <p:spPr>
          <a:xfrm>
            <a:off x="-690562" y="6651496"/>
            <a:ext cx="4497870" cy="8813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noProof="1" smtClean="0"/>
              <a:t>PRJ1401  |  SNIO 2024 / 2025</a:t>
            </a:r>
          </a:p>
          <a:p>
            <a:pPr algn="ctr"/>
            <a:endParaRPr lang="fr-FR" sz="1600" b="1" noProof="1" smtClean="0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 txBox="1">
            <a:spLocks/>
          </p:cNvSpPr>
          <p:nvPr/>
        </p:nvSpPr>
        <p:spPr>
          <a:xfrm>
            <a:off x="3404369" y="610875"/>
            <a:ext cx="5414122" cy="90358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smtClean="0"/>
              <a:t>Contexte du projet</a:t>
            </a:r>
            <a:endParaRPr lang="fr-FR" b="1" dirty="0"/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 txBox="1">
            <a:spLocks/>
          </p:cNvSpPr>
          <p:nvPr/>
        </p:nvSpPr>
        <p:spPr>
          <a:xfrm>
            <a:off x="191792" y="1607099"/>
            <a:ext cx="5040000" cy="4019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3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800" noProof="1" smtClean="0"/>
              <a:t>Critique du projet</a:t>
            </a:r>
            <a:endParaRPr lang="fr-FR" sz="2800" noProof="1"/>
          </a:p>
        </p:txBody>
      </p:sp>
    </p:spTree>
    <p:extLst>
      <p:ext uri="{BB962C8B-B14F-4D97-AF65-F5344CB8AC3E}">
        <p14:creationId xmlns:p14="http://schemas.microsoft.com/office/powerpoint/2010/main" val="185803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" y="648000"/>
            <a:ext cx="6441913" cy="720000"/>
          </a:xfrm>
        </p:spPr>
        <p:txBody>
          <a:bodyPr rtlCol="0"/>
          <a:lstStyle/>
          <a:p>
            <a:pPr algn="just"/>
            <a:r>
              <a:rPr lang="fr-FR" b="1" noProof="1"/>
              <a:t>Analyse des besoins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smtClean="0"/>
              <a:pPr rtl="0"/>
              <a:t>6</a:t>
            </a:fld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4000" y="2078228"/>
            <a:ext cx="318000" cy="2562699"/>
          </a:xfrm>
          <a:prstGeom prst="rect">
            <a:avLst/>
          </a:prstGeom>
        </p:spPr>
      </p:pic>
      <p:sp>
        <p:nvSpPr>
          <p:cNvPr id="16" name="Sous-titr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 txBox="1">
            <a:spLocks/>
          </p:cNvSpPr>
          <p:nvPr/>
        </p:nvSpPr>
        <p:spPr>
          <a:xfrm>
            <a:off x="-690562" y="6651496"/>
            <a:ext cx="4497870" cy="8813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noProof="1" smtClean="0"/>
              <a:t>PRJ1401  |  SNIO 2024 / 2025</a:t>
            </a:r>
          </a:p>
          <a:p>
            <a:pPr algn="ctr"/>
            <a:endParaRPr lang="fr-FR" sz="1600" b="1" noProof="1" smtClean="0"/>
          </a:p>
        </p:txBody>
      </p:sp>
    </p:spTree>
    <p:extLst>
      <p:ext uri="{BB962C8B-B14F-4D97-AF65-F5344CB8AC3E}">
        <p14:creationId xmlns:p14="http://schemas.microsoft.com/office/powerpoint/2010/main" val="194418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CA33D0-A2F5-49D6-833F-C67739054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1" y="648000"/>
            <a:ext cx="6243130" cy="720000"/>
          </a:xfrm>
        </p:spPr>
        <p:txBody>
          <a:bodyPr rtlCol="0"/>
          <a:lstStyle/>
          <a:p>
            <a:pPr lvl="0" algn="just"/>
            <a:r>
              <a:rPr lang="fr-FR" b="1" noProof="1">
                <a:solidFill>
                  <a:prstClr val="black">
                    <a:lumMod val="85000"/>
                    <a:lumOff val="15000"/>
                  </a:prstClr>
                </a:solidFill>
              </a:rPr>
              <a:t>Architecture du projet</a:t>
            </a:r>
            <a:endParaRPr lang="fr-FR" sz="4400" noProof="1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smtClean="0"/>
              <a:pPr rtl="0"/>
              <a:t>7</a:t>
            </a:fld>
            <a:endParaRPr lang="fr-FR" dirty="0"/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4000" y="2078228"/>
            <a:ext cx="318000" cy="2562699"/>
          </a:xfrm>
          <a:prstGeom prst="rect">
            <a:avLst/>
          </a:prstGeom>
        </p:spPr>
      </p:pic>
      <p:sp>
        <p:nvSpPr>
          <p:cNvPr id="23" name="Sous-titr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 txBox="1">
            <a:spLocks/>
          </p:cNvSpPr>
          <p:nvPr/>
        </p:nvSpPr>
        <p:spPr>
          <a:xfrm>
            <a:off x="-690562" y="6651496"/>
            <a:ext cx="4497870" cy="8813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noProof="1" smtClean="0"/>
              <a:t>PRJ1401  |  SNIO 2024 / 2025</a:t>
            </a:r>
          </a:p>
          <a:p>
            <a:pPr algn="ctr"/>
            <a:endParaRPr lang="fr-FR" sz="1600" b="1" noProof="1" smtClean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9EC215B-F183-519E-8876-4C8A3F32DA3C}"/>
              </a:ext>
            </a:extLst>
          </p:cNvPr>
          <p:cNvSpPr txBox="1"/>
          <p:nvPr/>
        </p:nvSpPr>
        <p:spPr>
          <a:xfrm>
            <a:off x="913040" y="5288844"/>
            <a:ext cx="40720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Architecture Microcontrôleur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2444225-A9E4-E8A9-E107-0E4DCD482042}"/>
              </a:ext>
            </a:extLst>
          </p:cNvPr>
          <p:cNvSpPr txBox="1"/>
          <p:nvPr/>
        </p:nvSpPr>
        <p:spPr>
          <a:xfrm>
            <a:off x="913042" y="5886008"/>
            <a:ext cx="39968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Architecture Serveur</a:t>
            </a:r>
          </a:p>
        </p:txBody>
      </p:sp>
      <p:pic>
        <p:nvPicPr>
          <p:cNvPr id="26" name="Image 25" descr="Une image contenant texte, capture d’écran, Police, ligne&#10;&#10;Le contenu généré par l’IA peut être incorrect.">
            <a:extLst>
              <a:ext uri="{FF2B5EF4-FFF2-40B4-BE49-F238E27FC236}">
                <a16:creationId xmlns:a16="http://schemas.microsoft.com/office/drawing/2014/main" id="{8B153F34-739E-771F-F979-81799B74D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0579" y="1008000"/>
            <a:ext cx="6314583" cy="537375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621" y="5885186"/>
            <a:ext cx="459811" cy="39091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623" y="5246255"/>
            <a:ext cx="461167" cy="423781"/>
          </a:xfrm>
          <a:prstGeom prst="rect">
            <a:avLst/>
          </a:prstGeom>
        </p:spPr>
      </p:pic>
      <p:sp>
        <p:nvSpPr>
          <p:cNvPr id="30" name="Espace réservé du contenu 5">
            <a:extLst>
              <a:ext uri="{FF2B5EF4-FFF2-40B4-BE49-F238E27FC236}">
                <a16:creationId xmlns:a16="http://schemas.microsoft.com/office/drawing/2014/main" id="{55657951-9773-48FC-9527-7CD3E9B4B7F8}"/>
              </a:ext>
            </a:extLst>
          </p:cNvPr>
          <p:cNvSpPr txBox="1">
            <a:spLocks/>
          </p:cNvSpPr>
          <p:nvPr/>
        </p:nvSpPr>
        <p:spPr>
          <a:xfrm>
            <a:off x="1704456" y="4798826"/>
            <a:ext cx="952070" cy="541541"/>
          </a:xfrm>
          <a:prstGeom prst="rect">
            <a:avLst/>
          </a:prstGeom>
        </p:spPr>
        <p:txBody>
          <a:bodyPr rtlCol="0"/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u="sng" noProof="1" smtClean="0"/>
              <a:t>Légende</a:t>
            </a:r>
            <a:endParaRPr lang="fr-FR" sz="1800" u="sng" noProof="1"/>
          </a:p>
        </p:txBody>
      </p:sp>
    </p:spTree>
    <p:extLst>
      <p:ext uri="{BB962C8B-B14F-4D97-AF65-F5344CB8AC3E}">
        <p14:creationId xmlns:p14="http://schemas.microsoft.com/office/powerpoint/2010/main" val="117758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/>
      <p:bldP spid="25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smtClean="0"/>
              <a:pPr rtl="0"/>
              <a:t>8</a:t>
            </a:fld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4000" y="2078228"/>
            <a:ext cx="318000" cy="2562699"/>
          </a:xfrm>
          <a:prstGeom prst="rect">
            <a:avLst/>
          </a:prstGeom>
        </p:spPr>
      </p:pic>
      <p:sp>
        <p:nvSpPr>
          <p:cNvPr id="13" name="Sous-titr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 txBox="1">
            <a:spLocks/>
          </p:cNvSpPr>
          <p:nvPr/>
        </p:nvSpPr>
        <p:spPr>
          <a:xfrm>
            <a:off x="-690562" y="6651496"/>
            <a:ext cx="4497870" cy="8813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noProof="1" smtClean="0"/>
              <a:t>PRJ1401  |  SNIO 2024 / 2025</a:t>
            </a:r>
          </a:p>
          <a:p>
            <a:pPr algn="ctr"/>
            <a:endParaRPr lang="fr-FR" sz="1600" b="1" noProof="1" smtClean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9EC215B-F183-519E-8876-4C8A3F32DA3C}"/>
              </a:ext>
            </a:extLst>
          </p:cNvPr>
          <p:cNvSpPr txBox="1"/>
          <p:nvPr/>
        </p:nvSpPr>
        <p:spPr>
          <a:xfrm>
            <a:off x="669051" y="1087889"/>
            <a:ext cx="4072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Microcontrôleur</a:t>
            </a:r>
            <a:endParaRPr lang="fr-FR" sz="3600" dirty="0"/>
          </a:p>
        </p:txBody>
      </p:sp>
      <p:pic>
        <p:nvPicPr>
          <p:cNvPr id="19" name="Image 18" descr="Une image contenant capture d’écran, diagramme, conception&#10;&#10;Le contenu généré par l’IA peut être incorrect.">
            <a:extLst>
              <a:ext uri="{FF2B5EF4-FFF2-40B4-BE49-F238E27FC236}">
                <a16:creationId xmlns:a16="http://schemas.microsoft.com/office/drawing/2014/main" id="{22E58123-909E-A3CD-519E-326F4897F5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1128" y="220393"/>
            <a:ext cx="4942566" cy="6278368"/>
          </a:xfrm>
          <a:prstGeom prst="rect">
            <a:avLst/>
          </a:prstGeom>
        </p:spPr>
      </p:pic>
      <p:sp>
        <p:nvSpPr>
          <p:cNvPr id="22" name="Espace réservé du contenu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 txBox="1">
            <a:spLocks/>
          </p:cNvSpPr>
          <p:nvPr/>
        </p:nvSpPr>
        <p:spPr>
          <a:xfrm>
            <a:off x="224358" y="2078229"/>
            <a:ext cx="4243881" cy="3885250"/>
          </a:xfrm>
          <a:prstGeom prst="rect">
            <a:avLst/>
          </a:prstGeom>
        </p:spPr>
        <p:txBody>
          <a:bodyPr rtlCol="0"/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b="1" dirty="0"/>
              <a:t>Identification du badge NFC</a:t>
            </a:r>
            <a:endParaRPr lang="fr-FR" dirty="0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b="1" dirty="0"/>
              <a:t>Vérification du badge</a:t>
            </a:r>
            <a:endParaRPr lang="fr-FR" dirty="0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b="1" dirty="0"/>
              <a:t>Activation du mécanisme d’ouverture</a:t>
            </a:r>
            <a:endParaRPr lang="fr-FR" dirty="0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b="1" dirty="0"/>
              <a:t>Confirmation de l’ouverture</a:t>
            </a:r>
            <a:endParaRPr lang="fr-FR" dirty="0"/>
          </a:p>
          <a:p>
            <a:pPr marL="457200" indent="-457200">
              <a:buFont typeface="+mj-lt"/>
              <a:buAutoNum type="arabicPeriod"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43582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3996C0-0A7C-4905-8FD4-EC23739737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058DB212-BFA2-403F-85EF-DFD3FF6D973A}" type="slidenum">
              <a:rPr lang="fr-FR" smtClean="0"/>
              <a:pPr rtl="0"/>
              <a:t>9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4000" y="2078228"/>
            <a:ext cx="318000" cy="2562699"/>
          </a:xfrm>
          <a:prstGeom prst="rect">
            <a:avLst/>
          </a:prstGeom>
        </p:spPr>
      </p:pic>
      <p:sp>
        <p:nvSpPr>
          <p:cNvPr id="6" name="Sous-titr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 txBox="1">
            <a:spLocks/>
          </p:cNvSpPr>
          <p:nvPr/>
        </p:nvSpPr>
        <p:spPr>
          <a:xfrm>
            <a:off x="-690562" y="6651496"/>
            <a:ext cx="4497870" cy="8813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noProof="1" smtClean="0"/>
              <a:t>PRJ1401  |  SNIO 2024 / 2025</a:t>
            </a:r>
          </a:p>
          <a:p>
            <a:pPr algn="ctr"/>
            <a:endParaRPr lang="fr-FR" sz="1600" b="1" noProof="1" smtClean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9EC215B-F183-519E-8876-4C8A3F32DA3C}"/>
              </a:ext>
            </a:extLst>
          </p:cNvPr>
          <p:cNvSpPr txBox="1"/>
          <p:nvPr/>
        </p:nvSpPr>
        <p:spPr>
          <a:xfrm>
            <a:off x="950523" y="379419"/>
            <a:ext cx="1805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Serveur</a:t>
            </a:r>
            <a:endParaRPr lang="fr-FR" sz="3600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2718F78-C63C-F22B-5138-7EEC072F2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351" y="841034"/>
            <a:ext cx="7636649" cy="560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contenu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 txBox="1">
            <a:spLocks/>
          </p:cNvSpPr>
          <p:nvPr/>
        </p:nvSpPr>
        <p:spPr>
          <a:xfrm>
            <a:off x="356880" y="1658157"/>
            <a:ext cx="4243881" cy="2982770"/>
          </a:xfrm>
          <a:prstGeom prst="rect">
            <a:avLst/>
          </a:prstGeom>
        </p:spPr>
        <p:txBody>
          <a:bodyPr rtlCol="0"/>
          <a:lstStyle>
            <a:lvl1pPr marL="263525" indent="-2635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b="1" dirty="0"/>
              <a:t>L’ESP32</a:t>
            </a:r>
            <a:endParaRPr lang="fr-FR" dirty="0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b="1" dirty="0"/>
              <a:t>Le Broker</a:t>
            </a:r>
            <a:endParaRPr lang="fr-FR" dirty="0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b="1" dirty="0"/>
              <a:t>Le Serveur</a:t>
            </a:r>
            <a:endParaRPr lang="fr-FR" dirty="0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fr-FR" b="1" dirty="0"/>
              <a:t>La Base de Données</a:t>
            </a:r>
            <a:endParaRPr lang="fr-FR" dirty="0"/>
          </a:p>
          <a:p>
            <a:pPr marL="0" indent="0">
              <a:buNone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97587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Thème Office">
  <a:themeElements>
    <a:clrScheme name="Custom 15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0353"/>
      </a:accent1>
      <a:accent2>
        <a:srgbClr val="4E3BAD"/>
      </a:accent2>
      <a:accent3>
        <a:srgbClr val="01FFFF"/>
      </a:accent3>
      <a:accent4>
        <a:srgbClr val="99FF33"/>
      </a:accent4>
      <a:accent5>
        <a:srgbClr val="FF8E11"/>
      </a:accent5>
      <a:accent6>
        <a:srgbClr val="00A5CD"/>
      </a:accent6>
      <a:hlink>
        <a:srgbClr val="FD0353"/>
      </a:hlink>
      <a:folHlink>
        <a:srgbClr val="FD0353"/>
      </a:folHlink>
    </a:clrScheme>
    <a:fontScheme name="Custom 161">
      <a:majorFont>
        <a:latin typeface="Bodoni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4E3BAD"/>
            </a:gs>
            <a:gs pos="100000">
              <a:srgbClr val="FD0353"/>
            </a:gs>
          </a:gsLst>
          <a:lin ang="12600000" scaled="0"/>
          <a:tileRect/>
        </a:gradFill>
        <a:ln>
          <a:noFill/>
        </a:ln>
        <a:effectLst>
          <a:outerShdw blurRad="914400" dist="38100" dir="2700000" algn="tl" rotWithShape="0">
            <a:srgbClr val="FD0353">
              <a:alpha val="40000"/>
            </a:srgb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6465535_TF11936837.potx" id="{C836DC5B-55DF-4C7A-B05D-CA00C8AF6F39}" vid="{68EDAFA6-5C53-4492-A26E-E7D82FE0464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6C0BA73-BAA3-4C89-8791-A37B9B1C19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ABD7A54-F20C-4571-A0A1-59566D65D61A}">
  <ds:schemaRefs>
    <ds:schemaRef ds:uri="http://purl.org/dc/elements/1.1/"/>
    <ds:schemaRef ds:uri="16c05727-aa75-4e4a-9b5f-8a80a1165891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dcmitype/"/>
    <ds:schemaRef ds:uri="http://schemas.openxmlformats.org/package/2006/metadata/core-properties"/>
    <ds:schemaRef ds:uri="71af3243-3dd4-4a8d-8c0d-dd76da1f02a5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6767A851-31A9-4ACE-8351-2A55E16C53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de résultats scientifiques</Template>
  <TotalTime>0</TotalTime>
  <Words>590</Words>
  <Application>Microsoft Office PowerPoint</Application>
  <PresentationFormat>Grand écran</PresentationFormat>
  <Paragraphs>179</Paragraphs>
  <Slides>15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3" baseType="lpstr">
      <vt:lpstr>Arial</vt:lpstr>
      <vt:lpstr>Bodoni MT</vt:lpstr>
      <vt:lpstr>Calibri</vt:lpstr>
      <vt:lpstr>Courier New</vt:lpstr>
      <vt:lpstr>Gill Sans MT</vt:lpstr>
      <vt:lpstr>Times New Roman</vt:lpstr>
      <vt:lpstr>Wingdings</vt:lpstr>
      <vt:lpstr>Thème Office</vt:lpstr>
      <vt:lpstr>Plan</vt:lpstr>
      <vt:lpstr>Plan</vt:lpstr>
      <vt:lpstr>Contexte du projet</vt:lpstr>
      <vt:lpstr>Présentation PowerPoint</vt:lpstr>
      <vt:lpstr>Présentation PowerPoint</vt:lpstr>
      <vt:lpstr>Analyse des besoins</vt:lpstr>
      <vt:lpstr>Architecture du projet</vt:lpstr>
      <vt:lpstr>Présentation PowerPoint</vt:lpstr>
      <vt:lpstr>Présentation PowerPoint</vt:lpstr>
      <vt:lpstr>Justificatifation des choix </vt:lpstr>
      <vt:lpstr>Justificatifation des choix </vt:lpstr>
      <vt:lpstr>Grande image</vt:lpstr>
      <vt:lpstr>Grande image</vt:lpstr>
      <vt:lpstr>Conclusion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2025-02-28T19:35:38Z</dcterms:created>
  <dcterms:modified xsi:type="dcterms:W3CDTF">2025-03-03T22:14:04Z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