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Personalidad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Reservado</c:v>
                </c:pt>
                <c:pt idx="1">
                  <c:v>consejero</c:v>
                </c:pt>
                <c:pt idx="2">
                  <c:v>Reflexivo</c:v>
                </c:pt>
                <c:pt idx="3">
                  <c:v>4º trim.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64-42E4-8036-9DABF6DF3CD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348515421607057"/>
          <c:y val="0.22241170511060965"/>
          <c:w val="0.20487001495795329"/>
          <c:h val="0.4571211165548744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3B4594A-7D1E-72B4-2240-7C4C426C711D}"/>
              </a:ext>
            </a:extLst>
          </p:cNvPr>
          <p:cNvSpPr/>
          <p:nvPr/>
        </p:nvSpPr>
        <p:spPr>
          <a:xfrm>
            <a:off x="662939" y="342900"/>
            <a:ext cx="11210813" cy="87927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2E5C980-6435-771F-A39F-74E0258F8620}"/>
              </a:ext>
            </a:extLst>
          </p:cNvPr>
          <p:cNvSpPr/>
          <p:nvPr/>
        </p:nvSpPr>
        <p:spPr>
          <a:xfrm>
            <a:off x="8044141" y="4863213"/>
            <a:ext cx="2635624" cy="136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hlinkClick r:id="rId2" action="ppaction://hlinksldjump"/>
              </a:rPr>
              <a:t>Información</a:t>
            </a:r>
            <a:endParaRPr lang="es-MX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EBF095F-DB7D-C0E7-64E3-DC2E61D92B74}"/>
              </a:ext>
            </a:extLst>
          </p:cNvPr>
          <p:cNvSpPr/>
          <p:nvPr/>
        </p:nvSpPr>
        <p:spPr>
          <a:xfrm>
            <a:off x="1021976" y="537882"/>
            <a:ext cx="887506" cy="625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EADA30C-2E4B-84D0-27AD-CD3333087918}"/>
              </a:ext>
            </a:extLst>
          </p:cNvPr>
          <p:cNvSpPr/>
          <p:nvPr/>
        </p:nvSpPr>
        <p:spPr>
          <a:xfrm>
            <a:off x="4271963" y="2720928"/>
            <a:ext cx="19876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hlinkClick r:id="rId3" action="ppaction://hlinksldjump"/>
              </a:rPr>
              <a:t>Test</a:t>
            </a:r>
            <a:endParaRPr lang="es-MX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C161F3C-8646-856D-0DBE-FC143FA654DF}"/>
              </a:ext>
            </a:extLst>
          </p:cNvPr>
          <p:cNvSpPr/>
          <p:nvPr/>
        </p:nvSpPr>
        <p:spPr>
          <a:xfrm>
            <a:off x="3872753" y="1438835"/>
            <a:ext cx="31600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Luis Gustavo Nicanor Martínez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AFA8EE1-2EAF-833E-D5FE-1DE9231841DA}"/>
              </a:ext>
            </a:extLst>
          </p:cNvPr>
          <p:cNvSpPr/>
          <p:nvPr/>
        </p:nvSpPr>
        <p:spPr>
          <a:xfrm>
            <a:off x="9465888" y="1506071"/>
            <a:ext cx="2351555" cy="19229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Esto solo es la vista principal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972D805-E3D9-2AF7-AF9C-E8A0BFBC3A29}"/>
              </a:ext>
            </a:extLst>
          </p:cNvPr>
          <p:cNvSpPr txBox="1"/>
          <p:nvPr/>
        </p:nvSpPr>
        <p:spPr>
          <a:xfrm>
            <a:off x="230787" y="4895495"/>
            <a:ext cx="2562896" cy="1754326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Contara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un 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botón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llevara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la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siguiente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pagina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muetra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informacion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angular 9">
            <a:extLst>
              <a:ext uri="{FF2B5EF4-FFF2-40B4-BE49-F238E27FC236}">
                <a16:creationId xmlns:a16="http://schemas.microsoft.com/office/drawing/2014/main" id="{9B06C1E1-D667-631B-7FBA-34E85925AD22}"/>
              </a:ext>
            </a:extLst>
          </p:cNvPr>
          <p:cNvCxnSpPr>
            <a:cxnSpLocks/>
          </p:cNvCxnSpPr>
          <p:nvPr/>
        </p:nvCxnSpPr>
        <p:spPr>
          <a:xfrm flipV="1">
            <a:off x="2793683" y="5634159"/>
            <a:ext cx="5250458" cy="402309"/>
          </a:xfrm>
          <a:prstGeom prst="bentConnector3">
            <a:avLst>
              <a:gd name="adj1" fmla="val 50000"/>
            </a:avLst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A19FF9D-3BBC-83B2-2883-233C578E62FF}"/>
              </a:ext>
            </a:extLst>
          </p:cNvPr>
          <p:cNvSpPr txBox="1"/>
          <p:nvPr/>
        </p:nvSpPr>
        <p:spPr>
          <a:xfrm>
            <a:off x="184281" y="2896664"/>
            <a:ext cx="2562896" cy="1477328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Contara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un 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botón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llevara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la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siguiente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pagina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iniciara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test.</a:t>
            </a:r>
          </a:p>
          <a:p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ector angular 9">
            <a:extLst>
              <a:ext uri="{FF2B5EF4-FFF2-40B4-BE49-F238E27FC236}">
                <a16:creationId xmlns:a16="http://schemas.microsoft.com/office/drawing/2014/main" id="{14AC2574-F4E9-9AD8-1F70-E066DE877301}"/>
              </a:ext>
            </a:extLst>
          </p:cNvPr>
          <p:cNvCxnSpPr>
            <a:cxnSpLocks/>
          </p:cNvCxnSpPr>
          <p:nvPr/>
        </p:nvCxnSpPr>
        <p:spPr>
          <a:xfrm flipV="1">
            <a:off x="2708042" y="3347041"/>
            <a:ext cx="1603057" cy="255785"/>
          </a:xfrm>
          <a:prstGeom prst="bentConnector3">
            <a:avLst>
              <a:gd name="adj1" fmla="val 45722"/>
            </a:avLst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8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1CF2237-B6B8-A0D2-EC09-EA652DE2EA15}"/>
              </a:ext>
            </a:extLst>
          </p:cNvPr>
          <p:cNvSpPr/>
          <p:nvPr/>
        </p:nvSpPr>
        <p:spPr>
          <a:xfrm>
            <a:off x="645459" y="430306"/>
            <a:ext cx="11228294" cy="793376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D555755-2CE9-56F2-9508-5A190F166AC9}"/>
              </a:ext>
            </a:extLst>
          </p:cNvPr>
          <p:cNvSpPr/>
          <p:nvPr/>
        </p:nvSpPr>
        <p:spPr>
          <a:xfrm>
            <a:off x="1021976" y="537882"/>
            <a:ext cx="887506" cy="625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6057AD9-5376-4295-A9E1-E8E0AA8FD042}"/>
              </a:ext>
            </a:extLst>
          </p:cNvPr>
          <p:cNvSpPr/>
          <p:nvPr/>
        </p:nvSpPr>
        <p:spPr>
          <a:xfrm>
            <a:off x="7382436" y="484095"/>
            <a:ext cx="1129552" cy="685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hlinkClick r:id="rId2" action="ppaction://hlinksldjump"/>
              </a:rPr>
              <a:t>Home</a:t>
            </a: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DA9948E-F7E8-FA51-BDE8-81D0E3826CF9}"/>
              </a:ext>
            </a:extLst>
          </p:cNvPr>
          <p:cNvSpPr/>
          <p:nvPr/>
        </p:nvSpPr>
        <p:spPr>
          <a:xfrm>
            <a:off x="918882" y="1316972"/>
            <a:ext cx="10354236" cy="442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Información General de cada test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Información General de cada test</a:t>
            </a:r>
          </a:p>
          <a:p>
            <a:pPr algn="ctr"/>
            <a:r>
              <a:rPr lang="es-MX" dirty="0" err="1"/>
              <a:t>vInformación</a:t>
            </a:r>
            <a:r>
              <a:rPr lang="es-MX" dirty="0"/>
              <a:t> General de cada test</a:t>
            </a:r>
          </a:p>
          <a:p>
            <a:pPr algn="ctr"/>
            <a:r>
              <a:rPr lang="es-MX" dirty="0"/>
              <a:t>Información General de cada test</a:t>
            </a:r>
          </a:p>
          <a:p>
            <a:pPr algn="ctr"/>
            <a:r>
              <a:rPr lang="es-MX" dirty="0"/>
              <a:t>Información General de cada test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Información General de cada test</a:t>
            </a:r>
          </a:p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B153F7D-05F9-A354-4CB1-BF5291877668}"/>
              </a:ext>
            </a:extLst>
          </p:cNvPr>
          <p:cNvSpPr/>
          <p:nvPr/>
        </p:nvSpPr>
        <p:spPr>
          <a:xfrm>
            <a:off x="9628094" y="1896035"/>
            <a:ext cx="914400" cy="914400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Imagen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DF59F9D-3978-4C70-80A2-519FD2A6AA6E}"/>
              </a:ext>
            </a:extLst>
          </p:cNvPr>
          <p:cNvSpPr/>
          <p:nvPr/>
        </p:nvSpPr>
        <p:spPr>
          <a:xfrm>
            <a:off x="9628094" y="3429000"/>
            <a:ext cx="914400" cy="914400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Imagen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7B5B98A-7248-FD2F-8E7F-5EC6DCD5E92B}"/>
              </a:ext>
            </a:extLst>
          </p:cNvPr>
          <p:cNvSpPr/>
          <p:nvPr/>
        </p:nvSpPr>
        <p:spPr>
          <a:xfrm>
            <a:off x="1192306" y="3328147"/>
            <a:ext cx="914400" cy="914400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Imagen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93E0A97-CF40-2E08-EAA1-781F5785DDFD}"/>
              </a:ext>
            </a:extLst>
          </p:cNvPr>
          <p:cNvSpPr/>
          <p:nvPr/>
        </p:nvSpPr>
        <p:spPr>
          <a:xfrm>
            <a:off x="9722224" y="4961965"/>
            <a:ext cx="914400" cy="914400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Imagen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898F5F5-7F58-E593-1B5F-C7119DC79705}"/>
              </a:ext>
            </a:extLst>
          </p:cNvPr>
          <p:cNvSpPr/>
          <p:nvPr/>
        </p:nvSpPr>
        <p:spPr>
          <a:xfrm>
            <a:off x="1192306" y="4800600"/>
            <a:ext cx="914400" cy="914400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Imagen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85F5F0-4EA1-D516-789E-9C9B3EAB3CF8}"/>
              </a:ext>
            </a:extLst>
          </p:cNvPr>
          <p:cNvSpPr/>
          <p:nvPr/>
        </p:nvSpPr>
        <p:spPr>
          <a:xfrm>
            <a:off x="1192305" y="1383365"/>
            <a:ext cx="2679607" cy="1757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Aquí mostrara la información del test de personalidad.</a:t>
            </a:r>
          </a:p>
        </p:txBody>
      </p:sp>
    </p:spTree>
    <p:extLst>
      <p:ext uri="{BB962C8B-B14F-4D97-AF65-F5344CB8AC3E}">
        <p14:creationId xmlns:p14="http://schemas.microsoft.com/office/powerpoint/2010/main" val="153811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1901AC8-82E3-444F-A9A9-EE363455F320}"/>
              </a:ext>
            </a:extLst>
          </p:cNvPr>
          <p:cNvSpPr/>
          <p:nvPr/>
        </p:nvSpPr>
        <p:spPr>
          <a:xfrm>
            <a:off x="645459" y="430306"/>
            <a:ext cx="11228294" cy="793376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5C6D4FA-34F5-1E26-445E-45A49D0A7349}"/>
              </a:ext>
            </a:extLst>
          </p:cNvPr>
          <p:cNvSpPr/>
          <p:nvPr/>
        </p:nvSpPr>
        <p:spPr>
          <a:xfrm>
            <a:off x="1021976" y="537882"/>
            <a:ext cx="887506" cy="625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F499EB0-4354-7640-5747-F94DA8EB3944}"/>
              </a:ext>
            </a:extLst>
          </p:cNvPr>
          <p:cNvCxnSpPr/>
          <p:nvPr/>
        </p:nvCxnSpPr>
        <p:spPr>
          <a:xfrm>
            <a:off x="9103659" y="968188"/>
            <a:ext cx="19632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1B14092C-6A8B-EAF7-2DC4-BA420B2B6C60}"/>
              </a:ext>
            </a:extLst>
          </p:cNvPr>
          <p:cNvSpPr/>
          <p:nvPr/>
        </p:nvSpPr>
        <p:spPr>
          <a:xfrm>
            <a:off x="7382436" y="484095"/>
            <a:ext cx="1129552" cy="685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hlinkClick r:id="rId2" action="ppaction://hlinksldjump"/>
              </a:rPr>
              <a:t>Home</a:t>
            </a: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CA83C0C-1FBA-03AD-98CA-4EC1B8A0C668}"/>
              </a:ext>
            </a:extLst>
          </p:cNvPr>
          <p:cNvSpPr/>
          <p:nvPr/>
        </p:nvSpPr>
        <p:spPr>
          <a:xfrm>
            <a:off x="1519517" y="1506071"/>
            <a:ext cx="9305365" cy="486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  <a:latin typeface="+mj-lt"/>
              </a:rPr>
              <a:t>Pregunta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4?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+mj-lt"/>
              </a:rPr>
              <a:t>Respuesta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+mj-lt"/>
              </a:rPr>
              <a:t>Respuesta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+mj-lt"/>
              </a:rPr>
              <a:t>Respuesta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+mj-lt"/>
              </a:rPr>
              <a:t>Respuesta </a:t>
            </a:r>
          </a:p>
          <a:p>
            <a:r>
              <a:rPr lang="en-US" dirty="0" err="1">
                <a:solidFill>
                  <a:schemeClr val="bg1"/>
                </a:solidFill>
                <a:latin typeface="+mj-lt"/>
              </a:rPr>
              <a:t>Pregunta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5?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+mj-lt"/>
              </a:rPr>
              <a:t>Respuesta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+mj-lt"/>
              </a:rPr>
              <a:t>Respuesta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+mj-lt"/>
              </a:rPr>
              <a:t>Respuesta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+mj-lt"/>
              </a:rPr>
              <a:t>Respuesta </a:t>
            </a:r>
          </a:p>
          <a:p>
            <a:r>
              <a:rPr lang="en-US" dirty="0" err="1">
                <a:solidFill>
                  <a:schemeClr val="bg1"/>
                </a:solidFill>
                <a:latin typeface="+mj-lt"/>
              </a:rPr>
              <a:t>Pregunta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6?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+mj-lt"/>
              </a:rPr>
              <a:t>Respuesta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+mj-lt"/>
              </a:rPr>
              <a:t>Respuesta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+mj-lt"/>
              </a:rPr>
              <a:t>Respuesta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+mj-lt"/>
              </a:rPr>
              <a:t>Respuesta </a:t>
            </a:r>
          </a:p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1706DA9-6B7B-2D8F-5DBA-3455E1FBA67D}"/>
              </a:ext>
            </a:extLst>
          </p:cNvPr>
          <p:cNvSpPr/>
          <p:nvPr/>
        </p:nvSpPr>
        <p:spPr>
          <a:xfrm>
            <a:off x="4630270" y="5794338"/>
            <a:ext cx="2931459" cy="551329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Evaluar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C3E25B6-F123-577A-0241-FACB0B20F98D}"/>
              </a:ext>
            </a:extLst>
          </p:cNvPr>
          <p:cNvSpPr/>
          <p:nvPr/>
        </p:nvSpPr>
        <p:spPr>
          <a:xfrm>
            <a:off x="9103660" y="1743075"/>
            <a:ext cx="2883554" cy="2600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ventana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comiensa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con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algunas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preguntas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ayudaran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saber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piensan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las personas y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Carrera les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serviria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C1121D-92F2-7204-1D47-163772AF6C52}"/>
              </a:ext>
            </a:extLst>
          </p:cNvPr>
          <p:cNvSpPr txBox="1"/>
          <p:nvPr/>
        </p:nvSpPr>
        <p:spPr>
          <a:xfrm>
            <a:off x="9391034" y="4943979"/>
            <a:ext cx="2562896" cy="1477328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Boton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lleva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la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siguente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ventana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muestran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9F76EDC-E987-F5B0-00F2-A991B16BEE3F}"/>
              </a:ext>
            </a:extLst>
          </p:cNvPr>
          <p:cNvCxnSpPr>
            <a:cxnSpLocks/>
          </p:cNvCxnSpPr>
          <p:nvPr/>
        </p:nvCxnSpPr>
        <p:spPr>
          <a:xfrm flipH="1">
            <a:off x="7795260" y="5889812"/>
            <a:ext cx="1508760" cy="305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027CB17-CCAE-8344-42E7-56DD70969C54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657600" y="3043238"/>
            <a:ext cx="5446060" cy="242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1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4627DD-DF82-6B17-41CA-7F4EE550D82F}"/>
              </a:ext>
            </a:extLst>
          </p:cNvPr>
          <p:cNvSpPr/>
          <p:nvPr/>
        </p:nvSpPr>
        <p:spPr>
          <a:xfrm>
            <a:off x="662939" y="342900"/>
            <a:ext cx="11210813" cy="87927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A627B7B-7E76-32AC-F0A1-9CB0BC1584C0}"/>
              </a:ext>
            </a:extLst>
          </p:cNvPr>
          <p:cNvSpPr/>
          <p:nvPr/>
        </p:nvSpPr>
        <p:spPr>
          <a:xfrm>
            <a:off x="1021976" y="537882"/>
            <a:ext cx="887506" cy="625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D22E8B-E342-E363-0308-474455E45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766" y="496927"/>
            <a:ext cx="1146147" cy="70719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CC9B403-91B1-F3E0-932C-419E469150C9}"/>
              </a:ext>
            </a:extLst>
          </p:cNvPr>
          <p:cNvSpPr/>
          <p:nvPr/>
        </p:nvSpPr>
        <p:spPr>
          <a:xfrm>
            <a:off x="1465729" y="1645920"/>
            <a:ext cx="9049871" cy="4459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B6E3AF43-8EC9-52A3-D407-1A5EAD5091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6132314"/>
              </p:ext>
            </p:extLst>
          </p:nvPr>
        </p:nvGraphicFramePr>
        <p:xfrm>
          <a:off x="2996507" y="1757362"/>
          <a:ext cx="6543676" cy="416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543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402</TotalTime>
  <Words>156</Words>
  <Application>Microsoft Office PowerPoint</Application>
  <PresentationFormat>Panorámica</PresentationFormat>
  <Paragraphs>45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Celestial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NM Luis Gustavo</dc:creator>
  <cp:lastModifiedBy>NM Luis Gustavo</cp:lastModifiedBy>
  <cp:revision>4</cp:revision>
  <dcterms:created xsi:type="dcterms:W3CDTF">2022-09-22T03:55:43Z</dcterms:created>
  <dcterms:modified xsi:type="dcterms:W3CDTF">2022-09-26T23:40:32Z</dcterms:modified>
</cp:coreProperties>
</file>