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A00"/>
    <a:srgbClr val="FF3300"/>
    <a:srgbClr val="FF99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59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E59E-2901-41D0-B9F3-24A00D32CBD5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700A-9ABD-45FB-98DA-9231713D6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55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E59E-2901-41D0-B9F3-24A00D32CBD5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700A-9ABD-45FB-98DA-9231713D6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09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E59E-2901-41D0-B9F3-24A00D32CBD5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700A-9ABD-45FB-98DA-9231713D6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9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E59E-2901-41D0-B9F3-24A00D32CBD5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700A-9ABD-45FB-98DA-9231713D6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06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E59E-2901-41D0-B9F3-24A00D32CBD5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700A-9ABD-45FB-98DA-9231713D6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35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E59E-2901-41D0-B9F3-24A00D32CBD5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700A-9ABD-45FB-98DA-9231713D6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41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E59E-2901-41D0-B9F3-24A00D32CBD5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700A-9ABD-45FB-98DA-9231713D6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8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E59E-2901-41D0-B9F3-24A00D32CBD5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700A-9ABD-45FB-98DA-9231713D6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02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E59E-2901-41D0-B9F3-24A00D32CBD5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700A-9ABD-45FB-98DA-9231713D6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36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E59E-2901-41D0-B9F3-24A00D32CBD5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700A-9ABD-45FB-98DA-9231713D6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76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E59E-2901-41D0-B9F3-24A00D32CBD5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700A-9ABD-45FB-98DA-9231713D6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87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EE59E-2901-41D0-B9F3-24A00D32CBD5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A700A-9ABD-45FB-98DA-9231713D6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\\psf\Home\website\joincafe\image\cafe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210" y="4762078"/>
            <a:ext cx="23717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psf\Home\Desktop\1361933839871_1_11593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6" t="36286" r="96" b="24286"/>
          <a:stretch/>
        </p:blipFill>
        <p:spPr bwMode="auto">
          <a:xfrm>
            <a:off x="1807028" y="2276872"/>
            <a:ext cx="1970315" cy="143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psf\Home\Desktop\1361933839871_1_11593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8" t="36302" r="54402" b="24841"/>
          <a:stretch/>
        </p:blipFill>
        <p:spPr bwMode="auto">
          <a:xfrm>
            <a:off x="1807029" y="1643743"/>
            <a:ext cx="1970314" cy="148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\\psf\Home\Desktop\1361933839871_1_11593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62" t="36286" r="15302" b="37690"/>
          <a:stretch/>
        </p:blipFill>
        <p:spPr bwMode="auto">
          <a:xfrm>
            <a:off x="1807030" y="3284984"/>
            <a:ext cx="1970314" cy="94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7308304" y="260296"/>
            <a:ext cx="1620180" cy="603685"/>
            <a:chOff x="5364088" y="1916832"/>
            <a:chExt cx="1620180" cy="603685"/>
          </a:xfrm>
        </p:grpSpPr>
        <p:grpSp>
          <p:nvGrpSpPr>
            <p:cNvPr id="9" name="그룹 8"/>
            <p:cNvGrpSpPr/>
            <p:nvPr/>
          </p:nvGrpSpPr>
          <p:grpSpPr>
            <a:xfrm>
              <a:off x="5364088" y="1916832"/>
              <a:ext cx="1620180" cy="603685"/>
              <a:chOff x="5364088" y="1916832"/>
              <a:chExt cx="3240360" cy="1207369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5364088" y="1916832"/>
                <a:ext cx="3240360" cy="120736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5385860" y="1916832"/>
                <a:ext cx="1209600" cy="120736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092280" y="2151184"/>
                <a:ext cx="1223006" cy="738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ON</a:t>
                </a:r>
                <a:endParaRPr lang="ko-KR" altLang="en-US" dirty="0"/>
              </a:p>
            </p:txBody>
          </p:sp>
        </p:grpSp>
        <p:cxnSp>
          <p:nvCxnSpPr>
            <p:cNvPr id="11" name="직선 연결선 10"/>
            <p:cNvCxnSpPr/>
            <p:nvPr/>
          </p:nvCxnSpPr>
          <p:spPr>
            <a:xfrm>
              <a:off x="5644580" y="2134548"/>
              <a:ext cx="0" cy="1749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 rot="10800000">
            <a:off x="5427395" y="337829"/>
            <a:ext cx="1620180" cy="603685"/>
            <a:chOff x="5364088" y="1916832"/>
            <a:chExt cx="1620180" cy="603685"/>
          </a:xfrm>
        </p:grpSpPr>
        <p:grpSp>
          <p:nvGrpSpPr>
            <p:cNvPr id="20" name="그룹 19"/>
            <p:cNvGrpSpPr/>
            <p:nvPr/>
          </p:nvGrpSpPr>
          <p:grpSpPr>
            <a:xfrm>
              <a:off x="5364088" y="1916832"/>
              <a:ext cx="1620180" cy="603685"/>
              <a:chOff x="5364088" y="1916832"/>
              <a:chExt cx="3240360" cy="1207369"/>
            </a:xfrm>
          </p:grpSpPr>
          <p:sp>
            <p:nvSpPr>
              <p:cNvPr id="22" name="모서리가 둥근 직사각형 21"/>
              <p:cNvSpPr/>
              <p:nvPr/>
            </p:nvSpPr>
            <p:spPr>
              <a:xfrm>
                <a:off x="5364088" y="1916832"/>
                <a:ext cx="3240360" cy="120736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5385860" y="1916832"/>
                <a:ext cx="1209600" cy="12073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 rot="10800000">
                <a:off x="7092280" y="2151184"/>
                <a:ext cx="1223006" cy="738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OFF</a:t>
                </a:r>
                <a:endParaRPr lang="ko-KR" altLang="en-US" dirty="0"/>
              </a:p>
            </p:txBody>
          </p:sp>
        </p:grpSp>
        <p:cxnSp>
          <p:nvCxnSpPr>
            <p:cNvPr id="21" name="직선 연결선 20"/>
            <p:cNvCxnSpPr/>
            <p:nvPr/>
          </p:nvCxnSpPr>
          <p:spPr>
            <a:xfrm>
              <a:off x="5666352" y="2134548"/>
              <a:ext cx="0" cy="1749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양쪽 모서리가 둥근 사각형 34"/>
          <p:cNvSpPr/>
          <p:nvPr/>
        </p:nvSpPr>
        <p:spPr>
          <a:xfrm rot="16200000">
            <a:off x="311308" y="118773"/>
            <a:ext cx="324035" cy="4637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05212" y="188640"/>
            <a:ext cx="463772" cy="324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168984" y="188640"/>
            <a:ext cx="463772" cy="324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632756" y="188640"/>
            <a:ext cx="463772" cy="324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양쪽 모서리가 둥근 사각형 39"/>
          <p:cNvSpPr/>
          <p:nvPr/>
        </p:nvSpPr>
        <p:spPr>
          <a:xfrm rot="5400000">
            <a:off x="2166397" y="118772"/>
            <a:ext cx="324035" cy="4637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양쪽 모서리가 둥근 사각형 42"/>
          <p:cNvSpPr/>
          <p:nvPr/>
        </p:nvSpPr>
        <p:spPr>
          <a:xfrm rot="16200000">
            <a:off x="336265" y="622829"/>
            <a:ext cx="324035" cy="46377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30169" y="692696"/>
            <a:ext cx="463772" cy="324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193941" y="692696"/>
            <a:ext cx="463772" cy="324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657713" y="692696"/>
            <a:ext cx="463772" cy="324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양쪽 모서리가 둥근 사각형 46"/>
          <p:cNvSpPr/>
          <p:nvPr/>
        </p:nvSpPr>
        <p:spPr>
          <a:xfrm rot="5400000">
            <a:off x="2191354" y="622828"/>
            <a:ext cx="324035" cy="4637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양쪽 모서리가 둥근 사각형 48"/>
          <p:cNvSpPr/>
          <p:nvPr/>
        </p:nvSpPr>
        <p:spPr>
          <a:xfrm rot="16200000">
            <a:off x="347151" y="1126885"/>
            <a:ext cx="324035" cy="46377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41055" y="1196752"/>
            <a:ext cx="463772" cy="32403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204827" y="1196752"/>
            <a:ext cx="463772" cy="324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668599" y="1196752"/>
            <a:ext cx="463772" cy="324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양쪽 모서리가 둥근 사각형 52"/>
          <p:cNvSpPr/>
          <p:nvPr/>
        </p:nvSpPr>
        <p:spPr>
          <a:xfrm rot="5400000">
            <a:off x="2202240" y="1126884"/>
            <a:ext cx="324035" cy="4637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양쪽 모서리가 둥근 사각형 54"/>
          <p:cNvSpPr/>
          <p:nvPr/>
        </p:nvSpPr>
        <p:spPr>
          <a:xfrm rot="16200000">
            <a:off x="2865240" y="105944"/>
            <a:ext cx="324035" cy="46377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259144" y="175811"/>
            <a:ext cx="463772" cy="32403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722916" y="175811"/>
            <a:ext cx="463772" cy="324036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186688" y="175811"/>
            <a:ext cx="463772" cy="324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양쪽 모서리가 둥근 사각형 58"/>
          <p:cNvSpPr/>
          <p:nvPr/>
        </p:nvSpPr>
        <p:spPr>
          <a:xfrm rot="5400000">
            <a:off x="4720329" y="105943"/>
            <a:ext cx="324035" cy="4637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양쪽 모서리가 둥근 사각형 60"/>
          <p:cNvSpPr/>
          <p:nvPr/>
        </p:nvSpPr>
        <p:spPr>
          <a:xfrm rot="16200000">
            <a:off x="2865241" y="622830"/>
            <a:ext cx="324035" cy="46377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259145" y="692697"/>
            <a:ext cx="463772" cy="32403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722917" y="692697"/>
            <a:ext cx="463772" cy="324036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186689" y="692697"/>
            <a:ext cx="463772" cy="324036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양쪽 모서리가 둥근 사각형 64"/>
          <p:cNvSpPr/>
          <p:nvPr/>
        </p:nvSpPr>
        <p:spPr>
          <a:xfrm rot="5400000">
            <a:off x="4720330" y="622829"/>
            <a:ext cx="324035" cy="4637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양쪽 모서리가 둥근 사각형 65"/>
          <p:cNvSpPr/>
          <p:nvPr/>
        </p:nvSpPr>
        <p:spPr>
          <a:xfrm rot="16200000">
            <a:off x="2917509" y="1132514"/>
            <a:ext cx="324035" cy="46377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311413" y="1202381"/>
            <a:ext cx="463772" cy="32403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775185" y="1202381"/>
            <a:ext cx="463772" cy="324036"/>
          </a:xfrm>
          <a:prstGeom prst="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4238957" y="1202381"/>
            <a:ext cx="463772" cy="324036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양쪽 모서리가 둥근 사각형 69"/>
          <p:cNvSpPr/>
          <p:nvPr/>
        </p:nvSpPr>
        <p:spPr>
          <a:xfrm rot="5400000">
            <a:off x="4772598" y="1132513"/>
            <a:ext cx="324035" cy="46377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162210" y="4762078"/>
            <a:ext cx="2371726" cy="16192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덧셈 기호 70"/>
          <p:cNvSpPr/>
          <p:nvPr/>
        </p:nvSpPr>
        <p:spPr>
          <a:xfrm>
            <a:off x="4952645" y="5176275"/>
            <a:ext cx="790853" cy="790853"/>
          </a:xfrm>
          <a:prstGeom prst="mathPlus">
            <a:avLst>
              <a:gd name="adj1" fmla="val 139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/>
          <p:cNvSpPr/>
          <p:nvPr/>
        </p:nvSpPr>
        <p:spPr>
          <a:xfrm rot="16200000">
            <a:off x="1028459" y="4924845"/>
            <a:ext cx="251430" cy="2514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L 도형 73"/>
          <p:cNvSpPr/>
          <p:nvPr/>
        </p:nvSpPr>
        <p:spPr>
          <a:xfrm rot="2700000">
            <a:off x="1500328" y="4909245"/>
            <a:ext cx="262479" cy="262351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5594964" y="1146818"/>
            <a:ext cx="3149914" cy="576064"/>
          </a:xfrm>
          <a:prstGeom prst="roundRect">
            <a:avLst>
              <a:gd name="adj" fmla="val 9108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Picture 2" descr="\\psf\Home\Desktop\1361933839871_1_11593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9" t="39149" r="58373" b="54080"/>
          <a:stretch/>
        </p:blipFill>
        <p:spPr bwMode="auto">
          <a:xfrm>
            <a:off x="5886007" y="1225957"/>
            <a:ext cx="2567827" cy="41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모서리가 둥근 직사각형 78"/>
          <p:cNvSpPr/>
          <p:nvPr/>
        </p:nvSpPr>
        <p:spPr>
          <a:xfrm>
            <a:off x="5616951" y="2246633"/>
            <a:ext cx="3149914" cy="576064"/>
          </a:xfrm>
          <a:prstGeom prst="roundRect">
            <a:avLst>
              <a:gd name="adj" fmla="val 910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Picture 2" descr="\\psf\Home\Desktop\1361933839871_1_11593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7" t="52211" r="55982" b="39789"/>
          <a:stretch/>
        </p:blipFill>
        <p:spPr bwMode="auto">
          <a:xfrm>
            <a:off x="5917406" y="2308804"/>
            <a:ext cx="2549003" cy="45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모서리가 둥근 직사각형 80"/>
          <p:cNvSpPr/>
          <p:nvPr/>
        </p:nvSpPr>
        <p:spPr>
          <a:xfrm>
            <a:off x="5633989" y="3116678"/>
            <a:ext cx="3149914" cy="576064"/>
          </a:xfrm>
          <a:prstGeom prst="roundRect">
            <a:avLst>
              <a:gd name="adj" fmla="val 910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Picture 2" descr="\\psf\Home\Desktop\1361933839871_1_11593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7" t="64842" r="56492" b="27162"/>
          <a:stretch/>
        </p:blipFill>
        <p:spPr bwMode="auto">
          <a:xfrm>
            <a:off x="5941723" y="3181756"/>
            <a:ext cx="2536428" cy="44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모서리가 둥근 직사각형 82"/>
          <p:cNvSpPr/>
          <p:nvPr/>
        </p:nvSpPr>
        <p:spPr>
          <a:xfrm>
            <a:off x="5649608" y="3861048"/>
            <a:ext cx="3149914" cy="576064"/>
          </a:xfrm>
          <a:prstGeom prst="roundRect">
            <a:avLst>
              <a:gd name="adj" fmla="val 9108"/>
            </a:avLst>
          </a:prstGeom>
          <a:solidFill>
            <a:srgbClr val="F0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\\psf\Home\Desktop\스크린샷 2015-07-26 오후 4.58.4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890" y="3874870"/>
            <a:ext cx="2512111" cy="54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모서리가 둥근 직사각형 84"/>
          <p:cNvSpPr/>
          <p:nvPr/>
        </p:nvSpPr>
        <p:spPr>
          <a:xfrm>
            <a:off x="1775167" y="5777643"/>
            <a:ext cx="1536245" cy="603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 descr="\\psf\Home\website\joincafe\image\n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209" y="578261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2371474" y="5811956"/>
            <a:ext cx="832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+3</a:t>
            </a:r>
            <a:endParaRPr lang="ko-KR" altLang="en-US" sz="2800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2168760" y="4794533"/>
            <a:ext cx="1536245" cy="603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Picture 5" descr="\\psf\Home\website\joincafe\image\n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802" y="479950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2765067" y="4828846"/>
            <a:ext cx="832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+1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7058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78421" y="0"/>
            <a:ext cx="326557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878421" y="116632"/>
            <a:ext cx="3204018" cy="6639297"/>
            <a:chOff x="26775" y="0"/>
            <a:chExt cx="3204018" cy="6639297"/>
          </a:xfrm>
        </p:grpSpPr>
        <p:pic>
          <p:nvPicPr>
            <p:cNvPr id="2050" name="Picture 2" descr="\\psf\Home\Desktop\coffee-diagram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820"/>
            <a:stretch/>
          </p:blipFill>
          <p:spPr bwMode="auto">
            <a:xfrm>
              <a:off x="26775" y="0"/>
              <a:ext cx="3151854" cy="4924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\\psf\Home\Desktop\coffee-diagram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500" b="65333"/>
            <a:stretch/>
          </p:blipFill>
          <p:spPr bwMode="auto">
            <a:xfrm>
              <a:off x="26775" y="4932132"/>
              <a:ext cx="1547834" cy="1707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\\psf\Home\Desktop\coffee-diagram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500" t="67605"/>
            <a:stretch/>
          </p:blipFill>
          <p:spPr bwMode="auto">
            <a:xfrm>
              <a:off x="1682959" y="4932132"/>
              <a:ext cx="1547834" cy="1595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1" name="Picture 3" descr="\\psf\Home\website\joincafe\image\coffeel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3"/>
            <a:ext cx="3267186" cy="685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49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\\psf\Home\website\joincafe\image\coffeelis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451"/>
          <a:stretch/>
        </p:blipFill>
        <p:spPr bwMode="auto">
          <a:xfrm>
            <a:off x="1043608" y="566"/>
            <a:ext cx="3267186" cy="175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\\psf\Home\website\joincafe\image\coffeelis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8" b="50000"/>
          <a:stretch/>
        </p:blipFill>
        <p:spPr bwMode="auto">
          <a:xfrm>
            <a:off x="1043608" y="2068016"/>
            <a:ext cx="3267186" cy="167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\\psf\Home\website\joincafe\image\coffeelis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26661"/>
          <a:stretch/>
        </p:blipFill>
        <p:spPr bwMode="auto">
          <a:xfrm>
            <a:off x="1043608" y="4104173"/>
            <a:ext cx="3267186" cy="160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\\psf\Home\website\joincafe\image\coffeelis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31"/>
          <a:stretch/>
        </p:blipFill>
        <p:spPr bwMode="auto">
          <a:xfrm>
            <a:off x="1043608" y="6064696"/>
            <a:ext cx="326718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268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6985</TotalTime>
  <Words>6</Words>
  <Application>Microsoft Office PowerPoint</Application>
  <PresentationFormat>화면 슬라이드 쇼(4:3)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MacBook</dc:creator>
  <cp:lastModifiedBy>MacBook</cp:lastModifiedBy>
  <cp:revision>10</cp:revision>
  <dcterms:created xsi:type="dcterms:W3CDTF">2015-07-23T06:13:24Z</dcterms:created>
  <dcterms:modified xsi:type="dcterms:W3CDTF">2015-07-28T02:39:00Z</dcterms:modified>
</cp:coreProperties>
</file>