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ja-JP" sz="2800" spc="-1" strike="noStrike">
              <a:solidFill>
                <a:srgbClr val="000000"/>
              </a:solidFill>
              <a:latin typeface="游ゴシック"/>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ja-JP" sz="2800" spc="-1" strike="noStrike">
              <a:solidFill>
                <a:srgbClr val="000000"/>
              </a:solidFill>
              <a:latin typeface="游ゴシック"/>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ja-JP" sz="2800" spc="-1" strike="noStrike">
              <a:solidFill>
                <a:srgbClr val="000000"/>
              </a:solidFill>
              <a:latin typeface="游ゴシック"/>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ja-JP" sz="2800" spc="-1" strike="noStrike">
              <a:solidFill>
                <a:srgbClr val="000000"/>
              </a:solidFill>
              <a:latin typeface="游ゴシック"/>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ja-JP" sz="2800" spc="-1" strike="noStrike">
              <a:solidFill>
                <a:srgbClr val="000000"/>
              </a:solidFill>
              <a:latin typeface="游ゴシック"/>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ja-JP" sz="2800" spc="-1" strike="noStrike">
              <a:solidFill>
                <a:srgbClr val="000000"/>
              </a:solidFill>
              <a:latin typeface="游ゴシック"/>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ja-JP" sz="2800" spc="-1" strike="noStrike">
              <a:solidFill>
                <a:srgbClr val="000000"/>
              </a:solidFill>
              <a:latin typeface="游ゴシック"/>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ja-JP" sz="2800" spc="-1" strike="noStrike">
              <a:solidFill>
                <a:srgbClr val="000000"/>
              </a:solidFill>
              <a:latin typeface="游ゴシック"/>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ja-JP" sz="2800" spc="-1" strike="noStrike">
              <a:solidFill>
                <a:srgbClr val="000000"/>
              </a:solidFill>
              <a:latin typeface="游ゴシック"/>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ja-JP" sz="1800" spc="-1" strike="noStrike">
              <a:solidFill>
                <a:srgbClr val="000000"/>
              </a:solidFill>
              <a:latin typeface="游ゴシック"/>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ja-JP" sz="2800" spc="-1" strike="noStrike">
              <a:solidFill>
                <a:srgbClr val="000000"/>
              </a:solidFill>
              <a:latin typeface="游ゴシック"/>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ja-JP" sz="2800" spc="-1" strike="noStrike">
              <a:solidFill>
                <a:srgbClr val="000000"/>
              </a:solidFill>
              <a:latin typeface="游ゴシック"/>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ja-JP" sz="6000" spc="-1" strike="noStrike">
                <a:solidFill>
                  <a:srgbClr val="000000"/>
                </a:solidFill>
                <a:latin typeface="游ゴシック Light"/>
              </a:rPr>
              <a:t>マスター タイトルの書式設定</a:t>
            </a:r>
            <a:endParaRPr b="0" lang="ja-JP" sz="6000" spc="-1" strike="noStrike">
              <a:solidFill>
                <a:srgbClr val="000000"/>
              </a:solidFill>
              <a:latin typeface="游ゴシック"/>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92E635CC-8288-4789-A840-ECD5814B64C5}" type="datetime">
              <a:rPr b="0" lang="en-US" sz="1200" spc="-1" strike="noStrike">
                <a:solidFill>
                  <a:srgbClr val="8b8b8b"/>
                </a:solidFill>
                <a:latin typeface="游ゴシック"/>
              </a:rPr>
              <a:t>5/17/18</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7AE3FF66-CB4B-41B3-91AB-B7224FC84FCD}" type="slidenum">
              <a:rPr b="0" lang="en-US" sz="1200" spc="-1" strike="noStrike">
                <a:solidFill>
                  <a:srgbClr val="8b8b8b"/>
                </a:solidFill>
                <a:latin typeface="游ゴシック"/>
              </a:rPr>
              <a:t>6</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游ゴシック"/>
              </a:rPr>
              <a:t>アウトラインテキストの書式を編集するにはクリックします。</a:t>
            </a:r>
            <a:endParaRPr b="0" lang="ja-JP" sz="2800" spc="-1" strike="noStrike">
              <a:solidFill>
                <a:srgbClr val="000000"/>
              </a:solidFill>
              <a:latin typeface="游ゴシック"/>
            </a:endParaRPr>
          </a:p>
          <a:p>
            <a:pPr lvl="1" marL="864000" indent="-324000">
              <a:spcBef>
                <a:spcPts val="1134"/>
              </a:spcBef>
              <a:buClr>
                <a:srgbClr val="000000"/>
              </a:buClr>
              <a:buSzPct val="75000"/>
              <a:buFont typeface="Symbol" charset="2"/>
              <a:buChar char=""/>
            </a:pPr>
            <a:r>
              <a:rPr b="0" lang="ja-JP" sz="2000" spc="-1" strike="noStrike">
                <a:solidFill>
                  <a:srgbClr val="000000"/>
                </a:solidFill>
                <a:latin typeface="游ゴシック"/>
              </a:rPr>
              <a:t>2</a:t>
            </a:r>
            <a:r>
              <a:rPr b="0" lang="ja-JP" sz="2000" spc="-1" strike="noStrike">
                <a:solidFill>
                  <a:srgbClr val="000000"/>
                </a:solidFill>
                <a:latin typeface="游ゴシック"/>
              </a:rPr>
              <a:t>レベル目のアウトライン</a:t>
            </a:r>
            <a:endParaRPr b="0" lang="ja-JP" sz="2000" spc="-1" strike="noStrike">
              <a:solidFill>
                <a:srgbClr val="000000"/>
              </a:solidFill>
              <a:latin typeface="游ゴシック"/>
            </a:endParaRPr>
          </a:p>
          <a:p>
            <a:pPr lvl="2" marL="1296000" indent="-288000">
              <a:spcBef>
                <a:spcPts val="850"/>
              </a:spcBef>
              <a:buClr>
                <a:srgbClr val="000000"/>
              </a:buClr>
              <a:buSzPct val="45000"/>
              <a:buFont typeface="Wingdings" charset="2"/>
              <a:buChar char=""/>
            </a:pPr>
            <a:r>
              <a:rPr b="0" lang="ja-JP" sz="1800" spc="-1" strike="noStrike">
                <a:solidFill>
                  <a:srgbClr val="000000"/>
                </a:solidFill>
                <a:latin typeface="游ゴシック"/>
              </a:rPr>
              <a:t>3</a:t>
            </a:r>
            <a:r>
              <a:rPr b="0" lang="ja-JP" sz="1800" spc="-1" strike="noStrike">
                <a:solidFill>
                  <a:srgbClr val="000000"/>
                </a:solidFill>
                <a:latin typeface="游ゴシック"/>
              </a:rPr>
              <a:t>レベル目のアウトライン</a:t>
            </a:r>
            <a:endParaRPr b="0" lang="ja-JP" sz="1800" spc="-1" strike="noStrike">
              <a:solidFill>
                <a:srgbClr val="000000"/>
              </a:solidFill>
              <a:latin typeface="游ゴシック"/>
            </a:endParaRPr>
          </a:p>
          <a:p>
            <a:pPr lvl="3" marL="1728000" indent="-216000">
              <a:spcBef>
                <a:spcPts val="567"/>
              </a:spcBef>
              <a:buClr>
                <a:srgbClr val="000000"/>
              </a:buClr>
              <a:buSzPct val="75000"/>
              <a:buFont typeface="Symbol" charset="2"/>
              <a:buChar char=""/>
            </a:pPr>
            <a:r>
              <a:rPr b="0" lang="ja-JP" sz="1800" spc="-1" strike="noStrike">
                <a:solidFill>
                  <a:srgbClr val="000000"/>
                </a:solidFill>
                <a:latin typeface="游ゴシック"/>
              </a:rPr>
              <a:t>4</a:t>
            </a:r>
            <a:r>
              <a:rPr b="0" lang="ja-JP" sz="1800" spc="-1" strike="noStrike">
                <a:solidFill>
                  <a:srgbClr val="000000"/>
                </a:solidFill>
                <a:latin typeface="游ゴシック"/>
              </a:rPr>
              <a:t>レベル目のアウトライン</a:t>
            </a:r>
            <a:endParaRPr b="0" lang="ja-JP" sz="1800" spc="-1" strike="noStrike">
              <a:solidFill>
                <a:srgbClr val="000000"/>
              </a:solidFill>
              <a:latin typeface="游ゴシック"/>
            </a:endParaRPr>
          </a:p>
          <a:p>
            <a:pPr lvl="4" marL="2160000" indent="-216000">
              <a:spcBef>
                <a:spcPts val="283"/>
              </a:spcBef>
              <a:buClr>
                <a:srgbClr val="000000"/>
              </a:buClr>
              <a:buSzPct val="45000"/>
              <a:buFont typeface="Wingdings" charset="2"/>
              <a:buChar char=""/>
            </a:pPr>
            <a:r>
              <a:rPr b="0" lang="ja-JP" sz="2000" spc="-1" strike="noStrike">
                <a:solidFill>
                  <a:srgbClr val="000000"/>
                </a:solidFill>
                <a:latin typeface="游ゴシック"/>
              </a:rPr>
              <a:t>5</a:t>
            </a:r>
            <a:r>
              <a:rPr b="0" lang="ja-JP" sz="2000" spc="-1" strike="noStrike">
                <a:solidFill>
                  <a:srgbClr val="000000"/>
                </a:solidFill>
                <a:latin typeface="游ゴシック"/>
              </a:rPr>
              <a:t>レベル目のアウトライン</a:t>
            </a:r>
            <a:endParaRPr b="0" lang="ja-JP" sz="2000" spc="-1" strike="noStrike">
              <a:solidFill>
                <a:srgbClr val="000000"/>
              </a:solidFill>
              <a:latin typeface="游ゴシック"/>
            </a:endParaRPr>
          </a:p>
          <a:p>
            <a:pPr lvl="5" marL="2592000" indent="-216000">
              <a:spcBef>
                <a:spcPts val="283"/>
              </a:spcBef>
              <a:buClr>
                <a:srgbClr val="000000"/>
              </a:buClr>
              <a:buSzPct val="45000"/>
              <a:buFont typeface="Wingdings" charset="2"/>
              <a:buChar char=""/>
            </a:pPr>
            <a:r>
              <a:rPr b="0" lang="ja-JP" sz="2000" spc="-1" strike="noStrike">
                <a:solidFill>
                  <a:srgbClr val="000000"/>
                </a:solidFill>
                <a:latin typeface="游ゴシック"/>
              </a:rPr>
              <a:t>6</a:t>
            </a:r>
            <a:r>
              <a:rPr b="0" lang="ja-JP" sz="2000" spc="-1" strike="noStrike">
                <a:solidFill>
                  <a:srgbClr val="000000"/>
                </a:solidFill>
                <a:latin typeface="游ゴシック"/>
              </a:rPr>
              <a:t>レベル目のアウトライン</a:t>
            </a:r>
            <a:endParaRPr b="0" lang="ja-JP" sz="2000" spc="-1" strike="noStrike">
              <a:solidFill>
                <a:srgbClr val="000000"/>
              </a:solidFill>
              <a:latin typeface="游ゴシック"/>
            </a:endParaRPr>
          </a:p>
          <a:p>
            <a:pPr lvl="6" marL="3024000" indent="-216000">
              <a:spcBef>
                <a:spcPts val="283"/>
              </a:spcBef>
              <a:buClr>
                <a:srgbClr val="000000"/>
              </a:buClr>
              <a:buSzPct val="45000"/>
              <a:buFont typeface="Wingdings" charset="2"/>
              <a:buChar char=""/>
            </a:pPr>
            <a:r>
              <a:rPr b="0" lang="ja-JP" sz="2000" spc="-1" strike="noStrike">
                <a:solidFill>
                  <a:srgbClr val="000000"/>
                </a:solidFill>
                <a:latin typeface="游ゴシック"/>
              </a:rPr>
              <a:t>7</a:t>
            </a:r>
            <a:r>
              <a:rPr b="0" lang="ja-JP" sz="2000" spc="-1" strike="noStrike">
                <a:solidFill>
                  <a:srgbClr val="000000"/>
                </a:solidFill>
                <a:latin typeface="游ゴシック"/>
              </a:rPr>
              <a:t>レベル目のアウトライン</a:t>
            </a:r>
            <a:endParaRPr b="0" lang="ja-JP" sz="2000" spc="-1" strike="noStrike">
              <a:solidFill>
                <a:srgbClr val="000000"/>
              </a:solidFill>
              <a:latin typeface="游ゴシック"/>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ja-JP" sz="4400" spc="-1" strike="noStrike">
                <a:solidFill>
                  <a:srgbClr val="000000"/>
                </a:solidFill>
                <a:latin typeface="游ゴシック Light"/>
              </a:rPr>
              <a:t>マスター タイトルの書式設定</a:t>
            </a:r>
            <a:endParaRPr b="0" lang="ja-JP" sz="4400" spc="-1" strike="noStrike">
              <a:solidFill>
                <a:srgbClr val="000000"/>
              </a:solidFill>
              <a:latin typeface="游ゴシック"/>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ja-JP" sz="2800" spc="-1" strike="noStrike">
                <a:solidFill>
                  <a:srgbClr val="000000"/>
                </a:solidFill>
                <a:latin typeface="游ゴシック"/>
              </a:rPr>
              <a:t>マスター テキストの書式設定</a:t>
            </a:r>
            <a:endParaRPr b="0" lang="ja-JP" sz="2800" spc="-1" strike="noStrike">
              <a:solidFill>
                <a:srgbClr val="000000"/>
              </a:solidFill>
              <a:latin typeface="游ゴシック"/>
            </a:endParaRPr>
          </a:p>
          <a:p>
            <a:pPr lvl="1" marL="685800" indent="-228240">
              <a:lnSpc>
                <a:spcPct val="90000"/>
              </a:lnSpc>
              <a:spcBef>
                <a:spcPts val="499"/>
              </a:spcBef>
              <a:buClr>
                <a:srgbClr val="000000"/>
              </a:buClr>
              <a:buFont typeface="Arial"/>
              <a:buChar char="•"/>
            </a:pPr>
            <a:r>
              <a:rPr b="0" lang="ja-JP" sz="2400" spc="-1" strike="noStrike">
                <a:solidFill>
                  <a:srgbClr val="000000"/>
                </a:solidFill>
                <a:latin typeface="游ゴシック"/>
              </a:rPr>
              <a:t>第 </a:t>
            </a:r>
            <a:r>
              <a:rPr b="0" lang="ja-JP" sz="2400" spc="-1" strike="noStrike">
                <a:solidFill>
                  <a:srgbClr val="000000"/>
                </a:solidFill>
                <a:latin typeface="游ゴシック"/>
              </a:rPr>
              <a:t>2 </a:t>
            </a:r>
            <a:r>
              <a:rPr b="0" lang="ja-JP" sz="2400" spc="-1" strike="noStrike">
                <a:solidFill>
                  <a:srgbClr val="000000"/>
                </a:solidFill>
                <a:latin typeface="游ゴシック"/>
              </a:rPr>
              <a:t>レベル</a:t>
            </a:r>
            <a:endParaRPr b="0" lang="ja-JP" sz="2400" spc="-1" strike="noStrike">
              <a:solidFill>
                <a:srgbClr val="000000"/>
              </a:solidFill>
              <a:latin typeface="游ゴシック"/>
            </a:endParaRPr>
          </a:p>
          <a:p>
            <a:pPr lvl="2" marL="1143000" indent="-228240">
              <a:lnSpc>
                <a:spcPct val="90000"/>
              </a:lnSpc>
              <a:spcBef>
                <a:spcPts val="499"/>
              </a:spcBef>
              <a:buClr>
                <a:srgbClr val="000000"/>
              </a:buClr>
              <a:buFont typeface="Arial"/>
              <a:buChar char="•"/>
            </a:pPr>
            <a:r>
              <a:rPr b="0" lang="ja-JP" sz="2000" spc="-1" strike="noStrike">
                <a:solidFill>
                  <a:srgbClr val="000000"/>
                </a:solidFill>
                <a:latin typeface="游ゴシック"/>
              </a:rPr>
              <a:t>第 </a:t>
            </a:r>
            <a:r>
              <a:rPr b="0" lang="ja-JP" sz="2000" spc="-1" strike="noStrike">
                <a:solidFill>
                  <a:srgbClr val="000000"/>
                </a:solidFill>
                <a:latin typeface="游ゴシック"/>
              </a:rPr>
              <a:t>3 </a:t>
            </a:r>
            <a:r>
              <a:rPr b="0" lang="ja-JP" sz="2000" spc="-1" strike="noStrike">
                <a:solidFill>
                  <a:srgbClr val="000000"/>
                </a:solidFill>
                <a:latin typeface="游ゴシック"/>
              </a:rPr>
              <a:t>レベル</a:t>
            </a:r>
            <a:endParaRPr b="0" lang="ja-JP" sz="2000" spc="-1" strike="noStrike">
              <a:solidFill>
                <a:srgbClr val="000000"/>
              </a:solidFill>
              <a:latin typeface="游ゴシック"/>
            </a:endParaRPr>
          </a:p>
          <a:p>
            <a:pPr lvl="3" marL="1600200" indent="-228240">
              <a:lnSpc>
                <a:spcPct val="90000"/>
              </a:lnSpc>
              <a:spcBef>
                <a:spcPts val="499"/>
              </a:spcBef>
              <a:buClr>
                <a:srgbClr val="000000"/>
              </a:buClr>
              <a:buFont typeface="Arial"/>
              <a:buChar char="•"/>
            </a:pPr>
            <a:r>
              <a:rPr b="0" lang="ja-JP" sz="1800" spc="-1" strike="noStrike">
                <a:solidFill>
                  <a:srgbClr val="000000"/>
                </a:solidFill>
                <a:latin typeface="游ゴシック"/>
              </a:rPr>
              <a:t>第 </a:t>
            </a:r>
            <a:r>
              <a:rPr b="0" lang="ja-JP" sz="1800" spc="-1" strike="noStrike">
                <a:solidFill>
                  <a:srgbClr val="000000"/>
                </a:solidFill>
                <a:latin typeface="游ゴシック"/>
              </a:rPr>
              <a:t>4 </a:t>
            </a:r>
            <a:r>
              <a:rPr b="0" lang="ja-JP" sz="1800" spc="-1" strike="noStrike">
                <a:solidFill>
                  <a:srgbClr val="000000"/>
                </a:solidFill>
                <a:latin typeface="游ゴシック"/>
              </a:rPr>
              <a:t>レベル</a:t>
            </a:r>
            <a:endParaRPr b="0" lang="ja-JP" sz="1800" spc="-1" strike="noStrike">
              <a:solidFill>
                <a:srgbClr val="000000"/>
              </a:solidFill>
              <a:latin typeface="游ゴシック"/>
            </a:endParaRPr>
          </a:p>
          <a:p>
            <a:pPr lvl="4" marL="2057400" indent="-228240">
              <a:lnSpc>
                <a:spcPct val="90000"/>
              </a:lnSpc>
              <a:spcBef>
                <a:spcPts val="499"/>
              </a:spcBef>
              <a:buClr>
                <a:srgbClr val="000000"/>
              </a:buClr>
              <a:buFont typeface="Arial"/>
              <a:buChar char="•"/>
            </a:pPr>
            <a:r>
              <a:rPr b="0" lang="ja-JP" sz="1800" spc="-1" strike="noStrike">
                <a:solidFill>
                  <a:srgbClr val="000000"/>
                </a:solidFill>
                <a:latin typeface="游ゴシック"/>
              </a:rPr>
              <a:t>第 </a:t>
            </a:r>
            <a:r>
              <a:rPr b="0" lang="ja-JP" sz="1800" spc="-1" strike="noStrike">
                <a:solidFill>
                  <a:srgbClr val="000000"/>
                </a:solidFill>
                <a:latin typeface="游ゴシック"/>
              </a:rPr>
              <a:t>5 </a:t>
            </a:r>
            <a:r>
              <a:rPr b="0" lang="ja-JP" sz="1800" spc="-1" strike="noStrike">
                <a:solidFill>
                  <a:srgbClr val="000000"/>
                </a:solidFill>
                <a:latin typeface="游ゴシック"/>
              </a:rPr>
              <a:t>レベル</a:t>
            </a:r>
            <a:endParaRPr b="0" lang="ja-JP" sz="1800" spc="-1" strike="noStrike">
              <a:solidFill>
                <a:srgbClr val="000000"/>
              </a:solidFill>
              <a:latin typeface="游ゴシック"/>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F2F91448-6122-47F1-81FC-921B6450FF65}" type="datetime">
              <a:rPr b="0" lang="en-US" sz="1200" spc="-1" strike="noStrike">
                <a:solidFill>
                  <a:srgbClr val="8b8b8b"/>
                </a:solidFill>
                <a:latin typeface="游ゴシック"/>
              </a:rPr>
              <a:t>5/17/18</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C96E871C-6428-492B-A489-1AE107DFEFCD}" type="slidenum">
              <a:rPr b="0" lang="en-US" sz="1200" spc="-1" strike="noStrike">
                <a:solidFill>
                  <a:srgbClr val="8b8b8b"/>
                </a:solidFill>
                <a:latin typeface="游ゴシック"/>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mailto:aaaaaaaaaa@gmail.com" TargetMode="External"/><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0"/>
            <a:ext cx="12191760" cy="122400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nSpc>
                <a:spcPct val="100000"/>
              </a:lnSpc>
            </a:pPr>
            <a:r>
              <a:rPr b="0" lang="en-US" sz="2000" spc="-1" strike="noStrike">
                <a:solidFill>
                  <a:srgbClr val="ffffff"/>
                </a:solidFill>
                <a:latin typeface="Calibri"/>
                <a:ea typeface="DejaVu Sans"/>
              </a:rPr>
              <a:t>　</a:t>
            </a:r>
            <a:r>
              <a:rPr b="1" lang="en-US" sz="2000" spc="-1" strike="noStrike">
                <a:solidFill>
                  <a:srgbClr val="ffffff"/>
                </a:solidFill>
                <a:latin typeface="Calibri"/>
                <a:ea typeface="DejaVu Sans"/>
              </a:rPr>
              <a:t>　</a:t>
            </a:r>
            <a:r>
              <a:rPr b="1" lang="en-US" sz="2000" spc="-1" strike="noStrike">
                <a:solidFill>
                  <a:srgbClr val="ffffff"/>
                </a:solidFill>
                <a:latin typeface="HGP創英角ｺﾞｼｯｸUB"/>
                <a:ea typeface="HGP創英角ｺﾞｼｯｸUB"/>
              </a:rPr>
              <a:t>商品一覧　　商品検索　　クリエイトバーガー　　カート　　　①</a:t>
            </a:r>
            <a:r>
              <a:rPr b="1" lang="en-US" sz="2000" spc="-1" strike="noStrike" u="sng">
                <a:solidFill>
                  <a:srgbClr val="ffffff"/>
                </a:solidFill>
                <a:uFillTx/>
                <a:latin typeface="HGP創英角ｺﾞｼｯｸUB"/>
                <a:ea typeface="HGP創英角ｺﾞｼｯｸUB"/>
              </a:rPr>
              <a:t>ログアウト　マイページ</a:t>
            </a:r>
            <a:r>
              <a:rPr b="1" lang="en-US" sz="2000" spc="-1" strike="noStrike">
                <a:solidFill>
                  <a:srgbClr val="ffffff"/>
                </a:solidFill>
                <a:latin typeface="HGP創英角ｺﾞｼｯｸUB"/>
                <a:ea typeface="HGP創英角ｺﾞｼｯｸUB"/>
              </a:rPr>
              <a:t>　　 ②</a:t>
            </a:r>
            <a:r>
              <a:rPr b="1" lang="en-US" sz="2000" spc="-1" strike="noStrike" u="sng">
                <a:solidFill>
                  <a:srgbClr val="ffffff"/>
                </a:solidFill>
                <a:uFillTx/>
                <a:latin typeface="HGP創英角ｺﾞｼｯｸUB"/>
                <a:ea typeface="HGP創英角ｺﾞｼｯｸUB"/>
              </a:rPr>
              <a:t>ログイン</a:t>
            </a:r>
            <a:endParaRPr b="0" lang="en-US" sz="2000" spc="-1" strike="noStrike">
              <a:latin typeface="Arial"/>
            </a:endParaRPr>
          </a:p>
        </p:txBody>
      </p:sp>
      <p:sp>
        <p:nvSpPr>
          <p:cNvPr id="83" name="CustomShape 2"/>
          <p:cNvSpPr/>
          <p:nvPr/>
        </p:nvSpPr>
        <p:spPr>
          <a:xfrm>
            <a:off x="628560" y="1872360"/>
            <a:ext cx="5180400" cy="912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①</a:t>
            </a:r>
            <a:r>
              <a:rPr b="0" lang="en-US" sz="1800" spc="-1" strike="noStrike">
                <a:solidFill>
                  <a:srgbClr val="000000"/>
                </a:solidFill>
                <a:latin typeface="Calibri"/>
                <a:ea typeface="DejaVu Sans"/>
              </a:rPr>
              <a:t>．②の項目は</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ログイン時の表示は①</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ログアウト時の表示は②</a:t>
            </a:r>
            <a:endParaRPr b="0" lang="en-US" sz="1800" spc="-1" strike="noStrike">
              <a:latin typeface="Arial"/>
            </a:endParaRPr>
          </a:p>
        </p:txBody>
      </p:sp>
      <p:sp>
        <p:nvSpPr>
          <p:cNvPr id="84" name="CustomShape 3"/>
          <p:cNvSpPr/>
          <p:nvPr/>
        </p:nvSpPr>
        <p:spPr>
          <a:xfrm>
            <a:off x="9920880" y="6158520"/>
            <a:ext cx="5180400" cy="69912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latin typeface="Calibri"/>
                <a:ea typeface="DejaVu Sans"/>
              </a:rPr>
              <a:t>header.jsp</a:t>
            </a:r>
            <a:r>
              <a:rPr b="0" lang="en-US" sz="4000" spc="-1" strike="noStrike">
                <a:solidFill>
                  <a:srgbClr val="000000"/>
                </a:solidFill>
                <a:latin typeface="Calibri"/>
                <a:ea typeface="DejaVu Sans"/>
              </a:rPr>
              <a:t>	</a:t>
            </a:r>
            <a:endParaRPr b="0" lang="en-US" sz="4000" spc="-1" strike="noStrike">
              <a:latin typeface="Arial"/>
            </a:endParaRPr>
          </a:p>
        </p:txBody>
      </p:sp>
      <p:sp>
        <p:nvSpPr>
          <p:cNvPr id="85" name="CustomShape 4"/>
          <p:cNvSpPr/>
          <p:nvPr/>
        </p:nvSpPr>
        <p:spPr>
          <a:xfrm>
            <a:off x="72000" y="72000"/>
            <a:ext cx="864000" cy="43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latin typeface="Arial"/>
              </a:rPr>
              <a:t>ロゴ</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145" name="CustomShape 2"/>
          <p:cNvSpPr/>
          <p:nvPr/>
        </p:nvSpPr>
        <p:spPr>
          <a:xfrm>
            <a:off x="1197360" y="608040"/>
            <a:ext cx="9796680" cy="561816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46"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147"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148" name="CustomShape 5"/>
          <p:cNvSpPr/>
          <p:nvPr/>
        </p:nvSpPr>
        <p:spPr>
          <a:xfrm>
            <a:off x="9552240" y="5855760"/>
            <a:ext cx="263952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userCreate.jsp</a:t>
            </a:r>
            <a:endParaRPr b="0" lang="en-US" sz="2800" spc="-1" strike="noStrike">
              <a:latin typeface="Arial"/>
            </a:endParaRPr>
          </a:p>
        </p:txBody>
      </p:sp>
      <p:sp>
        <p:nvSpPr>
          <p:cNvPr id="149" name="CustomShape 6"/>
          <p:cNvSpPr/>
          <p:nvPr/>
        </p:nvSpPr>
        <p:spPr>
          <a:xfrm>
            <a:off x="2801520" y="543600"/>
            <a:ext cx="7139880" cy="5225400"/>
          </a:xfrm>
          <a:prstGeom prst="rect">
            <a:avLst/>
          </a:prstGeom>
          <a:noFill/>
          <a:ln>
            <a:noFill/>
          </a:ln>
        </p:spPr>
        <p:style>
          <a:lnRef idx="0"/>
          <a:fillRef idx="0"/>
          <a:effectRef idx="0"/>
          <a:fontRef idx="minor"/>
        </p:style>
        <p:txBody>
          <a:bodyPr lIns="90000" rIns="90000" tIns="45000" bIns="45000"/>
          <a:p>
            <a:pPr>
              <a:lnSpc>
                <a:spcPct val="150000"/>
              </a:lnSpc>
            </a:pPr>
            <a:r>
              <a:rPr b="1" lang="en-US" sz="2000" spc="-1" strike="noStrike">
                <a:solidFill>
                  <a:srgbClr val="000000"/>
                </a:solidFill>
                <a:latin typeface="游ゴシック"/>
              </a:rPr>
              <a:t>新規ユーザー登録</a:t>
            </a:r>
            <a:endParaRPr b="0" lang="en-US" sz="2000" spc="-1" strike="noStrike">
              <a:latin typeface="Arial"/>
            </a:endParaRPr>
          </a:p>
          <a:p>
            <a:pPr>
              <a:lnSpc>
                <a:spcPct val="150000"/>
              </a:lnSpc>
            </a:pPr>
            <a:endParaRPr b="0" lang="en-US" sz="2000" spc="-1" strike="noStrike">
              <a:latin typeface="Arial"/>
            </a:endParaRPr>
          </a:p>
          <a:p>
            <a:pPr>
              <a:lnSpc>
                <a:spcPct val="150000"/>
              </a:lnSpc>
            </a:pPr>
            <a:r>
              <a:rPr b="0" lang="en-US" sz="1100" spc="-1" strike="noStrike">
                <a:solidFill>
                  <a:srgbClr val="000000"/>
                </a:solidFill>
                <a:latin typeface="游ゴシック"/>
              </a:rPr>
              <a:t>情報を入力してください</a:t>
            </a:r>
            <a:endParaRPr b="0" lang="en-US" sz="1100" spc="-1" strike="noStrike">
              <a:latin typeface="Arial"/>
            </a:endParaRPr>
          </a:p>
          <a:p>
            <a:pPr>
              <a:lnSpc>
                <a:spcPct val="150000"/>
              </a:lnSpc>
            </a:pPr>
            <a:endParaRPr b="0" lang="en-US" sz="1100" spc="-1" strike="noStrike">
              <a:latin typeface="Arial"/>
            </a:endParaRPr>
          </a:p>
          <a:p>
            <a:pPr>
              <a:lnSpc>
                <a:spcPct val="150000"/>
              </a:lnSpc>
            </a:pPr>
            <a:r>
              <a:rPr b="0" lang="en-US" sz="1600" spc="-1" strike="noStrike">
                <a:solidFill>
                  <a:srgbClr val="000000"/>
                </a:solidFill>
                <a:latin typeface="游ゴシック"/>
              </a:rPr>
              <a:t>ログイン</a:t>
            </a:r>
            <a:r>
              <a:rPr b="0" lang="en-US" sz="1600" spc="-1" strike="noStrike">
                <a:solidFill>
                  <a:srgbClr val="000000"/>
                </a:solidFill>
                <a:latin typeface="游ゴシック"/>
              </a:rPr>
              <a:t>ID</a:t>
            </a:r>
            <a:r>
              <a:rPr b="0" lang="en-US" sz="1600" spc="-1" strike="noStrike">
                <a:solidFill>
                  <a:srgbClr val="000000"/>
                </a:solidFill>
                <a:latin typeface="游ゴシック"/>
              </a:rPr>
              <a:t>：　　　　　　　　　　　　　　　　　　　　　　　　　　　　（エラーメッセージ）</a:t>
            </a:r>
            <a:endParaRPr b="0" lang="en-US" sz="1600" spc="-1" strike="noStrike">
              <a:latin typeface="Arial"/>
            </a:endParaRPr>
          </a:p>
          <a:p>
            <a:pPr>
              <a:lnSpc>
                <a:spcPct val="150000"/>
              </a:lnSpc>
            </a:pPr>
            <a:r>
              <a:rPr b="0" lang="en-US" sz="1600" spc="-1" strike="noStrike">
                <a:solidFill>
                  <a:srgbClr val="000000"/>
                </a:solidFill>
                <a:latin typeface="游ゴシック"/>
              </a:rPr>
              <a:t>パスワード：　　　　　　　　　　　　　　　　　　　　　　　　　　　　（エラーメッセージ）</a:t>
            </a:r>
            <a:endParaRPr b="0" lang="en-US" sz="1600" spc="-1" strike="noStrike">
              <a:latin typeface="Arial"/>
            </a:endParaRPr>
          </a:p>
          <a:p>
            <a:pPr>
              <a:lnSpc>
                <a:spcPct val="150000"/>
              </a:lnSpc>
            </a:pPr>
            <a:r>
              <a:rPr b="0" lang="en-US" sz="1600" spc="-1" strike="noStrike">
                <a:solidFill>
                  <a:srgbClr val="000000"/>
                </a:solidFill>
                <a:latin typeface="游ゴシック"/>
              </a:rPr>
              <a:t>姓</a:t>
            </a:r>
            <a:r>
              <a:rPr b="0" lang="en-US" sz="1600" spc="-1" strike="noStrike">
                <a:solidFill>
                  <a:srgbClr val="000000"/>
                </a:solidFill>
                <a:latin typeface="游ゴシック"/>
              </a:rPr>
              <a:t>	</a:t>
            </a:r>
            <a:r>
              <a:rPr b="0" lang="en-US" sz="1600" spc="-1" strike="noStrike">
                <a:solidFill>
                  <a:srgbClr val="000000"/>
                </a:solidFill>
                <a:latin typeface="游ゴシック"/>
              </a:rPr>
              <a:t>：　　　　　　　　　　　　　　　　　　　　　　　　　　　　　　　　（エラーメッセージ）</a:t>
            </a:r>
            <a:endParaRPr b="0" lang="en-US" sz="1600" spc="-1" strike="noStrike">
              <a:latin typeface="Arial"/>
            </a:endParaRPr>
          </a:p>
          <a:p>
            <a:pPr>
              <a:lnSpc>
                <a:spcPct val="150000"/>
              </a:lnSpc>
            </a:pPr>
            <a:r>
              <a:rPr b="0" lang="en-US" sz="1600" spc="-1" strike="noStrike">
                <a:solidFill>
                  <a:srgbClr val="000000"/>
                </a:solidFill>
                <a:latin typeface="游ゴシック"/>
                <a:ea typeface="ＭＳ Ｐゴシック"/>
              </a:rPr>
              <a:t>名</a:t>
            </a:r>
            <a:r>
              <a:rPr b="0" lang="en-US" sz="1600" spc="-1" strike="noStrike">
                <a:solidFill>
                  <a:srgbClr val="000000"/>
                </a:solidFill>
                <a:latin typeface="游ゴシック"/>
                <a:ea typeface="ＭＳ Ｐゴシック"/>
              </a:rPr>
              <a:t>	</a:t>
            </a:r>
            <a:r>
              <a:rPr b="0" lang="en-US" sz="1600" spc="-1" strike="noStrike">
                <a:solidFill>
                  <a:srgbClr val="000000"/>
                </a:solidFill>
                <a:latin typeface="游ゴシック"/>
              </a:rPr>
              <a:t>：　　　　　　　　　　　　　　　　　　　　　　　　　　　　　　　　（エラーメッセージ）</a:t>
            </a:r>
            <a:endParaRPr b="0" lang="en-US" sz="1600" spc="-1" strike="noStrike">
              <a:latin typeface="Arial"/>
            </a:endParaRPr>
          </a:p>
          <a:p>
            <a:pPr>
              <a:lnSpc>
                <a:spcPct val="150000"/>
              </a:lnSpc>
            </a:pPr>
            <a:r>
              <a:rPr b="0" lang="en-US" sz="1600" spc="-1" strike="noStrike">
                <a:solidFill>
                  <a:srgbClr val="000000"/>
                </a:solidFill>
                <a:latin typeface="游ゴシック"/>
                <a:ea typeface="ＭＳ Ｐゴシック"/>
              </a:rPr>
              <a:t>姓ふりがな</a:t>
            </a:r>
            <a:r>
              <a:rPr b="0" lang="en-US" sz="1600" spc="-1" strike="noStrike">
                <a:solidFill>
                  <a:srgbClr val="000000"/>
                </a:solidFill>
                <a:latin typeface="游ゴシック"/>
              </a:rPr>
              <a:t>：　　　　　　　　　　　　　　　　　　　　　　　　　　　　　（エラーメッセージ）</a:t>
            </a:r>
            <a:endParaRPr b="0" lang="en-US" sz="1600" spc="-1" strike="noStrike">
              <a:latin typeface="Arial"/>
            </a:endParaRPr>
          </a:p>
          <a:p>
            <a:pPr>
              <a:lnSpc>
                <a:spcPct val="150000"/>
              </a:lnSpc>
            </a:pPr>
            <a:r>
              <a:rPr b="0" lang="en-US" sz="1600" spc="-1" strike="noStrike">
                <a:solidFill>
                  <a:srgbClr val="000000"/>
                </a:solidFill>
                <a:latin typeface="游ゴシック"/>
                <a:ea typeface="ＭＳ Ｐゴシック"/>
              </a:rPr>
              <a:t>ふりがな </a:t>
            </a:r>
            <a:r>
              <a:rPr b="0" lang="en-US" sz="1600" spc="-1" strike="noStrike">
                <a:solidFill>
                  <a:srgbClr val="000000"/>
                </a:solidFill>
                <a:latin typeface="游ゴシック"/>
              </a:rPr>
              <a:t>：　　　　　　　　　　　　　　　　　　　　　　　　　　　　　　（エラーメッセージ）</a:t>
            </a:r>
            <a:endParaRPr b="0" lang="en-US" sz="1600" spc="-1" strike="noStrike">
              <a:latin typeface="Arial"/>
            </a:endParaRPr>
          </a:p>
          <a:p>
            <a:pPr>
              <a:lnSpc>
                <a:spcPct val="150000"/>
              </a:lnSpc>
            </a:pPr>
            <a:r>
              <a:rPr b="0" lang="en-US" sz="1600" spc="-1" strike="noStrike">
                <a:solidFill>
                  <a:srgbClr val="000000"/>
                </a:solidFill>
                <a:latin typeface="游ゴシック"/>
              </a:rPr>
              <a:t>性別：　　　　　　　　　　　　　　　　〇男　〇女</a:t>
            </a:r>
            <a:endParaRPr b="0" lang="en-US" sz="1600" spc="-1" strike="noStrike">
              <a:latin typeface="Arial"/>
            </a:endParaRPr>
          </a:p>
          <a:p>
            <a:pPr>
              <a:lnSpc>
                <a:spcPct val="150000"/>
              </a:lnSpc>
            </a:pPr>
            <a:r>
              <a:rPr b="0" lang="en-US" sz="1600" spc="-1" strike="noStrike">
                <a:solidFill>
                  <a:srgbClr val="000000"/>
                </a:solidFill>
                <a:latin typeface="游ゴシック"/>
                <a:ea typeface="ＭＳ Ｐゴシック"/>
              </a:rPr>
              <a:t>メールアドレス：</a:t>
            </a:r>
            <a:r>
              <a:rPr b="0" lang="en-US" sz="1600" spc="-1" strike="noStrike">
                <a:solidFill>
                  <a:srgbClr val="000000"/>
                </a:solidFill>
                <a:latin typeface="游ゴシック"/>
              </a:rPr>
              <a:t>　　　　　　　　　　　　　　　　　　　　　　　　　　　（エラーメッセージ）</a:t>
            </a:r>
            <a:endParaRPr b="0" lang="en-US" sz="1600" spc="-1" strike="noStrike">
              <a:latin typeface="Arial"/>
            </a:endParaRPr>
          </a:p>
          <a:p>
            <a:pPr>
              <a:lnSpc>
                <a:spcPct val="150000"/>
              </a:lnSpc>
            </a:pPr>
            <a:r>
              <a:rPr b="0" lang="en-US" sz="1600" spc="-1" strike="noStrike">
                <a:solidFill>
                  <a:srgbClr val="000000"/>
                </a:solidFill>
                <a:latin typeface="游ゴシック"/>
                <a:ea typeface="ＭＳ Ｐゴシック"/>
              </a:rPr>
              <a:t>秘密の質問：</a:t>
            </a:r>
            <a:r>
              <a:rPr b="0" lang="en-US" sz="1600" spc="-1" strike="noStrike">
                <a:solidFill>
                  <a:srgbClr val="000000"/>
                </a:solidFill>
                <a:latin typeface="游ゴシック"/>
              </a:rPr>
              <a:t>　　　　　　　　　　　　　　　　　　　　　　　　　　　　　（エラーメッセージ）</a:t>
            </a:r>
            <a:endParaRPr b="0" lang="en-US" sz="1600" spc="-1" strike="noStrike">
              <a:latin typeface="Arial"/>
            </a:endParaRPr>
          </a:p>
          <a:p>
            <a:pPr>
              <a:lnSpc>
                <a:spcPct val="150000"/>
              </a:lnSpc>
            </a:pPr>
            <a:r>
              <a:rPr b="0" lang="en-US" sz="1600" spc="-1" strike="noStrike">
                <a:solidFill>
                  <a:srgbClr val="000000"/>
                </a:solidFill>
                <a:latin typeface="游ゴシック"/>
                <a:ea typeface="ＭＳ Ｐゴシック"/>
              </a:rPr>
              <a:t>秘密の質問の答え：</a:t>
            </a:r>
            <a:r>
              <a:rPr b="0" lang="en-US" sz="1600" spc="-1" strike="noStrike">
                <a:solidFill>
                  <a:srgbClr val="000000"/>
                </a:solidFill>
                <a:latin typeface="游ゴシック"/>
              </a:rPr>
              <a:t>　　　　　　　　　　　　　　　　　　　　　　　　（エラーメッセージ）</a:t>
            </a:r>
            <a:endParaRPr b="0" lang="en-US" sz="1600" spc="-1" strike="noStrike">
              <a:latin typeface="Arial"/>
            </a:endParaRPr>
          </a:p>
          <a:p>
            <a:pPr>
              <a:lnSpc>
                <a:spcPct val="150000"/>
              </a:lnSpc>
            </a:pPr>
            <a:endParaRPr b="0" lang="en-US" sz="1600" spc="-1" strike="noStrike">
              <a:latin typeface="Arial"/>
            </a:endParaRPr>
          </a:p>
        </p:txBody>
      </p:sp>
      <p:sp>
        <p:nvSpPr>
          <p:cNvPr id="150" name="CustomShape 7"/>
          <p:cNvSpPr/>
          <p:nvPr/>
        </p:nvSpPr>
        <p:spPr>
          <a:xfrm>
            <a:off x="4706640" y="208800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151" name="CustomShape 8"/>
          <p:cNvSpPr/>
          <p:nvPr/>
        </p:nvSpPr>
        <p:spPr>
          <a:xfrm>
            <a:off x="4727880" y="174924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152" name="CustomShape 9"/>
          <p:cNvSpPr/>
          <p:nvPr/>
        </p:nvSpPr>
        <p:spPr>
          <a:xfrm>
            <a:off x="4727880" y="245412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153" name="CustomShape 10"/>
          <p:cNvSpPr/>
          <p:nvPr/>
        </p:nvSpPr>
        <p:spPr>
          <a:xfrm>
            <a:off x="4727880" y="278784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154" name="CustomShape 11"/>
          <p:cNvSpPr/>
          <p:nvPr/>
        </p:nvSpPr>
        <p:spPr>
          <a:xfrm>
            <a:off x="4727880" y="312732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155" name="CustomShape 12"/>
          <p:cNvSpPr/>
          <p:nvPr/>
        </p:nvSpPr>
        <p:spPr>
          <a:xfrm>
            <a:off x="4727880" y="427500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156" name="CustomShape 13"/>
          <p:cNvSpPr/>
          <p:nvPr/>
        </p:nvSpPr>
        <p:spPr>
          <a:xfrm>
            <a:off x="4727880" y="348876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157" name="CustomShape 14"/>
          <p:cNvSpPr/>
          <p:nvPr/>
        </p:nvSpPr>
        <p:spPr>
          <a:xfrm>
            <a:off x="4727880" y="463248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txBody>
          <a:bodyPr anchor="ctr"/>
          <a:p>
            <a:pPr algn="ctr">
              <a:lnSpc>
                <a:spcPct val="100000"/>
              </a:lnSpc>
            </a:pPr>
            <a:r>
              <a:rPr b="0" lang="en-US" sz="1800" spc="-1" strike="noStrike">
                <a:solidFill>
                  <a:srgbClr val="000000"/>
                </a:solidFill>
                <a:latin typeface="游ゴシック"/>
              </a:rPr>
              <a:t>プルダウンメニュー</a:t>
            </a:r>
            <a:endParaRPr b="0" lang="en-US" sz="1800" spc="-1" strike="noStrike">
              <a:latin typeface="Arial"/>
            </a:endParaRPr>
          </a:p>
        </p:txBody>
      </p:sp>
      <p:sp>
        <p:nvSpPr>
          <p:cNvPr id="158" name="CustomShape 15"/>
          <p:cNvSpPr/>
          <p:nvPr/>
        </p:nvSpPr>
        <p:spPr>
          <a:xfrm>
            <a:off x="4727880" y="499464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159" name="CustomShape 16"/>
          <p:cNvSpPr/>
          <p:nvPr/>
        </p:nvSpPr>
        <p:spPr>
          <a:xfrm>
            <a:off x="5331600" y="570744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登録</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161" name="CustomShape 2"/>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162" name="CustomShape 3"/>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163" name="CustomShape 4"/>
          <p:cNvSpPr/>
          <p:nvPr/>
        </p:nvSpPr>
        <p:spPr>
          <a:xfrm>
            <a:off x="1197360" y="608040"/>
            <a:ext cx="9796680" cy="561816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64" name="CustomShape 5"/>
          <p:cNvSpPr/>
          <p:nvPr/>
        </p:nvSpPr>
        <p:spPr>
          <a:xfrm>
            <a:off x="2801520" y="543600"/>
            <a:ext cx="7139880" cy="5096160"/>
          </a:xfrm>
          <a:prstGeom prst="rect">
            <a:avLst/>
          </a:prstGeom>
          <a:noFill/>
          <a:ln>
            <a:noFill/>
          </a:ln>
        </p:spPr>
        <p:style>
          <a:lnRef idx="0"/>
          <a:fillRef idx="0"/>
          <a:effectRef idx="0"/>
          <a:fontRef idx="minor"/>
        </p:style>
        <p:txBody>
          <a:bodyPr lIns="90000" rIns="90000" tIns="45000" bIns="45000"/>
          <a:p>
            <a:pPr>
              <a:lnSpc>
                <a:spcPct val="150000"/>
              </a:lnSpc>
            </a:pPr>
            <a:endParaRPr b="0" lang="en-US" sz="1800" spc="-1" strike="noStrike">
              <a:latin typeface="Arial"/>
            </a:endParaRPr>
          </a:p>
          <a:p>
            <a:pPr>
              <a:lnSpc>
                <a:spcPct val="150000"/>
              </a:lnSpc>
            </a:pPr>
            <a:r>
              <a:rPr b="1" lang="en-US" sz="2000" spc="-1" strike="noStrike">
                <a:solidFill>
                  <a:srgbClr val="000000"/>
                </a:solidFill>
                <a:latin typeface="游ゴシック"/>
              </a:rPr>
              <a:t>登録内容はこちらでよろしいですか？</a:t>
            </a:r>
            <a:endParaRPr b="0" lang="en-US" sz="2000" spc="-1" strike="noStrike">
              <a:latin typeface="Arial"/>
            </a:endParaRPr>
          </a:p>
          <a:p>
            <a:pPr>
              <a:lnSpc>
                <a:spcPct val="150000"/>
              </a:lnSpc>
            </a:pPr>
            <a:endParaRPr b="0" lang="en-US" sz="2000" spc="-1" strike="noStrike">
              <a:latin typeface="Arial"/>
            </a:endParaRPr>
          </a:p>
          <a:p>
            <a:pPr>
              <a:lnSpc>
                <a:spcPct val="150000"/>
              </a:lnSpc>
            </a:pPr>
            <a:r>
              <a:rPr b="0" lang="en-US" sz="1600" spc="-1" strike="noStrike">
                <a:solidFill>
                  <a:srgbClr val="000000"/>
                </a:solidFill>
                <a:latin typeface="游ゴシック"/>
              </a:rPr>
              <a:t>ログイン</a:t>
            </a:r>
            <a:r>
              <a:rPr b="0" lang="en-US" sz="1600" spc="-1" strike="noStrike">
                <a:solidFill>
                  <a:srgbClr val="000000"/>
                </a:solidFill>
                <a:latin typeface="游ゴシック"/>
              </a:rPr>
              <a:t>ID</a:t>
            </a:r>
            <a:r>
              <a:rPr b="0" lang="en-US" sz="1600" spc="-1" strike="noStrike">
                <a:solidFill>
                  <a:srgbClr val="000000"/>
                </a:solidFill>
                <a:latin typeface="游ゴシック"/>
              </a:rPr>
              <a:t>：</a:t>
            </a:r>
            <a:endParaRPr b="0" lang="en-US" sz="1600" spc="-1" strike="noStrike">
              <a:latin typeface="Arial"/>
            </a:endParaRPr>
          </a:p>
          <a:p>
            <a:pPr>
              <a:lnSpc>
                <a:spcPct val="150000"/>
              </a:lnSpc>
            </a:pPr>
            <a:r>
              <a:rPr b="0" lang="en-US" sz="1600" spc="-1" strike="noStrike">
                <a:solidFill>
                  <a:srgbClr val="000000"/>
                </a:solidFill>
                <a:latin typeface="游ゴシック"/>
              </a:rPr>
              <a:t>パスワード：</a:t>
            </a:r>
            <a:endParaRPr b="0" lang="en-US" sz="1600" spc="-1" strike="noStrike">
              <a:latin typeface="Arial"/>
            </a:endParaRPr>
          </a:p>
          <a:p>
            <a:pPr>
              <a:lnSpc>
                <a:spcPct val="150000"/>
              </a:lnSpc>
            </a:pPr>
            <a:r>
              <a:rPr b="0" lang="en-US" sz="1600" spc="-1" strike="noStrike">
                <a:solidFill>
                  <a:srgbClr val="000000"/>
                </a:solidFill>
                <a:latin typeface="游ゴシック"/>
              </a:rPr>
              <a:t>姓</a:t>
            </a:r>
            <a:r>
              <a:rPr b="0" lang="en-US" sz="1600" spc="-1" strike="noStrike">
                <a:solidFill>
                  <a:srgbClr val="000000"/>
                </a:solidFill>
                <a:latin typeface="游ゴシック"/>
              </a:rPr>
              <a:t>	</a:t>
            </a:r>
            <a:r>
              <a:rPr b="0" lang="en-US" sz="1600" spc="-1" strike="noStrike">
                <a:solidFill>
                  <a:srgbClr val="000000"/>
                </a:solidFill>
                <a:latin typeface="游ゴシック"/>
              </a:rPr>
              <a:t>：</a:t>
            </a:r>
            <a:endParaRPr b="0" lang="en-US" sz="1600" spc="-1" strike="noStrike">
              <a:latin typeface="Arial"/>
            </a:endParaRPr>
          </a:p>
          <a:p>
            <a:pPr>
              <a:lnSpc>
                <a:spcPct val="150000"/>
              </a:lnSpc>
            </a:pPr>
            <a:r>
              <a:rPr b="0" lang="en-US" sz="1600" spc="-1" strike="noStrike">
                <a:solidFill>
                  <a:srgbClr val="000000"/>
                </a:solidFill>
                <a:latin typeface="游ゴシック"/>
              </a:rPr>
              <a:t>名</a:t>
            </a:r>
            <a:r>
              <a:rPr b="0" lang="en-US" sz="1600" spc="-1" strike="noStrike">
                <a:solidFill>
                  <a:srgbClr val="000000"/>
                </a:solidFill>
                <a:latin typeface="游ゴシック"/>
              </a:rPr>
              <a:t>	</a:t>
            </a:r>
            <a:r>
              <a:rPr b="0" lang="en-US" sz="1600" spc="-1" strike="noStrike">
                <a:solidFill>
                  <a:srgbClr val="000000"/>
                </a:solidFill>
                <a:latin typeface="游ゴシック"/>
              </a:rPr>
              <a:t>：</a:t>
            </a:r>
            <a:endParaRPr b="0" lang="en-US" sz="1600" spc="-1" strike="noStrike">
              <a:latin typeface="Arial"/>
            </a:endParaRPr>
          </a:p>
          <a:p>
            <a:pPr>
              <a:lnSpc>
                <a:spcPct val="150000"/>
              </a:lnSpc>
            </a:pPr>
            <a:r>
              <a:rPr b="0" lang="en-US" sz="1600" spc="-1" strike="noStrike">
                <a:solidFill>
                  <a:srgbClr val="000000"/>
                </a:solidFill>
                <a:latin typeface="游ゴシック"/>
              </a:rPr>
              <a:t>せい ：</a:t>
            </a:r>
            <a:endParaRPr b="0" lang="en-US" sz="1600" spc="-1" strike="noStrike">
              <a:latin typeface="Arial"/>
            </a:endParaRPr>
          </a:p>
          <a:p>
            <a:pPr>
              <a:lnSpc>
                <a:spcPct val="150000"/>
              </a:lnSpc>
            </a:pPr>
            <a:r>
              <a:rPr b="0" lang="en-US" sz="1600" spc="-1" strike="noStrike">
                <a:solidFill>
                  <a:srgbClr val="000000"/>
                </a:solidFill>
                <a:latin typeface="游ゴシック"/>
              </a:rPr>
              <a:t>めい ：</a:t>
            </a:r>
            <a:endParaRPr b="0" lang="en-US" sz="1600" spc="-1" strike="noStrike">
              <a:latin typeface="Arial"/>
            </a:endParaRPr>
          </a:p>
          <a:p>
            <a:pPr>
              <a:lnSpc>
                <a:spcPct val="150000"/>
              </a:lnSpc>
            </a:pPr>
            <a:r>
              <a:rPr b="0" lang="en-US" sz="1600" spc="-1" strike="noStrike">
                <a:solidFill>
                  <a:srgbClr val="000000"/>
                </a:solidFill>
                <a:latin typeface="游ゴシック"/>
              </a:rPr>
              <a:t>性別：　　　　　　　　　　　　　　　</a:t>
            </a:r>
            <a:endParaRPr b="0" lang="en-US" sz="1600" spc="-1" strike="noStrike">
              <a:latin typeface="Arial"/>
            </a:endParaRPr>
          </a:p>
          <a:p>
            <a:pPr>
              <a:lnSpc>
                <a:spcPct val="150000"/>
              </a:lnSpc>
            </a:pPr>
            <a:r>
              <a:rPr b="0" lang="en-US" sz="1600" spc="-1" strike="noStrike">
                <a:solidFill>
                  <a:srgbClr val="000000"/>
                </a:solidFill>
                <a:latin typeface="游ゴシック"/>
              </a:rPr>
              <a:t>メールアドレス：</a:t>
            </a:r>
            <a:endParaRPr b="0" lang="en-US" sz="1600" spc="-1" strike="noStrike">
              <a:latin typeface="Arial"/>
            </a:endParaRPr>
          </a:p>
          <a:p>
            <a:pPr>
              <a:lnSpc>
                <a:spcPct val="150000"/>
              </a:lnSpc>
            </a:pPr>
            <a:r>
              <a:rPr b="0" lang="en-US" sz="1600" spc="-1" strike="noStrike">
                <a:solidFill>
                  <a:srgbClr val="000000"/>
                </a:solidFill>
                <a:latin typeface="游ゴシック"/>
              </a:rPr>
              <a:t>秘密の質問：</a:t>
            </a:r>
            <a:endParaRPr b="0" lang="en-US" sz="1600" spc="-1" strike="noStrike">
              <a:latin typeface="Arial"/>
            </a:endParaRPr>
          </a:p>
          <a:p>
            <a:pPr>
              <a:lnSpc>
                <a:spcPct val="150000"/>
              </a:lnSpc>
            </a:pPr>
            <a:r>
              <a:rPr b="0" lang="en-US" sz="1600" spc="-1" strike="noStrike">
                <a:solidFill>
                  <a:srgbClr val="000000"/>
                </a:solidFill>
                <a:latin typeface="游ゴシック"/>
              </a:rPr>
              <a:t>秘密の質問の答え：</a:t>
            </a:r>
            <a:endParaRPr b="0" lang="en-US" sz="1600" spc="-1" strike="noStrike">
              <a:latin typeface="Arial"/>
            </a:endParaRPr>
          </a:p>
          <a:p>
            <a:pPr>
              <a:lnSpc>
                <a:spcPct val="150000"/>
              </a:lnSpc>
            </a:pPr>
            <a:endParaRPr b="0" lang="en-US" sz="1600" spc="-1" strike="noStrike">
              <a:latin typeface="Arial"/>
            </a:endParaRPr>
          </a:p>
        </p:txBody>
      </p:sp>
      <p:sp>
        <p:nvSpPr>
          <p:cNvPr id="165" name="CustomShape 6"/>
          <p:cNvSpPr/>
          <p:nvPr/>
        </p:nvSpPr>
        <p:spPr>
          <a:xfrm>
            <a:off x="4170240" y="570744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訂正</a:t>
            </a:r>
            <a:endParaRPr b="0" lang="en-US" sz="1800" spc="-1" strike="noStrike">
              <a:latin typeface="Arial"/>
            </a:endParaRPr>
          </a:p>
        </p:txBody>
      </p:sp>
      <p:sp>
        <p:nvSpPr>
          <p:cNvPr id="166" name="CustomShape 7"/>
          <p:cNvSpPr/>
          <p:nvPr/>
        </p:nvSpPr>
        <p:spPr>
          <a:xfrm>
            <a:off x="6589440" y="570744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登録</a:t>
            </a:r>
            <a:endParaRPr b="0" lang="en-US" sz="1800" spc="-1" strike="noStrike">
              <a:latin typeface="Arial"/>
            </a:endParaRPr>
          </a:p>
        </p:txBody>
      </p:sp>
      <p:sp>
        <p:nvSpPr>
          <p:cNvPr id="167" name="CustomShape 8"/>
          <p:cNvSpPr/>
          <p:nvPr/>
        </p:nvSpPr>
        <p:spPr>
          <a:xfrm>
            <a:off x="8316720" y="5855760"/>
            <a:ext cx="3875040" cy="94284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userCreateConfirm.jsp</a:t>
            </a:r>
            <a:endParaRPr b="0" lang="en-US" sz="2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3156480" y="943560"/>
            <a:ext cx="5878440" cy="361368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70"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171"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172" name="CustomShape 5"/>
          <p:cNvSpPr/>
          <p:nvPr/>
        </p:nvSpPr>
        <p:spPr>
          <a:xfrm>
            <a:off x="7997400" y="5855760"/>
            <a:ext cx="419436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userCreateComplete.jsp</a:t>
            </a:r>
            <a:endParaRPr b="0" lang="en-US" sz="2800" spc="-1" strike="noStrike">
              <a:latin typeface="Arial"/>
            </a:endParaRPr>
          </a:p>
        </p:txBody>
      </p:sp>
      <p:sp>
        <p:nvSpPr>
          <p:cNvPr id="173" name="CustomShape 6"/>
          <p:cNvSpPr/>
          <p:nvPr/>
        </p:nvSpPr>
        <p:spPr>
          <a:xfrm>
            <a:off x="5284800" y="3396240"/>
            <a:ext cx="16221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5b9bd5"/>
                </a:solidFill>
                <a:uFillTx/>
                <a:latin typeface="游ゴシック"/>
              </a:rPr>
              <a:t>ホームへ戻る</a:t>
            </a:r>
            <a:endParaRPr b="0" lang="en-US" sz="1800" spc="-1" strike="noStrike">
              <a:latin typeface="Arial"/>
            </a:endParaRPr>
          </a:p>
        </p:txBody>
      </p:sp>
      <p:sp>
        <p:nvSpPr>
          <p:cNvPr id="174" name="CustomShape 7"/>
          <p:cNvSpPr/>
          <p:nvPr/>
        </p:nvSpPr>
        <p:spPr>
          <a:xfrm>
            <a:off x="3019320" y="2008440"/>
            <a:ext cx="6152760" cy="639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游ゴシック"/>
              </a:rPr>
              <a:t>ユーザーの登録が完了しました。</a:t>
            </a:r>
            <a:endParaRPr b="0" lang="en-US" sz="1800" spc="-1" strike="noStrike">
              <a:latin typeface="Arial"/>
            </a:endParaRPr>
          </a:p>
          <a:p>
            <a:pPr algn="ctr">
              <a:lnSpc>
                <a:spcPct val="100000"/>
              </a:lnSpc>
            </a:pP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720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176" name="CustomShape 2"/>
          <p:cNvSpPr/>
          <p:nvPr/>
        </p:nvSpPr>
        <p:spPr>
          <a:xfrm>
            <a:off x="1231920" y="492120"/>
            <a:ext cx="9742320" cy="589968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77"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178"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179" name="CustomShape 5"/>
          <p:cNvSpPr/>
          <p:nvPr/>
        </p:nvSpPr>
        <p:spPr>
          <a:xfrm>
            <a:off x="4983480" y="644040"/>
            <a:ext cx="216936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游ゴシック"/>
              </a:rPr>
              <a:t>Miami burger</a:t>
            </a:r>
            <a:endParaRPr b="0" lang="en-US" sz="2400" spc="-1" strike="noStrike">
              <a:latin typeface="Arial"/>
            </a:endParaRPr>
          </a:p>
        </p:txBody>
      </p:sp>
      <p:grpSp>
        <p:nvGrpSpPr>
          <p:cNvPr id="180" name="Group 6"/>
          <p:cNvGrpSpPr/>
          <p:nvPr/>
        </p:nvGrpSpPr>
        <p:grpSpPr>
          <a:xfrm>
            <a:off x="3663720" y="1134360"/>
            <a:ext cx="4863960" cy="4605840"/>
            <a:chOff x="3663720" y="1134360"/>
            <a:chExt cx="4863960" cy="4605840"/>
          </a:xfrm>
        </p:grpSpPr>
        <p:grpSp>
          <p:nvGrpSpPr>
            <p:cNvPr id="181" name="Group 7"/>
            <p:cNvGrpSpPr/>
            <p:nvPr/>
          </p:nvGrpSpPr>
          <p:grpSpPr>
            <a:xfrm>
              <a:off x="5285160" y="2640600"/>
              <a:ext cx="1621080" cy="1570680"/>
              <a:chOff x="5285160" y="2640600"/>
              <a:chExt cx="1621080" cy="1570680"/>
            </a:xfrm>
          </p:grpSpPr>
          <p:sp>
            <p:nvSpPr>
              <p:cNvPr id="182" name="CustomShape 8"/>
              <p:cNvSpPr/>
              <p:nvPr/>
            </p:nvSpPr>
            <p:spPr>
              <a:xfrm>
                <a:off x="5285160" y="2640600"/>
                <a:ext cx="1621080" cy="15706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ふりがな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183" name="CustomShape 9"/>
              <p:cNvSpPr/>
              <p:nvPr/>
            </p:nvSpPr>
            <p:spPr>
              <a:xfrm>
                <a:off x="5577840" y="280368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184" name="Group 10"/>
            <p:cNvGrpSpPr/>
            <p:nvPr/>
          </p:nvGrpSpPr>
          <p:grpSpPr>
            <a:xfrm>
              <a:off x="5285160" y="1134360"/>
              <a:ext cx="1621080" cy="1538280"/>
              <a:chOff x="5285160" y="1134360"/>
              <a:chExt cx="1621080" cy="1538280"/>
            </a:xfrm>
          </p:grpSpPr>
          <p:sp>
            <p:nvSpPr>
              <p:cNvPr id="185" name="CustomShape 11"/>
              <p:cNvSpPr/>
              <p:nvPr/>
            </p:nvSpPr>
            <p:spPr>
              <a:xfrm>
                <a:off x="5285160" y="1134360"/>
                <a:ext cx="1621080" cy="15382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ふりがな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186" name="CustomShape 12"/>
              <p:cNvSpPr/>
              <p:nvPr/>
            </p:nvSpPr>
            <p:spPr>
              <a:xfrm>
                <a:off x="5577840" y="126036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187" name="Group 13"/>
            <p:cNvGrpSpPr/>
            <p:nvPr/>
          </p:nvGrpSpPr>
          <p:grpSpPr>
            <a:xfrm>
              <a:off x="5285160" y="4211640"/>
              <a:ext cx="1621080" cy="1528560"/>
              <a:chOff x="5285160" y="4211640"/>
              <a:chExt cx="1621080" cy="1528560"/>
            </a:xfrm>
          </p:grpSpPr>
          <p:sp>
            <p:nvSpPr>
              <p:cNvPr id="188" name="CustomShape 14"/>
              <p:cNvSpPr/>
              <p:nvPr/>
            </p:nvSpPr>
            <p:spPr>
              <a:xfrm>
                <a:off x="5285160" y="4211640"/>
                <a:ext cx="1621080" cy="152856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ふりがな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189" name="CustomShape 15"/>
              <p:cNvSpPr/>
              <p:nvPr/>
            </p:nvSpPr>
            <p:spPr>
              <a:xfrm>
                <a:off x="5577840" y="434232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190" name="Group 16"/>
            <p:cNvGrpSpPr/>
            <p:nvPr/>
          </p:nvGrpSpPr>
          <p:grpSpPr>
            <a:xfrm>
              <a:off x="3663720" y="1136880"/>
              <a:ext cx="1621080" cy="1538280"/>
              <a:chOff x="3663720" y="1136880"/>
              <a:chExt cx="1621080" cy="1538280"/>
            </a:xfrm>
          </p:grpSpPr>
          <p:sp>
            <p:nvSpPr>
              <p:cNvPr id="191" name="CustomShape 17"/>
              <p:cNvSpPr/>
              <p:nvPr/>
            </p:nvSpPr>
            <p:spPr>
              <a:xfrm>
                <a:off x="3663720" y="1136880"/>
                <a:ext cx="1621080" cy="15382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ふりがな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192" name="CustomShape 18"/>
              <p:cNvSpPr/>
              <p:nvPr/>
            </p:nvSpPr>
            <p:spPr>
              <a:xfrm>
                <a:off x="3956400" y="124848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193" name="Group 19"/>
            <p:cNvGrpSpPr/>
            <p:nvPr/>
          </p:nvGrpSpPr>
          <p:grpSpPr>
            <a:xfrm>
              <a:off x="6906600" y="1136880"/>
              <a:ext cx="1621080" cy="1538280"/>
              <a:chOff x="6906600" y="1136880"/>
              <a:chExt cx="1621080" cy="1538280"/>
            </a:xfrm>
          </p:grpSpPr>
          <p:sp>
            <p:nvSpPr>
              <p:cNvPr id="194" name="CustomShape 20"/>
              <p:cNvSpPr/>
              <p:nvPr/>
            </p:nvSpPr>
            <p:spPr>
              <a:xfrm>
                <a:off x="6906600" y="1136880"/>
                <a:ext cx="1621080" cy="15382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ふりがな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195" name="CustomShape 21"/>
              <p:cNvSpPr/>
              <p:nvPr/>
            </p:nvSpPr>
            <p:spPr>
              <a:xfrm>
                <a:off x="7199280" y="124848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196" name="Group 22"/>
            <p:cNvGrpSpPr/>
            <p:nvPr/>
          </p:nvGrpSpPr>
          <p:grpSpPr>
            <a:xfrm>
              <a:off x="6906600" y="2673000"/>
              <a:ext cx="1621080" cy="1538280"/>
              <a:chOff x="6906600" y="2673000"/>
              <a:chExt cx="1621080" cy="1538280"/>
            </a:xfrm>
          </p:grpSpPr>
          <p:sp>
            <p:nvSpPr>
              <p:cNvPr id="197" name="CustomShape 23"/>
              <p:cNvSpPr/>
              <p:nvPr/>
            </p:nvSpPr>
            <p:spPr>
              <a:xfrm>
                <a:off x="6906600" y="2673000"/>
                <a:ext cx="1621080" cy="15382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ふりがな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198" name="CustomShape 24"/>
              <p:cNvSpPr/>
              <p:nvPr/>
            </p:nvSpPr>
            <p:spPr>
              <a:xfrm>
                <a:off x="7199280" y="281340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199" name="Group 25"/>
            <p:cNvGrpSpPr/>
            <p:nvPr/>
          </p:nvGrpSpPr>
          <p:grpSpPr>
            <a:xfrm>
              <a:off x="3663720" y="2673000"/>
              <a:ext cx="1621080" cy="1538280"/>
              <a:chOff x="3663720" y="2673000"/>
              <a:chExt cx="1621080" cy="1538280"/>
            </a:xfrm>
          </p:grpSpPr>
          <p:sp>
            <p:nvSpPr>
              <p:cNvPr id="200" name="CustomShape 26"/>
              <p:cNvSpPr/>
              <p:nvPr/>
            </p:nvSpPr>
            <p:spPr>
              <a:xfrm>
                <a:off x="3663720" y="2673000"/>
                <a:ext cx="1621080" cy="15382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ふりがな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201" name="CustomShape 27"/>
              <p:cNvSpPr/>
              <p:nvPr/>
            </p:nvSpPr>
            <p:spPr>
              <a:xfrm>
                <a:off x="3956400" y="281340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202" name="Group 28"/>
            <p:cNvGrpSpPr/>
            <p:nvPr/>
          </p:nvGrpSpPr>
          <p:grpSpPr>
            <a:xfrm>
              <a:off x="6906600" y="4201920"/>
              <a:ext cx="1621080" cy="1538280"/>
              <a:chOff x="6906600" y="4201920"/>
              <a:chExt cx="1621080" cy="1538280"/>
            </a:xfrm>
          </p:grpSpPr>
          <p:sp>
            <p:nvSpPr>
              <p:cNvPr id="203" name="CustomShape 29"/>
              <p:cNvSpPr/>
              <p:nvPr/>
            </p:nvSpPr>
            <p:spPr>
              <a:xfrm>
                <a:off x="6906600" y="4201920"/>
                <a:ext cx="1621080" cy="15382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ふりがな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204" name="CustomShape 30"/>
              <p:cNvSpPr/>
              <p:nvPr/>
            </p:nvSpPr>
            <p:spPr>
              <a:xfrm>
                <a:off x="7199280" y="435168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205" name="Group 31"/>
            <p:cNvGrpSpPr/>
            <p:nvPr/>
          </p:nvGrpSpPr>
          <p:grpSpPr>
            <a:xfrm>
              <a:off x="3663720" y="4201920"/>
              <a:ext cx="1621080" cy="1538280"/>
              <a:chOff x="3663720" y="4201920"/>
              <a:chExt cx="1621080" cy="1538280"/>
            </a:xfrm>
          </p:grpSpPr>
          <p:sp>
            <p:nvSpPr>
              <p:cNvPr id="206" name="CustomShape 32"/>
              <p:cNvSpPr/>
              <p:nvPr/>
            </p:nvSpPr>
            <p:spPr>
              <a:xfrm>
                <a:off x="3663720" y="4201920"/>
                <a:ext cx="1621080" cy="15382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ふりがな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207" name="CustomShape 33"/>
              <p:cNvSpPr/>
              <p:nvPr/>
            </p:nvSpPr>
            <p:spPr>
              <a:xfrm>
                <a:off x="3956400" y="434232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sp>
        <p:nvSpPr>
          <p:cNvPr id="208" name="CustomShape 34"/>
          <p:cNvSpPr/>
          <p:nvPr/>
        </p:nvSpPr>
        <p:spPr>
          <a:xfrm>
            <a:off x="9426960" y="5855760"/>
            <a:ext cx="277200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productInfo.jsp</a:t>
            </a:r>
            <a:endParaRPr b="0" lang="en-US" sz="2800" spc="-1" strike="noStrike">
              <a:latin typeface="Arial"/>
            </a:endParaRPr>
          </a:p>
        </p:txBody>
      </p:sp>
      <p:sp>
        <p:nvSpPr>
          <p:cNvPr id="209" name="CustomShape 35"/>
          <p:cNvSpPr/>
          <p:nvPr/>
        </p:nvSpPr>
        <p:spPr>
          <a:xfrm>
            <a:off x="3984120" y="591120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前へ</a:t>
            </a:r>
            <a:endParaRPr b="0" lang="en-US" sz="1800" spc="-1" strike="noStrike">
              <a:latin typeface="Arial"/>
            </a:endParaRPr>
          </a:p>
        </p:txBody>
      </p:sp>
      <p:sp>
        <p:nvSpPr>
          <p:cNvPr id="210" name="CustomShape 36"/>
          <p:cNvSpPr/>
          <p:nvPr/>
        </p:nvSpPr>
        <p:spPr>
          <a:xfrm>
            <a:off x="6906600" y="591120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次へ</a:t>
            </a:r>
            <a:endParaRPr b="0" lang="en-US"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212" name="CustomShape 2"/>
          <p:cNvSpPr/>
          <p:nvPr/>
        </p:nvSpPr>
        <p:spPr>
          <a:xfrm>
            <a:off x="2612520" y="595080"/>
            <a:ext cx="6864840" cy="345816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213" name="CustomShape 3"/>
          <p:cNvSpPr/>
          <p:nvPr/>
        </p:nvSpPr>
        <p:spPr>
          <a:xfrm>
            <a:off x="2612520" y="4223880"/>
            <a:ext cx="6864840" cy="195948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214" name="CustomShape 4"/>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215" name="CustomShape 5"/>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216" name="CustomShape 6"/>
          <p:cNvSpPr/>
          <p:nvPr/>
        </p:nvSpPr>
        <p:spPr>
          <a:xfrm>
            <a:off x="6701040" y="1204920"/>
            <a:ext cx="2427840" cy="223848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p:txBody>
      </p:sp>
      <p:sp>
        <p:nvSpPr>
          <p:cNvPr id="217" name="CustomShape 7"/>
          <p:cNvSpPr/>
          <p:nvPr/>
        </p:nvSpPr>
        <p:spPr>
          <a:xfrm>
            <a:off x="3198960" y="743040"/>
            <a:ext cx="2896560" cy="202284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游ゴシック"/>
              </a:rPr>
              <a:t>カート内容</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1600" spc="-1" strike="noStrike">
                <a:solidFill>
                  <a:srgbClr val="000000"/>
                </a:solidFill>
                <a:latin typeface="游ゴシック"/>
              </a:rPr>
              <a:t>　　　　　　</a:t>
            </a:r>
            <a:r>
              <a:rPr b="0" lang="en-US" sz="1100" spc="-1" strike="noStrike">
                <a:solidFill>
                  <a:srgbClr val="000000"/>
                </a:solidFill>
                <a:latin typeface="游ゴシック"/>
              </a:rPr>
              <a:t>ふりがな</a:t>
            </a:r>
            <a:endParaRPr b="0" lang="en-US" sz="1100" spc="-1" strike="noStrike">
              <a:latin typeface="Arial"/>
            </a:endParaRPr>
          </a:p>
          <a:p>
            <a:pPr>
              <a:lnSpc>
                <a:spcPct val="100000"/>
              </a:lnSpc>
            </a:pPr>
            <a:r>
              <a:rPr b="0" lang="en-US" sz="1600" spc="-1" strike="noStrike">
                <a:solidFill>
                  <a:srgbClr val="000000"/>
                </a:solidFill>
                <a:latin typeface="游ゴシック"/>
              </a:rPr>
              <a:t>商品名：</a:t>
            </a:r>
            <a:endParaRPr b="0" lang="en-US" sz="1600" spc="-1" strike="noStrike">
              <a:latin typeface="Arial"/>
            </a:endParaRPr>
          </a:p>
          <a:p>
            <a:pPr>
              <a:lnSpc>
                <a:spcPct val="100000"/>
              </a:lnSpc>
            </a:pPr>
            <a:r>
              <a:rPr b="0" lang="en-US" sz="1600" spc="-1" strike="noStrike">
                <a:solidFill>
                  <a:srgbClr val="000000"/>
                </a:solidFill>
                <a:latin typeface="游ゴシック"/>
              </a:rPr>
              <a:t>値段：</a:t>
            </a:r>
            <a:endParaRPr b="0" lang="en-US" sz="1600" spc="-1" strike="noStrike">
              <a:latin typeface="Arial"/>
            </a:endParaRPr>
          </a:p>
          <a:p>
            <a:pPr>
              <a:lnSpc>
                <a:spcPct val="100000"/>
              </a:lnSpc>
            </a:pPr>
            <a:r>
              <a:rPr b="0" lang="en-US" sz="1600" spc="-1" strike="noStrike">
                <a:solidFill>
                  <a:srgbClr val="000000"/>
                </a:solidFill>
                <a:latin typeface="游ゴシック"/>
              </a:rPr>
              <a:t>発売年月日：</a:t>
            </a:r>
            <a:r>
              <a:rPr b="0" lang="en-US" sz="1600" spc="-1" strike="noStrike">
                <a:solidFill>
                  <a:srgbClr val="000000"/>
                </a:solidFill>
                <a:latin typeface="游ゴシック"/>
              </a:rPr>
              <a:t>2018-05-01</a:t>
            </a:r>
            <a:endParaRPr b="0" lang="en-US" sz="1600" spc="-1" strike="noStrike">
              <a:latin typeface="Arial"/>
            </a:endParaRPr>
          </a:p>
          <a:p>
            <a:pPr>
              <a:lnSpc>
                <a:spcPct val="100000"/>
              </a:lnSpc>
            </a:pPr>
            <a:r>
              <a:rPr b="0" lang="en-US" sz="1600" spc="-1" strike="noStrike">
                <a:solidFill>
                  <a:srgbClr val="000000"/>
                </a:solidFill>
                <a:latin typeface="游ゴシック"/>
              </a:rPr>
              <a:t>詳細：</a:t>
            </a:r>
            <a:endParaRPr b="0" lang="en-US" sz="1600" spc="-1" strike="noStrike">
              <a:latin typeface="Arial"/>
            </a:endParaRPr>
          </a:p>
          <a:p>
            <a:pPr>
              <a:lnSpc>
                <a:spcPct val="100000"/>
              </a:lnSpc>
            </a:pPr>
            <a:endParaRPr b="0" lang="en-US" sz="1600" spc="-1" strike="noStrike">
              <a:latin typeface="Arial"/>
            </a:endParaRPr>
          </a:p>
        </p:txBody>
      </p:sp>
      <p:grpSp>
        <p:nvGrpSpPr>
          <p:cNvPr id="218" name="Group 8"/>
          <p:cNvGrpSpPr/>
          <p:nvPr/>
        </p:nvGrpSpPr>
        <p:grpSpPr>
          <a:xfrm>
            <a:off x="2974680" y="4349880"/>
            <a:ext cx="6242400" cy="1707480"/>
            <a:chOff x="2974680" y="4349880"/>
            <a:chExt cx="6242400" cy="1707480"/>
          </a:xfrm>
        </p:grpSpPr>
        <p:grpSp>
          <p:nvGrpSpPr>
            <p:cNvPr id="219" name="Group 9"/>
            <p:cNvGrpSpPr/>
            <p:nvPr/>
          </p:nvGrpSpPr>
          <p:grpSpPr>
            <a:xfrm>
              <a:off x="2974680" y="4363200"/>
              <a:ext cx="1558800" cy="1694160"/>
              <a:chOff x="2974680" y="4363200"/>
              <a:chExt cx="1558800" cy="1694160"/>
            </a:xfrm>
          </p:grpSpPr>
          <p:sp>
            <p:nvSpPr>
              <p:cNvPr id="220" name="CustomShape 10"/>
              <p:cNvSpPr/>
              <p:nvPr/>
            </p:nvSpPr>
            <p:spPr>
              <a:xfrm>
                <a:off x="2974680" y="4363200"/>
                <a:ext cx="1558800" cy="169416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221" name="CustomShape 11"/>
              <p:cNvSpPr/>
              <p:nvPr/>
            </p:nvSpPr>
            <p:spPr>
              <a:xfrm>
                <a:off x="3256200" y="4453920"/>
                <a:ext cx="943200" cy="83628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222" name="Group 12"/>
            <p:cNvGrpSpPr/>
            <p:nvPr/>
          </p:nvGrpSpPr>
          <p:grpSpPr>
            <a:xfrm>
              <a:off x="5290200" y="4349880"/>
              <a:ext cx="1558800" cy="1694160"/>
              <a:chOff x="5290200" y="4349880"/>
              <a:chExt cx="1558800" cy="1694160"/>
            </a:xfrm>
          </p:grpSpPr>
          <p:sp>
            <p:nvSpPr>
              <p:cNvPr id="223" name="CustomShape 13"/>
              <p:cNvSpPr/>
              <p:nvPr/>
            </p:nvSpPr>
            <p:spPr>
              <a:xfrm>
                <a:off x="5290200" y="4349880"/>
                <a:ext cx="1558800" cy="169416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224" name="CustomShape 14"/>
              <p:cNvSpPr/>
              <p:nvPr/>
            </p:nvSpPr>
            <p:spPr>
              <a:xfrm>
                <a:off x="5571360" y="4465440"/>
                <a:ext cx="943200" cy="83628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225" name="Group 15"/>
            <p:cNvGrpSpPr/>
            <p:nvPr/>
          </p:nvGrpSpPr>
          <p:grpSpPr>
            <a:xfrm>
              <a:off x="7658280" y="4349880"/>
              <a:ext cx="1558800" cy="1694160"/>
              <a:chOff x="7658280" y="4349880"/>
              <a:chExt cx="1558800" cy="1694160"/>
            </a:xfrm>
          </p:grpSpPr>
          <p:sp>
            <p:nvSpPr>
              <p:cNvPr id="226" name="CustomShape 16"/>
              <p:cNvSpPr/>
              <p:nvPr/>
            </p:nvSpPr>
            <p:spPr>
              <a:xfrm>
                <a:off x="7658280" y="4349880"/>
                <a:ext cx="1558800" cy="169416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227" name="CustomShape 17"/>
              <p:cNvSpPr/>
              <p:nvPr/>
            </p:nvSpPr>
            <p:spPr>
              <a:xfrm>
                <a:off x="7939440" y="4459680"/>
                <a:ext cx="943200" cy="83628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sp>
        <p:nvSpPr>
          <p:cNvPr id="228" name="CustomShape 18"/>
          <p:cNvSpPr/>
          <p:nvPr/>
        </p:nvSpPr>
        <p:spPr>
          <a:xfrm>
            <a:off x="3246840" y="3285360"/>
            <a:ext cx="642600" cy="278280"/>
          </a:xfrm>
          <a:prstGeom prst="rect">
            <a:avLst/>
          </a:prstGeom>
          <a:solidFill>
            <a:schemeClr val="bg1"/>
          </a:solidFill>
          <a:ln/>
        </p:spPr>
        <p:style>
          <a:lnRef idx="1">
            <a:schemeClr val="accent3"/>
          </a:lnRef>
          <a:fillRef idx="2">
            <a:schemeClr val="accent3"/>
          </a:fillRef>
          <a:effectRef idx="1">
            <a:schemeClr val="accent3"/>
          </a:effectRef>
          <a:fontRef idx="minor"/>
        </p:style>
        <p:txBody>
          <a:bodyPr anchor="ctr"/>
          <a:p>
            <a:pPr>
              <a:lnSpc>
                <a:spcPct val="100000"/>
              </a:lnSpc>
            </a:pPr>
            <a:r>
              <a:rPr b="0" lang="en-US" sz="1200" spc="-1" strike="noStrike">
                <a:solidFill>
                  <a:srgbClr val="000000"/>
                </a:solidFill>
                <a:latin typeface="游ゴシック"/>
              </a:rPr>
              <a:t>▼</a:t>
            </a:r>
            <a:r>
              <a:rPr b="0" lang="en-US" sz="1200" spc="-1" strike="noStrike">
                <a:solidFill>
                  <a:srgbClr val="000000"/>
                </a:solidFill>
                <a:latin typeface="游ゴシック"/>
              </a:rPr>
              <a:t>個数</a:t>
            </a:r>
            <a:endParaRPr b="0" lang="en-US" sz="1200" spc="-1" strike="noStrike">
              <a:latin typeface="Arial"/>
            </a:endParaRPr>
          </a:p>
        </p:txBody>
      </p:sp>
      <p:sp>
        <p:nvSpPr>
          <p:cNvPr id="229" name="CustomShape 19"/>
          <p:cNvSpPr/>
          <p:nvPr/>
        </p:nvSpPr>
        <p:spPr>
          <a:xfrm>
            <a:off x="3246840" y="3579480"/>
            <a:ext cx="150876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400" spc="-1" strike="noStrike">
                <a:solidFill>
                  <a:srgbClr val="000000"/>
                </a:solidFill>
                <a:latin typeface="游ゴシック"/>
              </a:rPr>
              <a:t>カートに追加</a:t>
            </a:r>
            <a:endParaRPr b="0" lang="en-US" sz="1400" spc="-1" strike="noStrike">
              <a:latin typeface="Arial"/>
            </a:endParaRPr>
          </a:p>
        </p:txBody>
      </p:sp>
      <p:sp>
        <p:nvSpPr>
          <p:cNvPr id="230" name="CustomShape 20"/>
          <p:cNvSpPr/>
          <p:nvPr/>
        </p:nvSpPr>
        <p:spPr>
          <a:xfrm>
            <a:off x="7605360" y="5855760"/>
            <a:ext cx="458604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productInfoDescription.jsp</a:t>
            </a:r>
            <a:endParaRPr b="0" lang="en-US" sz="2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232" name="CustomShape 2"/>
          <p:cNvSpPr/>
          <p:nvPr/>
        </p:nvSpPr>
        <p:spPr>
          <a:xfrm>
            <a:off x="435600" y="598320"/>
            <a:ext cx="11320920" cy="562788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233"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234"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235" name="CustomShape 5"/>
          <p:cNvSpPr/>
          <p:nvPr/>
        </p:nvSpPr>
        <p:spPr>
          <a:xfrm>
            <a:off x="1891080" y="1293120"/>
            <a:ext cx="2968560" cy="2613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p:txBody>
      </p:sp>
      <p:sp>
        <p:nvSpPr>
          <p:cNvPr id="236" name="CustomShape 6"/>
          <p:cNvSpPr/>
          <p:nvPr/>
        </p:nvSpPr>
        <p:spPr>
          <a:xfrm>
            <a:off x="8799840" y="2484360"/>
            <a:ext cx="1856160" cy="1187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商品金額</a:t>
            </a:r>
            <a:r>
              <a:rPr b="0" lang="en-US" sz="1800" spc="-1" strike="noStrike">
                <a:solidFill>
                  <a:srgbClr val="000000"/>
                </a:solidFill>
                <a:latin typeface="游ゴシック"/>
              </a:rPr>
              <a:t>:</a:t>
            </a:r>
            <a:r>
              <a:rPr b="0" lang="en-US" sz="1800" spc="-1" strike="noStrike">
                <a:solidFill>
                  <a:srgbClr val="000000"/>
                </a:solidFill>
                <a:latin typeface="游ゴシック"/>
              </a:rPr>
              <a:t>〇円</a:t>
            </a:r>
            <a:endParaRPr b="0" lang="en-US" sz="1800" spc="-1" strike="noStrike">
              <a:latin typeface="Arial"/>
            </a:endParaRPr>
          </a:p>
          <a:p>
            <a:pPr>
              <a:lnSpc>
                <a:spcPct val="100000"/>
              </a:lnSpc>
            </a:pPr>
            <a:r>
              <a:rPr b="0" lang="en-US" sz="1800" spc="-1" strike="noStrike">
                <a:solidFill>
                  <a:srgbClr val="000000"/>
                </a:solidFill>
                <a:latin typeface="游ゴシック"/>
              </a:rPr>
              <a:t>購入個数</a:t>
            </a:r>
            <a:r>
              <a:rPr b="0" lang="en-US" sz="1800" spc="-1" strike="noStrike">
                <a:solidFill>
                  <a:srgbClr val="000000"/>
                </a:solidFill>
                <a:latin typeface="游ゴシック"/>
              </a:rPr>
              <a:t>:</a:t>
            </a:r>
            <a:r>
              <a:rPr b="0" lang="en-US" sz="1800" spc="-1" strike="noStrike">
                <a:solidFill>
                  <a:srgbClr val="000000"/>
                </a:solidFill>
                <a:latin typeface="游ゴシック"/>
              </a:rPr>
              <a:t>〇個</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游ゴシック"/>
              </a:rPr>
              <a:t>合計金額</a:t>
            </a:r>
            <a:r>
              <a:rPr b="0" lang="en-US" sz="1800" spc="-1" strike="noStrike">
                <a:solidFill>
                  <a:srgbClr val="000000"/>
                </a:solidFill>
                <a:latin typeface="游ゴシック"/>
              </a:rPr>
              <a:t>:</a:t>
            </a:r>
            <a:r>
              <a:rPr b="0" lang="en-US" sz="1800" spc="-1" strike="noStrike">
                <a:solidFill>
                  <a:srgbClr val="000000"/>
                </a:solidFill>
                <a:latin typeface="游ゴシック"/>
              </a:rPr>
              <a:t>〇円</a:t>
            </a:r>
            <a:endParaRPr b="0" lang="en-US" sz="1800" spc="-1" strike="noStrike">
              <a:latin typeface="Arial"/>
            </a:endParaRPr>
          </a:p>
        </p:txBody>
      </p:sp>
      <p:sp>
        <p:nvSpPr>
          <p:cNvPr id="237" name="CustomShape 7"/>
          <p:cNvSpPr/>
          <p:nvPr/>
        </p:nvSpPr>
        <p:spPr>
          <a:xfrm>
            <a:off x="1632960" y="618480"/>
            <a:ext cx="89258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游ゴシック"/>
              </a:rPr>
              <a:t>CreateBurger</a:t>
            </a:r>
            <a:r>
              <a:rPr b="1" lang="en-US" sz="2400" spc="-1" strike="noStrike">
                <a:solidFill>
                  <a:srgbClr val="000000"/>
                </a:solidFill>
                <a:latin typeface="游ゴシック"/>
              </a:rPr>
              <a:t>　～自分だけのハンバーガーを作っちゃおう！～</a:t>
            </a:r>
            <a:endParaRPr b="0" lang="en-US" sz="2400" spc="-1" strike="noStrike">
              <a:latin typeface="Arial"/>
            </a:endParaRPr>
          </a:p>
        </p:txBody>
      </p:sp>
      <p:graphicFrame>
        <p:nvGraphicFramePr>
          <p:cNvPr id="238" name="Table 8"/>
          <p:cNvGraphicFramePr/>
          <p:nvPr/>
        </p:nvGraphicFramePr>
        <p:xfrm>
          <a:off x="1379160" y="4522680"/>
          <a:ext cx="9665640" cy="1048680"/>
        </p:xfrm>
        <a:graphic>
          <a:graphicData uri="http://schemas.openxmlformats.org/drawingml/2006/table">
            <a:tbl>
              <a:tblPr/>
              <a:tblGrid>
                <a:gridCol w="1380600"/>
                <a:gridCol w="1380600"/>
                <a:gridCol w="1380600"/>
                <a:gridCol w="1380600"/>
                <a:gridCol w="1380600"/>
                <a:gridCol w="1380600"/>
                <a:gridCol w="1382040"/>
              </a:tblGrid>
              <a:tr h="524520">
                <a:tc>
                  <a:txBody>
                    <a:bodyPr anchor="ctr"/>
                    <a:p>
                      <a:pPr algn="ctr">
                        <a:lnSpc>
                          <a:spcPct val="100000"/>
                        </a:lnSpc>
                      </a:pPr>
                      <a:r>
                        <a:rPr b="0" lang="en-US" sz="1800" spc="-1" strike="noStrike">
                          <a:solidFill>
                            <a:srgbClr val="ffffff"/>
                          </a:solidFill>
                          <a:latin typeface="游ゴシック"/>
                        </a:rPr>
                        <a:t>バンズ上</a:t>
                      </a:r>
                      <a:endParaRPr b="0" lang="en-US" sz="1800" spc="-1" strike="noStrike">
                        <a:latin typeface="Arial"/>
                      </a:endParaRPr>
                    </a:p>
                    <a:p>
                      <a:pPr algn="ctr">
                        <a:lnSpc>
                          <a:spcPct val="100000"/>
                        </a:lnSpc>
                      </a:pPr>
                      <a:r>
                        <a:rPr b="0" lang="en-US" sz="1300" spc="-1" strike="noStrike">
                          <a:solidFill>
                            <a:srgbClr val="ffffff"/>
                          </a:solidFill>
                          <a:latin typeface="游ゴシック"/>
                        </a:rPr>
                        <a:t>○○</a:t>
                      </a:r>
                      <a:r>
                        <a:rPr b="0" lang="en-US" sz="1300" spc="-1" strike="noStrike">
                          <a:solidFill>
                            <a:srgbClr val="ffffff"/>
                          </a:solidFill>
                          <a:latin typeface="游ゴシック"/>
                        </a:rPr>
                        <a:t>円</a:t>
                      </a:r>
                      <a:endParaRPr b="0" lang="en-US" sz="13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anchor="ctr"/>
                    <a:p>
                      <a:pPr algn="ctr">
                        <a:lnSpc>
                          <a:spcPct val="100000"/>
                        </a:lnSpc>
                      </a:pPr>
                      <a:r>
                        <a:rPr b="0" lang="en-US" sz="1800" spc="-1" strike="noStrike">
                          <a:solidFill>
                            <a:srgbClr val="ffffff"/>
                          </a:solidFill>
                          <a:latin typeface="游ゴシック"/>
                        </a:rPr>
                        <a:t>バンズ中</a:t>
                      </a:r>
                      <a:endParaRPr b="0" lang="en-US" sz="1800" spc="-1" strike="noStrike">
                        <a:latin typeface="Arial"/>
                      </a:endParaRPr>
                    </a:p>
                    <a:p>
                      <a:pPr algn="ctr">
                        <a:lnSpc>
                          <a:spcPct val="100000"/>
                        </a:lnSpc>
                      </a:pPr>
                      <a:r>
                        <a:rPr b="0" lang="en-US" sz="1300" spc="-1" strike="noStrike">
                          <a:solidFill>
                            <a:srgbClr val="ffffff"/>
                          </a:solidFill>
                          <a:latin typeface="游ゴシック"/>
                        </a:rPr>
                        <a:t>○○</a:t>
                      </a:r>
                      <a:r>
                        <a:rPr b="0" lang="en-US" sz="1300" spc="-1" strike="noStrike">
                          <a:solidFill>
                            <a:srgbClr val="ffffff"/>
                          </a:solidFill>
                          <a:latin typeface="游ゴシック"/>
                        </a:rPr>
                        <a:t>円</a:t>
                      </a:r>
                      <a:endParaRPr b="0" lang="en-US" sz="13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anchor="ctr"/>
                    <a:p>
                      <a:pPr algn="ctr">
                        <a:lnSpc>
                          <a:spcPct val="100000"/>
                        </a:lnSpc>
                      </a:pPr>
                      <a:r>
                        <a:rPr b="0" lang="en-US" sz="1800" spc="-1" strike="noStrike">
                          <a:solidFill>
                            <a:srgbClr val="ffffff"/>
                          </a:solidFill>
                          <a:latin typeface="游ゴシック"/>
                        </a:rPr>
                        <a:t>バンズ下</a:t>
                      </a:r>
                      <a:endParaRPr b="0" lang="en-US" sz="1800" spc="-1" strike="noStrike">
                        <a:latin typeface="Arial"/>
                      </a:endParaRPr>
                    </a:p>
                    <a:p>
                      <a:pPr algn="ctr">
                        <a:lnSpc>
                          <a:spcPct val="100000"/>
                        </a:lnSpc>
                      </a:pPr>
                      <a:r>
                        <a:rPr b="0" lang="en-US" sz="1300" spc="-1" strike="noStrike">
                          <a:solidFill>
                            <a:srgbClr val="ffffff"/>
                          </a:solidFill>
                          <a:latin typeface="游ゴシック"/>
                        </a:rPr>
                        <a:t>○○</a:t>
                      </a:r>
                      <a:r>
                        <a:rPr b="0" lang="en-US" sz="1300" spc="-1" strike="noStrike">
                          <a:solidFill>
                            <a:srgbClr val="ffffff"/>
                          </a:solidFill>
                          <a:latin typeface="游ゴシック"/>
                        </a:rPr>
                        <a:t>円</a:t>
                      </a:r>
                      <a:endParaRPr b="0" lang="en-US" sz="13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anchor="ctr"/>
                    <a:p>
                      <a:pPr algn="ctr">
                        <a:lnSpc>
                          <a:spcPct val="100000"/>
                        </a:lnSpc>
                      </a:pPr>
                      <a:r>
                        <a:rPr b="0" lang="en-US" sz="1800" spc="-1" strike="noStrike">
                          <a:solidFill>
                            <a:srgbClr val="ffffff"/>
                          </a:solidFill>
                          <a:latin typeface="游ゴシック"/>
                        </a:rPr>
                        <a:t>バンズ下</a:t>
                      </a:r>
                      <a:endParaRPr b="0" lang="en-US" sz="1800" spc="-1" strike="noStrike">
                        <a:latin typeface="Arial"/>
                      </a:endParaRPr>
                    </a:p>
                    <a:p>
                      <a:pPr algn="ctr">
                        <a:lnSpc>
                          <a:spcPct val="100000"/>
                        </a:lnSpc>
                      </a:pPr>
                      <a:r>
                        <a:rPr b="0" lang="en-US" sz="1300" spc="-1" strike="noStrike">
                          <a:solidFill>
                            <a:srgbClr val="ffffff"/>
                          </a:solidFill>
                          <a:latin typeface="游ゴシック"/>
                        </a:rPr>
                        <a:t>○○</a:t>
                      </a:r>
                      <a:r>
                        <a:rPr b="0" lang="en-US" sz="1300" spc="-1" strike="noStrike">
                          <a:solidFill>
                            <a:srgbClr val="ffffff"/>
                          </a:solidFill>
                          <a:latin typeface="游ゴシック"/>
                        </a:rPr>
                        <a:t>円</a:t>
                      </a:r>
                      <a:endParaRPr b="0" lang="en-US" sz="13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anchor="ctr"/>
                    <a:p>
                      <a:r>
                        <a:rPr b="0" lang="en-US" sz="1800" spc="-1" strike="noStrike">
                          <a:solidFill>
                            <a:srgbClr val="ffffff"/>
                          </a:solidFill>
                          <a:latin typeface="游ゴシック"/>
                        </a:rPr>
                        <a:t>パティ</a:t>
                      </a:r>
                      <a:endParaRPr b="0" lang="en-US" sz="1800" spc="-1" strike="noStrike">
                        <a:latin typeface="Arial"/>
                      </a:endParaRPr>
                    </a:p>
                    <a:p>
                      <a:r>
                        <a:rPr b="0" lang="en-US" sz="1300" spc="-1" strike="noStrike">
                          <a:solidFill>
                            <a:srgbClr val="ffffff"/>
                          </a:solidFill>
                          <a:latin typeface="游ゴシック"/>
                        </a:rPr>
                        <a:t>○○</a:t>
                      </a:r>
                      <a:r>
                        <a:rPr b="0" lang="en-US" sz="1300" spc="-1" strike="noStrike">
                          <a:solidFill>
                            <a:srgbClr val="ffffff"/>
                          </a:solidFill>
                          <a:latin typeface="游ゴシック"/>
                        </a:rPr>
                        <a:t>円</a:t>
                      </a:r>
                      <a:endParaRPr b="0" lang="en-US" sz="13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anchor="ctr"/>
                    <a:p>
                      <a:r>
                        <a:rPr b="0" lang="en-US" sz="1800" spc="-1" strike="noStrike">
                          <a:solidFill>
                            <a:srgbClr val="ffffff"/>
                          </a:solidFill>
                          <a:latin typeface="游ゴシック"/>
                        </a:rPr>
                        <a:t>ベーコン</a:t>
                      </a:r>
                      <a:endParaRPr b="0" lang="en-US" sz="1800" spc="-1" strike="noStrike">
                        <a:latin typeface="Arial"/>
                      </a:endParaRPr>
                    </a:p>
                    <a:p>
                      <a:r>
                        <a:rPr b="0" lang="en-US" sz="1300" spc="-1" strike="noStrike">
                          <a:solidFill>
                            <a:srgbClr val="ffffff"/>
                          </a:solidFill>
                          <a:latin typeface="游ゴシック"/>
                        </a:rPr>
                        <a:t>○○</a:t>
                      </a:r>
                      <a:r>
                        <a:rPr b="0" lang="en-US" sz="1300" spc="-1" strike="noStrike">
                          <a:solidFill>
                            <a:srgbClr val="ffffff"/>
                          </a:solidFill>
                          <a:latin typeface="游ゴシック"/>
                        </a:rPr>
                        <a:t>円</a:t>
                      </a:r>
                      <a:endParaRPr b="0" lang="en-US" sz="13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anchor="ctr"/>
                    <a:p>
                      <a:r>
                        <a:rPr b="0" lang="en-US" sz="1800" spc="-1" strike="noStrike">
                          <a:solidFill>
                            <a:srgbClr val="ffffff"/>
                          </a:solidFill>
                          <a:latin typeface="游ゴシック"/>
                        </a:rPr>
                        <a:t>ピクルス</a:t>
                      </a:r>
                      <a:endParaRPr b="0" lang="en-US" sz="1800" spc="-1" strike="noStrike">
                        <a:latin typeface="Arial"/>
                      </a:endParaRPr>
                    </a:p>
                    <a:p>
                      <a:r>
                        <a:rPr b="0" lang="en-US" sz="1300" spc="-1" strike="noStrike">
                          <a:solidFill>
                            <a:srgbClr val="ffffff"/>
                          </a:solidFill>
                          <a:latin typeface="游ゴシック"/>
                        </a:rPr>
                        <a:t>○○</a:t>
                      </a:r>
                      <a:r>
                        <a:rPr b="0" lang="en-US" sz="1300" spc="-1" strike="noStrike">
                          <a:solidFill>
                            <a:srgbClr val="ffffff"/>
                          </a:solidFill>
                          <a:latin typeface="游ゴシック"/>
                        </a:rPr>
                        <a:t>円</a:t>
                      </a:r>
                      <a:endParaRPr b="0" lang="en-US" sz="13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r h="524520">
                <a:tc>
                  <a:txBody>
                    <a:bodyPr anchor="ctr"/>
                    <a:p>
                      <a:pPr algn="ctr">
                        <a:lnSpc>
                          <a:spcPct val="100000"/>
                        </a:lnSpc>
                      </a:pPr>
                      <a:r>
                        <a:rPr b="0" lang="en-US" sz="1800" spc="-1" strike="noStrike">
                          <a:solidFill>
                            <a:srgbClr val="ffffff"/>
                          </a:solidFill>
                          <a:latin typeface="游ゴシック"/>
                        </a:rPr>
                        <a:t>チーズ</a:t>
                      </a:r>
                      <a:endParaRPr b="0" lang="en-US" sz="1800" spc="-1" strike="noStrike">
                        <a:latin typeface="Arial"/>
                      </a:endParaRPr>
                    </a:p>
                    <a:p>
                      <a:pPr algn="ctr">
                        <a:lnSpc>
                          <a:spcPct val="100000"/>
                        </a:lnSpc>
                      </a:pPr>
                      <a:r>
                        <a:rPr b="0" lang="en-US" sz="1300" spc="-1" strike="noStrike">
                          <a:solidFill>
                            <a:srgbClr val="ffffff"/>
                          </a:solidFill>
                          <a:latin typeface="游ゴシック"/>
                        </a:rPr>
                        <a:t>○○</a:t>
                      </a:r>
                      <a:r>
                        <a:rPr b="0" lang="en-US" sz="1300" spc="-1" strike="noStrike">
                          <a:solidFill>
                            <a:srgbClr val="ffffff"/>
                          </a:solidFill>
                          <a:latin typeface="游ゴシック"/>
                        </a:rPr>
                        <a:t>円</a:t>
                      </a:r>
                      <a:endParaRPr b="0" lang="en-US" sz="13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anchor="ctr"/>
                    <a:p>
                      <a:pPr algn="ctr">
                        <a:lnSpc>
                          <a:spcPct val="100000"/>
                        </a:lnSpc>
                      </a:pPr>
                      <a:r>
                        <a:rPr b="0" lang="en-US" sz="1800" spc="-1" strike="noStrike">
                          <a:solidFill>
                            <a:srgbClr val="ffffff"/>
                          </a:solidFill>
                          <a:latin typeface="游ゴシック"/>
                        </a:rPr>
                        <a:t>トマト</a:t>
                      </a:r>
                      <a:endParaRPr b="0" lang="en-US" sz="1800" spc="-1" strike="noStrike">
                        <a:latin typeface="Arial"/>
                      </a:endParaRPr>
                    </a:p>
                    <a:p>
                      <a:pPr algn="ctr">
                        <a:lnSpc>
                          <a:spcPct val="100000"/>
                        </a:lnSpc>
                      </a:pPr>
                      <a:r>
                        <a:rPr b="0" lang="en-US" sz="1300" spc="-1" strike="noStrike">
                          <a:solidFill>
                            <a:srgbClr val="ffffff"/>
                          </a:solidFill>
                          <a:latin typeface="游ゴシック"/>
                        </a:rPr>
                        <a:t>○○</a:t>
                      </a:r>
                      <a:r>
                        <a:rPr b="0" lang="en-US" sz="1300" spc="-1" strike="noStrike">
                          <a:solidFill>
                            <a:srgbClr val="ffffff"/>
                          </a:solidFill>
                          <a:latin typeface="游ゴシック"/>
                        </a:rPr>
                        <a:t>円</a:t>
                      </a:r>
                      <a:endParaRPr b="0" lang="en-US" sz="13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anchor="ctr"/>
                    <a:p>
                      <a:pPr algn="ctr">
                        <a:lnSpc>
                          <a:spcPct val="100000"/>
                        </a:lnSpc>
                      </a:pPr>
                      <a:r>
                        <a:rPr b="0" lang="en-US" sz="1800" spc="-1" strike="noStrike">
                          <a:solidFill>
                            <a:srgbClr val="ffffff"/>
                          </a:solidFill>
                          <a:latin typeface="游ゴシック"/>
                        </a:rPr>
                        <a:t>レタス</a:t>
                      </a:r>
                      <a:endParaRPr b="0" lang="en-US" sz="1800" spc="-1" strike="noStrike">
                        <a:latin typeface="Arial"/>
                      </a:endParaRPr>
                    </a:p>
                    <a:p>
                      <a:pPr algn="ctr">
                        <a:lnSpc>
                          <a:spcPct val="100000"/>
                        </a:lnSpc>
                      </a:pPr>
                      <a:r>
                        <a:rPr b="0" lang="en-US" sz="1300" spc="-1" strike="noStrike">
                          <a:solidFill>
                            <a:srgbClr val="ffffff"/>
                          </a:solidFill>
                          <a:latin typeface="游ゴシック"/>
                        </a:rPr>
                        <a:t>○○</a:t>
                      </a:r>
                      <a:r>
                        <a:rPr b="0" lang="en-US" sz="1300" spc="-1" strike="noStrike">
                          <a:solidFill>
                            <a:srgbClr val="ffffff"/>
                          </a:solidFill>
                          <a:latin typeface="游ゴシック"/>
                        </a:rPr>
                        <a:t>円</a:t>
                      </a:r>
                      <a:endParaRPr b="0" lang="en-US" sz="13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r>
            </a:tbl>
          </a:graphicData>
        </a:graphic>
      </p:graphicFrame>
      <p:sp>
        <p:nvSpPr>
          <p:cNvPr id="239" name="CustomShape 9"/>
          <p:cNvSpPr/>
          <p:nvPr/>
        </p:nvSpPr>
        <p:spPr>
          <a:xfrm>
            <a:off x="5800320" y="1293120"/>
            <a:ext cx="2307240" cy="2284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選択したトッピング</a:t>
            </a:r>
            <a:endParaRPr b="0" lang="en-US" sz="1800" spc="-1" strike="noStrike">
              <a:latin typeface="Arial"/>
            </a:endParaRPr>
          </a:p>
          <a:p>
            <a:pPr>
              <a:lnSpc>
                <a:spcPct val="100000"/>
              </a:lnSpc>
            </a:pPr>
            <a:r>
              <a:rPr b="0" lang="en-US" sz="1800" spc="-1" strike="noStrike">
                <a:solidFill>
                  <a:srgbClr val="000000"/>
                </a:solidFill>
                <a:latin typeface="游ゴシック"/>
              </a:rPr>
              <a:t>・○○○○○　削除</a:t>
            </a:r>
            <a:endParaRPr b="0" lang="en-US" sz="1800" spc="-1" strike="noStrike">
              <a:latin typeface="Arial"/>
            </a:endParaRPr>
          </a:p>
          <a:p>
            <a:pPr>
              <a:lnSpc>
                <a:spcPct val="100000"/>
              </a:lnSpc>
            </a:pPr>
            <a:r>
              <a:rPr b="0" lang="en-US" sz="1800" spc="-1" strike="noStrike">
                <a:solidFill>
                  <a:srgbClr val="000000"/>
                </a:solidFill>
                <a:latin typeface="游ゴシック"/>
              </a:rPr>
              <a:t>・○○○○○　削除</a:t>
            </a:r>
            <a:endParaRPr b="0" lang="en-US" sz="1800" spc="-1" strike="noStrike">
              <a:latin typeface="Arial"/>
            </a:endParaRPr>
          </a:p>
          <a:p>
            <a:pPr>
              <a:lnSpc>
                <a:spcPct val="100000"/>
              </a:lnSpc>
            </a:pPr>
            <a:r>
              <a:rPr b="0" lang="en-US" sz="1800" spc="-1" strike="noStrike">
                <a:solidFill>
                  <a:srgbClr val="000000"/>
                </a:solidFill>
                <a:latin typeface="游ゴシック"/>
              </a:rPr>
              <a:t>・○○○○○　削除</a:t>
            </a:r>
            <a:endParaRPr b="0" lang="en-US" sz="1800" spc="-1" strike="noStrike">
              <a:latin typeface="Arial"/>
            </a:endParaRPr>
          </a:p>
          <a:p>
            <a:pPr>
              <a:lnSpc>
                <a:spcPct val="100000"/>
              </a:lnSpc>
            </a:pPr>
            <a:r>
              <a:rPr b="0" lang="en-US" sz="1800" spc="-1" strike="noStrike">
                <a:solidFill>
                  <a:srgbClr val="000000"/>
                </a:solidFill>
                <a:latin typeface="游ゴシック"/>
              </a:rPr>
              <a:t>・○○○○○　削除</a:t>
            </a:r>
            <a:endParaRPr b="0" lang="en-US" sz="1800" spc="-1" strike="noStrike">
              <a:latin typeface="Arial"/>
            </a:endParaRPr>
          </a:p>
          <a:p>
            <a:pPr>
              <a:lnSpc>
                <a:spcPct val="100000"/>
              </a:lnSpc>
            </a:pPr>
            <a:r>
              <a:rPr b="0" lang="en-US" sz="1800" spc="-1" strike="noStrike">
                <a:solidFill>
                  <a:srgbClr val="000000"/>
                </a:solidFill>
                <a:latin typeface="游ゴシック"/>
              </a:rPr>
              <a:t>・○○○○○　削除</a:t>
            </a:r>
            <a:endParaRPr b="0" lang="en-US" sz="1800" spc="-1" strike="noStrike">
              <a:latin typeface="Arial"/>
            </a:endParaRPr>
          </a:p>
          <a:p>
            <a:pPr>
              <a:lnSpc>
                <a:spcPct val="100000"/>
              </a:lnSpc>
            </a:pPr>
            <a:r>
              <a:rPr b="0" lang="en-US" sz="1800" spc="-1" strike="noStrike">
                <a:solidFill>
                  <a:srgbClr val="000000"/>
                </a:solidFill>
                <a:latin typeface="游ゴシック"/>
              </a:rPr>
              <a:t>・○○○○○　削除</a:t>
            </a:r>
            <a:endParaRPr b="0" lang="en-US" sz="1800" spc="-1" strike="noStrike">
              <a:latin typeface="Arial"/>
            </a:endParaRPr>
          </a:p>
          <a:p>
            <a:pPr>
              <a:lnSpc>
                <a:spcPct val="100000"/>
              </a:lnSpc>
            </a:pPr>
            <a:r>
              <a:rPr b="0" lang="en-US" sz="1800" spc="-1" strike="noStrike">
                <a:solidFill>
                  <a:srgbClr val="000000"/>
                </a:solidFill>
                <a:latin typeface="游ゴシック"/>
              </a:rPr>
              <a:t>・○○○○○　削除</a:t>
            </a:r>
            <a:endParaRPr b="0" lang="en-US" sz="1800" spc="-1" strike="noStrike">
              <a:latin typeface="Arial"/>
            </a:endParaRPr>
          </a:p>
        </p:txBody>
      </p:sp>
      <p:sp>
        <p:nvSpPr>
          <p:cNvPr id="240" name="CustomShape 10"/>
          <p:cNvSpPr/>
          <p:nvPr/>
        </p:nvSpPr>
        <p:spPr>
          <a:xfrm>
            <a:off x="9115560" y="5855760"/>
            <a:ext cx="307620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createBurger.jsp</a:t>
            </a:r>
            <a:endParaRPr b="0" lang="en-US" sz="2800" spc="-1" strike="noStrike">
              <a:latin typeface="Arial"/>
            </a:endParaRPr>
          </a:p>
        </p:txBody>
      </p:sp>
      <p:sp>
        <p:nvSpPr>
          <p:cNvPr id="241" name="CustomShape 11"/>
          <p:cNvSpPr/>
          <p:nvPr/>
        </p:nvSpPr>
        <p:spPr>
          <a:xfrm>
            <a:off x="1280520" y="4007160"/>
            <a:ext cx="9039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a:t>
            </a:r>
            <a:r>
              <a:rPr b="0" lang="en-US" sz="1800" spc="-1" strike="noStrike">
                <a:solidFill>
                  <a:srgbClr val="000000"/>
                </a:solidFill>
                <a:latin typeface="游ゴシック"/>
              </a:rPr>
              <a:t>下記のボタンをクリックしてお好みのトッピングを組み合わせてください。</a:t>
            </a:r>
            <a:endParaRPr b="0" lang="en-US" sz="1800" spc="-1" strike="noStrike">
              <a:latin typeface="Arial"/>
            </a:endParaRPr>
          </a:p>
        </p:txBody>
      </p:sp>
      <p:sp>
        <p:nvSpPr>
          <p:cNvPr id="242" name="CustomShape 12"/>
          <p:cNvSpPr/>
          <p:nvPr/>
        </p:nvSpPr>
        <p:spPr>
          <a:xfrm>
            <a:off x="5445360" y="576252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作成</a:t>
            </a:r>
            <a:endParaRPr b="0" lang="en-US" sz="1800" spc="-1" strike="noStrike">
              <a:latin typeface="Arial"/>
            </a:endParaRPr>
          </a:p>
        </p:txBody>
      </p:sp>
      <p:sp>
        <p:nvSpPr>
          <p:cNvPr id="243" name="TextShape 13"/>
          <p:cNvSpPr txBox="1"/>
          <p:nvPr/>
        </p:nvSpPr>
        <p:spPr>
          <a:xfrm>
            <a:off x="7272000" y="3687840"/>
            <a:ext cx="1008000" cy="547560"/>
          </a:xfrm>
          <a:prstGeom prst="rect">
            <a:avLst/>
          </a:prstGeom>
          <a:noFill/>
          <a:ln>
            <a:noFill/>
          </a:ln>
        </p:spPr>
        <p:txBody>
          <a:bodyPr lIns="90000" rIns="90000" tIns="45000" bIns="45000"/>
          <a:p>
            <a:r>
              <a:rPr b="0" lang="en-US" sz="1800" spc="-1" strike="noStrike">
                <a:solidFill>
                  <a:srgbClr val="000000"/>
                </a:solidFill>
                <a:latin typeface="游ゴシック"/>
              </a:rPr>
              <a:t>全削除</a:t>
            </a:r>
            <a:endParaRPr b="0" lang="en-US" sz="1800" spc="-1" strike="noStrike">
              <a:latin typeface="Arial"/>
            </a:endParaRPr>
          </a:p>
        </p:txBody>
      </p:sp>
      <p:sp>
        <p:nvSpPr>
          <p:cNvPr id="244" name="TextShape 14"/>
          <p:cNvSpPr txBox="1"/>
          <p:nvPr/>
        </p:nvSpPr>
        <p:spPr>
          <a:xfrm>
            <a:off x="9504000" y="3672000"/>
            <a:ext cx="1008000" cy="547560"/>
          </a:xfrm>
          <a:prstGeom prst="rect">
            <a:avLst/>
          </a:prstGeom>
          <a:noFill/>
          <a:ln>
            <a:noFill/>
          </a:ln>
        </p:spPr>
        <p:txBody>
          <a:bodyPr lIns="90000" rIns="90000" tIns="45000" bIns="45000"/>
          <a:p>
            <a:r>
              <a:rPr b="0" lang="en-US" sz="1800" spc="-1" strike="noStrike">
                <a:solidFill>
                  <a:srgbClr val="000000"/>
                </a:solidFill>
                <a:latin typeface="游ゴシック"/>
              </a:rPr>
              <a:t>作成</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246" name="CustomShape 2"/>
          <p:cNvSpPr/>
          <p:nvPr/>
        </p:nvSpPr>
        <p:spPr>
          <a:xfrm>
            <a:off x="1676520" y="671040"/>
            <a:ext cx="8838720" cy="551520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247"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248"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249" name="CustomShape 5"/>
          <p:cNvSpPr/>
          <p:nvPr/>
        </p:nvSpPr>
        <p:spPr>
          <a:xfrm>
            <a:off x="7885440" y="5834520"/>
            <a:ext cx="430632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createBurgerConfirm.jsp</a:t>
            </a:r>
            <a:endParaRPr b="0" lang="en-US" sz="2800" spc="-1" strike="noStrike">
              <a:latin typeface="Arial"/>
            </a:endParaRPr>
          </a:p>
        </p:txBody>
      </p:sp>
      <p:sp>
        <p:nvSpPr>
          <p:cNvPr id="250" name="CustomShape 6"/>
          <p:cNvSpPr/>
          <p:nvPr/>
        </p:nvSpPr>
        <p:spPr>
          <a:xfrm>
            <a:off x="2446920" y="1936440"/>
            <a:ext cx="3373200" cy="298476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p:txBody>
      </p:sp>
      <p:sp>
        <p:nvSpPr>
          <p:cNvPr id="251" name="CustomShape 7"/>
          <p:cNvSpPr/>
          <p:nvPr/>
        </p:nvSpPr>
        <p:spPr>
          <a:xfrm>
            <a:off x="6753240" y="1875240"/>
            <a:ext cx="3144240" cy="1705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選択されたオプション</a:t>
            </a:r>
            <a:endParaRPr b="0" lang="en-US" sz="1800" spc="-1" strike="noStrike">
              <a:latin typeface="Arial"/>
            </a:endParaRPr>
          </a:p>
          <a:p>
            <a:pPr>
              <a:lnSpc>
                <a:spcPct val="100000"/>
              </a:lnSpc>
            </a:pPr>
            <a:r>
              <a:rPr b="0" lang="en-US" sz="1800" spc="-1" strike="noStrike">
                <a:solidFill>
                  <a:srgbClr val="000000"/>
                </a:solidFill>
                <a:latin typeface="游ゴシック"/>
              </a:rPr>
              <a:t>〇〇〇</a:t>
            </a:r>
            <a:endParaRPr b="0" lang="en-US" sz="1800" spc="-1" strike="noStrike">
              <a:latin typeface="Arial"/>
            </a:endParaRPr>
          </a:p>
          <a:p>
            <a:pPr>
              <a:lnSpc>
                <a:spcPct val="100000"/>
              </a:lnSpc>
            </a:pPr>
            <a:r>
              <a:rPr b="0" lang="en-US" sz="1800" spc="-1" strike="noStrike">
                <a:solidFill>
                  <a:srgbClr val="000000"/>
                </a:solidFill>
                <a:latin typeface="游ゴシック"/>
              </a:rPr>
              <a:t>△ △ △</a:t>
            </a:r>
            <a:endParaRPr b="0" lang="en-US" sz="1800" spc="-1" strike="noStrike">
              <a:latin typeface="Arial"/>
            </a:endParaRPr>
          </a:p>
          <a:p>
            <a:pPr>
              <a:lnSpc>
                <a:spcPct val="100000"/>
              </a:lnSpc>
            </a:pPr>
            <a:r>
              <a:rPr b="0" lang="en-US" sz="1800" spc="-1" strike="noStrike">
                <a:solidFill>
                  <a:srgbClr val="000000"/>
                </a:solidFill>
                <a:latin typeface="游ゴシック"/>
              </a:rPr>
              <a:t>-------------</a:t>
            </a:r>
            <a:endParaRPr b="0" lang="en-US" sz="1800" spc="-1" strike="noStrike">
              <a:latin typeface="Arial"/>
            </a:endParaRPr>
          </a:p>
          <a:p>
            <a:pPr>
              <a:lnSpc>
                <a:spcPct val="100000"/>
              </a:lnSpc>
            </a:pPr>
            <a:r>
              <a:rPr b="0" lang="en-US" sz="1800" spc="-1" strike="noStrike">
                <a:solidFill>
                  <a:srgbClr val="000000"/>
                </a:solidFill>
                <a:latin typeface="游ゴシック"/>
              </a:rPr>
              <a:t>-------------</a:t>
            </a:r>
            <a:endParaRPr b="0" lang="en-US" sz="1800" spc="-1" strike="noStrike">
              <a:latin typeface="Arial"/>
            </a:endParaRPr>
          </a:p>
          <a:p>
            <a:pPr>
              <a:lnSpc>
                <a:spcPct val="100000"/>
              </a:lnSpc>
            </a:pPr>
            <a:endParaRPr b="0" lang="en-US" sz="1800" spc="-1" strike="noStrike">
              <a:latin typeface="Arial"/>
            </a:endParaRPr>
          </a:p>
        </p:txBody>
      </p:sp>
      <p:sp>
        <p:nvSpPr>
          <p:cNvPr id="252" name="CustomShape 8"/>
          <p:cNvSpPr/>
          <p:nvPr/>
        </p:nvSpPr>
        <p:spPr>
          <a:xfrm>
            <a:off x="2272680" y="979200"/>
            <a:ext cx="497016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游ゴシック"/>
              </a:rPr>
              <a:t>以下の内容でよろしいですか？</a:t>
            </a:r>
            <a:endParaRPr b="0" lang="en-US" sz="2400" spc="-1" strike="noStrike">
              <a:latin typeface="Arial"/>
            </a:endParaRPr>
          </a:p>
        </p:txBody>
      </p:sp>
      <p:sp>
        <p:nvSpPr>
          <p:cNvPr id="253" name="CustomShape 9"/>
          <p:cNvSpPr/>
          <p:nvPr/>
        </p:nvSpPr>
        <p:spPr>
          <a:xfrm>
            <a:off x="6753240" y="3598920"/>
            <a:ext cx="3618360" cy="2010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金額</a:t>
            </a:r>
            <a:r>
              <a:rPr b="0" lang="en-US" sz="1800" spc="-1" strike="noStrike">
                <a:solidFill>
                  <a:srgbClr val="000000"/>
                </a:solidFill>
                <a:latin typeface="游ゴシック"/>
              </a:rPr>
              <a:t>	</a:t>
            </a:r>
            <a:r>
              <a:rPr b="0" lang="en-US" sz="1800" spc="-1" strike="noStrike">
                <a:solidFill>
                  <a:srgbClr val="000000"/>
                </a:solidFill>
                <a:latin typeface="游ゴシック"/>
              </a:rPr>
              <a:t>:</a:t>
            </a:r>
            <a:r>
              <a:rPr b="0" lang="en-US" sz="1800" spc="-1" strike="noStrike">
                <a:solidFill>
                  <a:srgbClr val="000000"/>
                </a:solidFill>
                <a:latin typeface="游ゴシック"/>
              </a:rPr>
              <a:t>〇円</a:t>
            </a:r>
            <a:endParaRPr b="0" lang="en-US" sz="1800" spc="-1" strike="noStrike">
              <a:latin typeface="Arial"/>
            </a:endParaRPr>
          </a:p>
          <a:p>
            <a:pPr>
              <a:lnSpc>
                <a:spcPct val="100000"/>
              </a:lnSpc>
            </a:pPr>
            <a:r>
              <a:rPr b="0" lang="en-US" sz="1800" spc="-1" strike="noStrike">
                <a:solidFill>
                  <a:srgbClr val="000000"/>
                </a:solidFill>
                <a:latin typeface="游ゴシック"/>
              </a:rPr>
              <a:t>購入個数</a:t>
            </a:r>
            <a:r>
              <a:rPr b="0" lang="en-US" sz="1800" spc="-1" strike="noStrike">
                <a:solidFill>
                  <a:srgbClr val="000000"/>
                </a:solidFill>
                <a:latin typeface="游ゴシック"/>
              </a:rPr>
              <a:t>:</a:t>
            </a:r>
            <a:r>
              <a:rPr b="0" lang="en-US" sz="1800" spc="-1" strike="noStrike">
                <a:solidFill>
                  <a:srgbClr val="000000"/>
                </a:solidFill>
                <a:latin typeface="游ゴシック"/>
              </a:rPr>
              <a:t>〇個</a:t>
            </a:r>
            <a:endParaRPr b="0" lang="en-US" sz="1800" spc="-1" strike="noStrike">
              <a:latin typeface="Arial"/>
            </a:endParaRPr>
          </a:p>
          <a:p>
            <a:pPr>
              <a:lnSpc>
                <a:spcPct val="100000"/>
              </a:lnSpc>
            </a:pPr>
            <a:r>
              <a:rPr b="0" lang="en-US" sz="1800" spc="-1" strike="noStrike">
                <a:solidFill>
                  <a:srgbClr val="000000"/>
                </a:solidFill>
                <a:latin typeface="游ゴシック"/>
              </a:rPr>
              <a:t>合計金額</a:t>
            </a:r>
            <a:r>
              <a:rPr b="0" lang="en-US" sz="1800" spc="-1" strike="noStrike">
                <a:solidFill>
                  <a:srgbClr val="000000"/>
                </a:solidFill>
                <a:latin typeface="游ゴシック"/>
              </a:rPr>
              <a:t>:</a:t>
            </a:r>
            <a:r>
              <a:rPr b="0" lang="en-US" sz="1800" spc="-1" strike="noStrike">
                <a:solidFill>
                  <a:srgbClr val="000000"/>
                </a:solidFill>
                <a:latin typeface="游ゴシック"/>
              </a:rPr>
              <a:t>〇円</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u="sng">
                <a:solidFill>
                  <a:srgbClr val="2e75b6"/>
                </a:solidFill>
                <a:uFillTx/>
                <a:latin typeface="游ゴシック"/>
              </a:rPr>
              <a:t>カートに入れる</a:t>
            </a:r>
            <a:endParaRPr b="0" lang="en-US" sz="1800" spc="-1" strike="noStrike">
              <a:latin typeface="Arial"/>
            </a:endParaRPr>
          </a:p>
          <a:p>
            <a:pPr>
              <a:lnSpc>
                <a:spcPct val="100000"/>
              </a:lnSpc>
            </a:pPr>
            <a:r>
              <a:rPr b="0" lang="en-US" sz="1800" spc="-1" strike="noStrike" u="sng">
                <a:solidFill>
                  <a:srgbClr val="2e75b6"/>
                </a:solidFill>
                <a:uFillTx/>
                <a:latin typeface="游ゴシック"/>
              </a:rPr>
              <a:t>作り直す</a:t>
            </a:r>
            <a:endParaRPr b="0" lang="en-US" sz="1800" spc="-1" strike="noStrike">
              <a:latin typeface="Arial"/>
            </a:endParaRPr>
          </a:p>
          <a:p>
            <a:pPr>
              <a:lnSpc>
                <a:spcPct val="100000"/>
              </a:lnSpc>
            </a:pPr>
            <a:endParaRPr b="0" lang="en-US"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255" name="CustomShape 2"/>
          <p:cNvSpPr/>
          <p:nvPr/>
        </p:nvSpPr>
        <p:spPr>
          <a:xfrm>
            <a:off x="3156480" y="957960"/>
            <a:ext cx="5878440" cy="291204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256"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257"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258" name="CustomShape 5"/>
          <p:cNvSpPr/>
          <p:nvPr/>
        </p:nvSpPr>
        <p:spPr>
          <a:xfrm>
            <a:off x="4384440" y="2527560"/>
            <a:ext cx="34225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〇秒後に商品選択に戻ります</a:t>
            </a:r>
            <a:endParaRPr b="0" lang="en-US" sz="1800" spc="-1" strike="noStrike">
              <a:latin typeface="Arial"/>
            </a:endParaRPr>
          </a:p>
        </p:txBody>
      </p:sp>
      <p:sp>
        <p:nvSpPr>
          <p:cNvPr id="259" name="CustomShape 6"/>
          <p:cNvSpPr/>
          <p:nvPr/>
        </p:nvSpPr>
        <p:spPr>
          <a:xfrm>
            <a:off x="3019320" y="1780920"/>
            <a:ext cx="6152760" cy="639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游ゴシック"/>
              </a:rPr>
              <a:t>登録が完了しました</a:t>
            </a:r>
            <a:endParaRPr b="0" lang="en-US" sz="1800" spc="-1" strike="noStrike">
              <a:latin typeface="Arial"/>
            </a:endParaRPr>
          </a:p>
          <a:p>
            <a:pPr algn="ctr">
              <a:lnSpc>
                <a:spcPct val="100000"/>
              </a:lnSpc>
            </a:pPr>
            <a:endParaRPr b="0" lang="en-US" sz="1800" spc="-1" strike="noStrike">
              <a:latin typeface="Arial"/>
            </a:endParaRPr>
          </a:p>
        </p:txBody>
      </p:sp>
      <p:sp>
        <p:nvSpPr>
          <p:cNvPr id="260" name="CustomShape 7"/>
          <p:cNvSpPr/>
          <p:nvPr/>
        </p:nvSpPr>
        <p:spPr>
          <a:xfrm flipH="1" flipV="1">
            <a:off x="6095160" y="3009600"/>
            <a:ext cx="360" cy="85932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261" name="CustomShape 8"/>
          <p:cNvSpPr/>
          <p:nvPr/>
        </p:nvSpPr>
        <p:spPr>
          <a:xfrm>
            <a:off x="4896000" y="3870360"/>
            <a:ext cx="46288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&lt;--</a:t>
            </a:r>
            <a:r>
              <a:rPr b="0" lang="en-US" sz="1800" spc="-1" strike="noStrike">
                <a:solidFill>
                  <a:srgbClr val="000000"/>
                </a:solidFill>
                <a:latin typeface="游ゴシック"/>
              </a:rPr>
              <a:t>自動遷移</a:t>
            </a:r>
            <a:r>
              <a:rPr b="0" lang="en-US" sz="1800" spc="-1" strike="noStrike">
                <a:solidFill>
                  <a:srgbClr val="000000"/>
                </a:solidFill>
                <a:latin typeface="游ゴシック"/>
              </a:rPr>
              <a:t>--&gt;</a:t>
            </a:r>
            <a:endParaRPr b="0" lang="en-US" sz="1800" spc="-1" strike="noStrike">
              <a:latin typeface="Arial"/>
            </a:endParaRPr>
          </a:p>
        </p:txBody>
      </p:sp>
      <p:sp>
        <p:nvSpPr>
          <p:cNvPr id="262" name="CustomShape 9"/>
          <p:cNvSpPr/>
          <p:nvPr/>
        </p:nvSpPr>
        <p:spPr>
          <a:xfrm>
            <a:off x="7661160" y="5855760"/>
            <a:ext cx="453060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createBurgerComplete.jsp</a:t>
            </a:r>
            <a:endParaRPr b="0" lang="en-US" sz="2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264" name="CustomShape 2"/>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265" name="CustomShape 3"/>
          <p:cNvSpPr/>
          <p:nvPr/>
        </p:nvSpPr>
        <p:spPr>
          <a:xfrm>
            <a:off x="0" y="457200"/>
            <a:ext cx="12191760" cy="592164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266" name="CustomShape 4"/>
          <p:cNvSpPr/>
          <p:nvPr/>
        </p:nvSpPr>
        <p:spPr>
          <a:xfrm>
            <a:off x="4776840" y="457200"/>
            <a:ext cx="3287160" cy="1063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游ゴシック"/>
              </a:rPr>
              <a:t>カート内容</a:t>
            </a:r>
            <a:r>
              <a:rPr b="0" lang="en-US" sz="3200" spc="-1" strike="noStrike">
                <a:solidFill>
                  <a:srgbClr val="000000"/>
                </a:solidFill>
                <a:latin typeface="游ゴシック"/>
              </a:rPr>
              <a:t>	</a:t>
            </a:r>
            <a:r>
              <a:rPr b="0" lang="en-US" sz="3200" spc="-1" strike="noStrike">
                <a:solidFill>
                  <a:srgbClr val="000000"/>
                </a:solidFill>
                <a:latin typeface="游ゴシック"/>
              </a:rPr>
              <a:t>	</a:t>
            </a:r>
            <a:r>
              <a:rPr b="0" lang="en-US" sz="3200" spc="-1" strike="noStrike">
                <a:solidFill>
                  <a:srgbClr val="000000"/>
                </a:solidFill>
                <a:latin typeface="游ゴシック"/>
              </a:rPr>
              <a:t>	</a:t>
            </a:r>
            <a:r>
              <a:rPr b="0" lang="en-US" sz="3200" spc="-1" strike="noStrike">
                <a:solidFill>
                  <a:srgbClr val="000000"/>
                </a:solidFill>
                <a:latin typeface="游ゴシック"/>
              </a:rPr>
              <a:t>	</a:t>
            </a:r>
            <a:endParaRPr b="0" lang="en-US" sz="3200" spc="-1" strike="noStrike">
              <a:latin typeface="Arial"/>
            </a:endParaRPr>
          </a:p>
        </p:txBody>
      </p:sp>
      <p:grpSp>
        <p:nvGrpSpPr>
          <p:cNvPr id="267" name="Group 5"/>
          <p:cNvGrpSpPr/>
          <p:nvPr/>
        </p:nvGrpSpPr>
        <p:grpSpPr>
          <a:xfrm>
            <a:off x="2520000" y="2304000"/>
            <a:ext cx="7200000" cy="3188880"/>
            <a:chOff x="2520000" y="2304000"/>
            <a:chExt cx="7200000" cy="3188880"/>
          </a:xfrm>
        </p:grpSpPr>
        <p:sp>
          <p:nvSpPr>
            <p:cNvPr id="268" name="CustomShape 6"/>
            <p:cNvSpPr/>
            <p:nvPr/>
          </p:nvSpPr>
          <p:spPr>
            <a:xfrm>
              <a:off x="2520000" y="2304000"/>
              <a:ext cx="2467080" cy="159408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p:txBody>
        </p:sp>
        <p:sp>
          <p:nvSpPr>
            <p:cNvPr id="269" name="CustomShape 7"/>
            <p:cNvSpPr/>
            <p:nvPr/>
          </p:nvSpPr>
          <p:spPr>
            <a:xfrm>
              <a:off x="4988520" y="2309040"/>
              <a:ext cx="4731480" cy="1582560"/>
            </a:xfrm>
            <a:prstGeom prst="rect">
              <a:avLst/>
            </a:prstGeom>
            <a:solidFill>
              <a:schemeClr val="accent5">
                <a:lumMod val="60000"/>
                <a:lumOff val="40000"/>
              </a:schemeClr>
            </a:solidFill>
            <a:ln>
              <a:solidFill>
                <a:schemeClr val="tx1"/>
              </a:solid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Miamiburger</a:t>
              </a:r>
              <a:r>
                <a:rPr b="0" lang="en-US" sz="2800" spc="-1" strike="noStrike">
                  <a:solidFill>
                    <a:srgbClr val="000000"/>
                  </a:solidFill>
                  <a:latin typeface="游ゴシック"/>
                </a:rPr>
                <a:t>　　　</a:t>
              </a:r>
              <a:endParaRPr b="0" lang="en-US" sz="2800" spc="-1" strike="noStrike">
                <a:latin typeface="Arial"/>
              </a:endParaRPr>
            </a:p>
            <a:p>
              <a:pPr>
                <a:lnSpc>
                  <a:spcPct val="100000"/>
                </a:lnSpc>
              </a:pPr>
              <a:r>
                <a:rPr b="0" lang="en-US" sz="1400" spc="-1" strike="noStrike">
                  <a:solidFill>
                    <a:srgbClr val="000000"/>
                  </a:solidFill>
                  <a:latin typeface="游ゴシック"/>
                </a:rPr>
                <a:t>マイアミバーガー</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游ゴシック"/>
                </a:rPr>
                <a:t>値段：￥</a:t>
              </a:r>
              <a:r>
                <a:rPr b="0" lang="en-US" sz="1400" spc="-1" strike="noStrike">
                  <a:solidFill>
                    <a:srgbClr val="000000"/>
                  </a:solidFill>
                  <a:latin typeface="游ゴシック"/>
                </a:rPr>
                <a:t>500</a:t>
              </a:r>
              <a:endParaRPr b="0" lang="en-US" sz="1400" spc="-1" strike="noStrike">
                <a:latin typeface="Arial"/>
              </a:endParaRPr>
            </a:p>
            <a:p>
              <a:pPr>
                <a:lnSpc>
                  <a:spcPct val="100000"/>
                </a:lnSpc>
              </a:pPr>
              <a:r>
                <a:rPr b="0" lang="en-US" sz="1400" spc="-1" strike="noStrike">
                  <a:solidFill>
                    <a:srgbClr val="000000"/>
                  </a:solidFill>
                  <a:latin typeface="游ゴシック"/>
                </a:rPr>
                <a:t>購入個数合計金額：￥</a:t>
              </a:r>
              <a:r>
                <a:rPr b="0" lang="en-US" sz="1400" spc="-1" strike="noStrike">
                  <a:solidFill>
                    <a:srgbClr val="000000"/>
                  </a:solidFill>
                  <a:latin typeface="游ゴシック"/>
                </a:rPr>
                <a:t>1000</a:t>
              </a:r>
              <a:r>
                <a:rPr b="0" lang="en-US" sz="1400" spc="-1" strike="noStrike">
                  <a:solidFill>
                    <a:srgbClr val="000000"/>
                  </a:solidFill>
                  <a:latin typeface="游ゴシック"/>
                </a:rPr>
                <a:t>（</a:t>
              </a:r>
              <a:r>
                <a:rPr b="0" lang="en-US" sz="1400" spc="-1" strike="noStrike">
                  <a:solidFill>
                    <a:srgbClr val="000000"/>
                  </a:solidFill>
                  <a:latin typeface="游ゴシック"/>
                </a:rPr>
                <a:t>2</a:t>
              </a:r>
              <a:r>
                <a:rPr b="0" lang="en-US" sz="1400" spc="-1" strike="noStrike">
                  <a:solidFill>
                    <a:srgbClr val="000000"/>
                  </a:solidFill>
                  <a:latin typeface="游ゴシック"/>
                </a:rPr>
                <a:t>個</a:t>
              </a:r>
              <a:r>
                <a:rPr b="0" lang="en-US" sz="1400" spc="-1" strike="noStrike">
                  <a:solidFill>
                    <a:srgbClr val="000000"/>
                  </a:solidFill>
                  <a:latin typeface="游ゴシック"/>
                </a:rPr>
                <a:t>)</a:t>
              </a:r>
              <a:r>
                <a:rPr b="0" lang="en-US" sz="1400" spc="-1" strike="noStrike">
                  <a:solidFill>
                    <a:srgbClr val="000000"/>
                  </a:solidFill>
                  <a:latin typeface="游ゴシック"/>
                </a:rPr>
                <a:t>	</a:t>
              </a:r>
              <a:endParaRPr b="0" lang="en-US" sz="1400" spc="-1" strike="noStrike">
                <a:latin typeface="Arial"/>
              </a:endParaRPr>
            </a:p>
            <a:p>
              <a:pPr>
                <a:lnSpc>
                  <a:spcPct val="100000"/>
                </a:lnSpc>
              </a:pPr>
              <a:endParaRPr b="0" lang="en-US" sz="1400" spc="-1" strike="noStrike">
                <a:latin typeface="Arial"/>
              </a:endParaRPr>
            </a:p>
          </p:txBody>
        </p:sp>
        <p:sp>
          <p:nvSpPr>
            <p:cNvPr id="270" name="CustomShape 8"/>
            <p:cNvSpPr/>
            <p:nvPr/>
          </p:nvSpPr>
          <p:spPr>
            <a:xfrm>
              <a:off x="2520000" y="3893400"/>
              <a:ext cx="2467080" cy="15944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p:txBody>
        </p:sp>
        <p:sp>
          <p:nvSpPr>
            <p:cNvPr id="271" name="CustomShape 9"/>
            <p:cNvSpPr/>
            <p:nvPr/>
          </p:nvSpPr>
          <p:spPr>
            <a:xfrm>
              <a:off x="4988520" y="3911040"/>
              <a:ext cx="4731480" cy="1581840"/>
            </a:xfrm>
            <a:prstGeom prst="rect">
              <a:avLst/>
            </a:prstGeom>
            <a:solidFill>
              <a:schemeClr val="accent5">
                <a:lumMod val="60000"/>
                <a:lumOff val="40000"/>
              </a:schemeClr>
            </a:solidFill>
            <a:ln>
              <a:solidFill>
                <a:schemeClr val="tx1"/>
              </a:solid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Miamiburger</a:t>
              </a:r>
              <a:endParaRPr b="0" lang="en-US" sz="2800" spc="-1" strike="noStrike">
                <a:latin typeface="Arial"/>
              </a:endParaRPr>
            </a:p>
            <a:p>
              <a:pPr>
                <a:lnSpc>
                  <a:spcPct val="100000"/>
                </a:lnSpc>
              </a:pPr>
              <a:r>
                <a:rPr b="0" lang="en-US" sz="1400" spc="-1" strike="noStrike">
                  <a:solidFill>
                    <a:srgbClr val="000000"/>
                  </a:solidFill>
                  <a:latin typeface="游ゴシック"/>
                </a:rPr>
                <a:t>マイアミバーガー</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游ゴシック"/>
                </a:rPr>
                <a:t>値段：￥</a:t>
              </a:r>
              <a:r>
                <a:rPr b="0" lang="en-US" sz="1400" spc="-1" strike="noStrike">
                  <a:solidFill>
                    <a:srgbClr val="000000"/>
                  </a:solidFill>
                  <a:latin typeface="游ゴシック"/>
                </a:rPr>
                <a:t>500</a:t>
              </a:r>
              <a:endParaRPr b="0" lang="en-US" sz="1400" spc="-1" strike="noStrike">
                <a:latin typeface="Arial"/>
              </a:endParaRPr>
            </a:p>
            <a:p>
              <a:pPr>
                <a:lnSpc>
                  <a:spcPct val="100000"/>
                </a:lnSpc>
              </a:pPr>
              <a:r>
                <a:rPr b="0" lang="en-US" sz="1400" spc="-1" strike="noStrike">
                  <a:solidFill>
                    <a:srgbClr val="000000"/>
                  </a:solidFill>
                  <a:latin typeface="游ゴシック"/>
                </a:rPr>
                <a:t>購入個数合計金額：￥</a:t>
              </a:r>
              <a:r>
                <a:rPr b="0" lang="en-US" sz="1400" spc="-1" strike="noStrike">
                  <a:solidFill>
                    <a:srgbClr val="000000"/>
                  </a:solidFill>
                  <a:latin typeface="游ゴシック"/>
                </a:rPr>
                <a:t>1000</a:t>
              </a:r>
              <a:r>
                <a:rPr b="0" lang="en-US" sz="1400" spc="-1" strike="noStrike">
                  <a:solidFill>
                    <a:srgbClr val="000000"/>
                  </a:solidFill>
                  <a:latin typeface="游ゴシック"/>
                </a:rPr>
                <a:t>（</a:t>
              </a:r>
              <a:r>
                <a:rPr b="0" lang="en-US" sz="1400" spc="-1" strike="noStrike">
                  <a:solidFill>
                    <a:srgbClr val="000000"/>
                  </a:solidFill>
                  <a:latin typeface="游ゴシック"/>
                </a:rPr>
                <a:t>2</a:t>
              </a:r>
              <a:r>
                <a:rPr b="0" lang="en-US" sz="1400" spc="-1" strike="noStrike">
                  <a:solidFill>
                    <a:srgbClr val="000000"/>
                  </a:solidFill>
                  <a:latin typeface="游ゴシック"/>
                </a:rPr>
                <a:t>個</a:t>
              </a:r>
              <a:r>
                <a:rPr b="0" lang="en-US" sz="1400" spc="-1" strike="noStrike">
                  <a:solidFill>
                    <a:srgbClr val="000000"/>
                  </a:solidFill>
                  <a:latin typeface="游ゴシック"/>
                </a:rPr>
                <a:t>)</a:t>
              </a:r>
              <a:endParaRPr b="0" lang="en-US" sz="1400" spc="-1" strike="noStrike">
                <a:latin typeface="Arial"/>
              </a:endParaRPr>
            </a:p>
            <a:p>
              <a:pPr>
                <a:lnSpc>
                  <a:spcPct val="100000"/>
                </a:lnSpc>
              </a:pPr>
              <a:endParaRPr b="0" lang="en-US" sz="1400" spc="-1" strike="noStrike">
                <a:latin typeface="Arial"/>
              </a:endParaRPr>
            </a:p>
          </p:txBody>
        </p:sp>
      </p:grpSp>
      <p:sp>
        <p:nvSpPr>
          <p:cNvPr id="272" name="CustomShape 10"/>
          <p:cNvSpPr/>
          <p:nvPr/>
        </p:nvSpPr>
        <p:spPr>
          <a:xfrm>
            <a:off x="10600920" y="5855040"/>
            <a:ext cx="159048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ｃ</a:t>
            </a:r>
            <a:r>
              <a:rPr b="0" lang="en-US" sz="2800" spc="-1" strike="noStrike">
                <a:solidFill>
                  <a:srgbClr val="000000"/>
                </a:solidFill>
                <a:latin typeface="游ゴシック"/>
              </a:rPr>
              <a:t>art.jsp</a:t>
            </a:r>
            <a:endParaRPr b="0" lang="en-US" sz="2800" spc="-1" strike="noStrike">
              <a:latin typeface="Arial"/>
            </a:endParaRPr>
          </a:p>
        </p:txBody>
      </p:sp>
      <p:sp>
        <p:nvSpPr>
          <p:cNvPr id="273" name="CustomShape 11"/>
          <p:cNvSpPr/>
          <p:nvPr/>
        </p:nvSpPr>
        <p:spPr>
          <a:xfrm>
            <a:off x="7986960" y="135936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決済</a:t>
            </a:r>
            <a:endParaRPr b="0" lang="en-US" sz="1800" spc="-1" strike="noStrike">
              <a:latin typeface="Arial"/>
            </a:endParaRPr>
          </a:p>
        </p:txBody>
      </p:sp>
      <p:sp>
        <p:nvSpPr>
          <p:cNvPr id="274" name="CustomShape 12"/>
          <p:cNvSpPr/>
          <p:nvPr/>
        </p:nvSpPr>
        <p:spPr>
          <a:xfrm>
            <a:off x="8274960" y="345600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削除</a:t>
            </a:r>
            <a:endParaRPr b="0" lang="en-US" sz="1800" spc="-1" strike="noStrike">
              <a:latin typeface="Arial"/>
            </a:endParaRPr>
          </a:p>
        </p:txBody>
      </p:sp>
      <p:sp>
        <p:nvSpPr>
          <p:cNvPr id="275" name="CustomShape 13"/>
          <p:cNvSpPr/>
          <p:nvPr/>
        </p:nvSpPr>
        <p:spPr>
          <a:xfrm>
            <a:off x="8274960" y="504000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削除</a:t>
            </a:r>
            <a:endParaRPr b="0" lang="en-US" sz="1800" spc="-1" strike="noStrike">
              <a:latin typeface="Arial"/>
            </a:endParaRPr>
          </a:p>
        </p:txBody>
      </p:sp>
      <p:sp>
        <p:nvSpPr>
          <p:cNvPr id="276" name="CustomShape 14"/>
          <p:cNvSpPr/>
          <p:nvPr/>
        </p:nvSpPr>
        <p:spPr>
          <a:xfrm>
            <a:off x="4536000" y="1296000"/>
            <a:ext cx="3287160" cy="42552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游ゴシック"/>
              </a:rPr>
              <a:t>カート合計金額　○○円</a:t>
            </a:r>
            <a:endParaRPr b="0" lang="en-US" sz="2200" spc="-1" strike="noStrike">
              <a:latin typeface="Arial"/>
            </a:endParaRPr>
          </a:p>
        </p:txBody>
      </p:sp>
      <p:sp>
        <p:nvSpPr>
          <p:cNvPr id="277" name="TextShape 15"/>
          <p:cNvSpPr txBox="1"/>
          <p:nvPr/>
        </p:nvSpPr>
        <p:spPr>
          <a:xfrm>
            <a:off x="7344000" y="2324520"/>
            <a:ext cx="2376000" cy="411480"/>
          </a:xfrm>
          <a:prstGeom prst="rect">
            <a:avLst/>
          </a:prstGeom>
          <a:noFill/>
          <a:ln>
            <a:noFill/>
          </a:ln>
        </p:spPr>
        <p:txBody>
          <a:bodyPr lIns="90000" rIns="90000" tIns="45000" bIns="45000"/>
          <a:p>
            <a:r>
              <a:rPr b="0" lang="en-US" sz="1200" spc="-1" strike="noStrike">
                <a:solidFill>
                  <a:srgbClr val="000000"/>
                </a:solidFill>
                <a:latin typeface="游ゴシック"/>
              </a:rPr>
              <a:t>販売年月日：○○○○</a:t>
            </a:r>
            <a:r>
              <a:rPr b="0" lang="en-US" sz="1200" spc="-1" strike="noStrike">
                <a:solidFill>
                  <a:srgbClr val="000000"/>
                </a:solidFill>
                <a:latin typeface="游ゴシック"/>
              </a:rPr>
              <a:t>/○○/○○</a:t>
            </a:r>
            <a:endParaRPr b="0" lang="en-US" sz="1200" spc="-1" strike="noStrike">
              <a:latin typeface="Arial"/>
            </a:endParaRPr>
          </a:p>
        </p:txBody>
      </p:sp>
      <p:sp>
        <p:nvSpPr>
          <p:cNvPr id="278" name="TextShape 16"/>
          <p:cNvSpPr txBox="1"/>
          <p:nvPr/>
        </p:nvSpPr>
        <p:spPr>
          <a:xfrm>
            <a:off x="7344000" y="3980520"/>
            <a:ext cx="2376000" cy="411480"/>
          </a:xfrm>
          <a:prstGeom prst="rect">
            <a:avLst/>
          </a:prstGeom>
          <a:noFill/>
          <a:ln>
            <a:noFill/>
          </a:ln>
        </p:spPr>
        <p:txBody>
          <a:bodyPr lIns="90000" rIns="90000" tIns="45000" bIns="45000"/>
          <a:p>
            <a:r>
              <a:rPr b="0" lang="en-US" sz="1200" spc="-1" strike="noStrike">
                <a:solidFill>
                  <a:srgbClr val="000000"/>
                </a:solidFill>
                <a:latin typeface="游ゴシック"/>
              </a:rPr>
              <a:t>販売年月日：○○○○</a:t>
            </a:r>
            <a:r>
              <a:rPr b="0" lang="en-US" sz="1200" spc="-1" strike="noStrike">
                <a:solidFill>
                  <a:srgbClr val="000000"/>
                </a:solidFill>
                <a:latin typeface="游ゴシック"/>
              </a:rPr>
              <a:t>/○○/○○</a:t>
            </a:r>
            <a:endParaRPr b="0" lang="en-US" sz="1200" spc="-1" strike="noStrike">
              <a:latin typeface="Arial"/>
            </a:endParaRPr>
          </a:p>
        </p:txBody>
      </p:sp>
      <p:sp>
        <p:nvSpPr>
          <p:cNvPr id="279" name="TextShape 17"/>
          <p:cNvSpPr txBox="1"/>
          <p:nvPr/>
        </p:nvSpPr>
        <p:spPr>
          <a:xfrm>
            <a:off x="7056000" y="2612520"/>
            <a:ext cx="2376000" cy="411480"/>
          </a:xfrm>
          <a:prstGeom prst="rect">
            <a:avLst/>
          </a:prstGeom>
          <a:noFill/>
          <a:ln>
            <a:noFill/>
          </a:ln>
        </p:spPr>
        <p:txBody>
          <a:bodyPr lIns="90000" rIns="90000" tIns="45000" bIns="45000"/>
          <a:p>
            <a:r>
              <a:rPr b="0" lang="en-US" sz="1200" spc="-1" strike="noStrike">
                <a:solidFill>
                  <a:srgbClr val="000000"/>
                </a:solidFill>
                <a:latin typeface="游ゴシック"/>
              </a:rPr>
              <a:t>(←</a:t>
            </a:r>
            <a:r>
              <a:rPr b="0" lang="en-US" sz="1200" spc="-1" strike="noStrike">
                <a:solidFill>
                  <a:srgbClr val="000000"/>
                </a:solidFill>
                <a:latin typeface="游ゴシック"/>
              </a:rPr>
              <a:t>商品名）</a:t>
            </a:r>
            <a:endParaRPr b="0" lang="en-US" sz="1200" spc="-1" strike="noStrike">
              <a:latin typeface="Arial"/>
            </a:endParaRPr>
          </a:p>
        </p:txBody>
      </p:sp>
      <p:sp>
        <p:nvSpPr>
          <p:cNvPr id="280" name="TextShape 18"/>
          <p:cNvSpPr txBox="1"/>
          <p:nvPr/>
        </p:nvSpPr>
        <p:spPr>
          <a:xfrm>
            <a:off x="7056000" y="4196520"/>
            <a:ext cx="2376000" cy="411480"/>
          </a:xfrm>
          <a:prstGeom prst="rect">
            <a:avLst/>
          </a:prstGeom>
          <a:noFill/>
          <a:ln>
            <a:noFill/>
          </a:ln>
        </p:spPr>
        <p:txBody>
          <a:bodyPr lIns="90000" rIns="90000" tIns="45000" bIns="45000"/>
          <a:p>
            <a:r>
              <a:rPr b="0" lang="en-US" sz="1200" spc="-1" strike="noStrike">
                <a:solidFill>
                  <a:srgbClr val="000000"/>
                </a:solidFill>
                <a:latin typeface="游ゴシック"/>
              </a:rPr>
              <a:t>(←</a:t>
            </a:r>
            <a:r>
              <a:rPr b="0" lang="en-US" sz="1200" spc="-1" strike="noStrike">
                <a:solidFill>
                  <a:srgbClr val="000000"/>
                </a:solidFill>
                <a:latin typeface="游ゴシック"/>
              </a:rPr>
              <a:t>商品名）</a:t>
            </a:r>
            <a:endParaRPr b="0" lang="en-US" sz="1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282" name="CustomShape 2"/>
          <p:cNvSpPr/>
          <p:nvPr/>
        </p:nvSpPr>
        <p:spPr>
          <a:xfrm>
            <a:off x="388080" y="677160"/>
            <a:ext cx="5878440" cy="451836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283"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284"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285" name="CustomShape 5"/>
          <p:cNvSpPr/>
          <p:nvPr/>
        </p:nvSpPr>
        <p:spPr>
          <a:xfrm>
            <a:off x="7303680" y="1503720"/>
            <a:ext cx="4158720" cy="1871280"/>
          </a:xfrm>
          <a:prstGeom prst="rect">
            <a:avLst/>
          </a:prstGeom>
          <a:solidFill>
            <a:schemeClr val="accent5">
              <a:lumMod val="60000"/>
              <a:lumOff val="40000"/>
            </a:schemeClr>
          </a:solidFill>
          <a:ln>
            <a:noFill/>
          </a:ln>
        </p:spPr>
        <p:style>
          <a:lnRef idx="0"/>
          <a:fillRef idx="0"/>
          <a:effectRef idx="0"/>
          <a:fontRef idx="minor"/>
        </p:style>
        <p:txBody>
          <a:bodyPr lIns="90000" rIns="90000" tIns="45000" bIns="45000"/>
          <a:p>
            <a:pPr>
              <a:lnSpc>
                <a:spcPct val="150000"/>
              </a:lnSpc>
            </a:pPr>
            <a:r>
              <a:rPr b="0" lang="en-US" sz="1800" spc="-1" strike="noStrike">
                <a:solidFill>
                  <a:srgbClr val="000000"/>
                </a:solidFill>
                <a:latin typeface="游ゴシック"/>
              </a:rPr>
              <a:t>　　　　</a:t>
            </a:r>
            <a:r>
              <a:rPr b="0" lang="en-US" sz="1200" spc="-1" strike="noStrike">
                <a:solidFill>
                  <a:srgbClr val="000000"/>
                </a:solidFill>
                <a:latin typeface="游ゴシック"/>
              </a:rPr>
              <a:t>ふりがな</a:t>
            </a:r>
            <a:endParaRPr b="0" lang="en-US" sz="1200" spc="-1" strike="noStrike">
              <a:latin typeface="Arial"/>
            </a:endParaRPr>
          </a:p>
          <a:p>
            <a:pPr>
              <a:lnSpc>
                <a:spcPct val="150000"/>
              </a:lnSpc>
            </a:pPr>
            <a:r>
              <a:rPr b="0" lang="en-US" sz="1500" spc="-1" strike="noStrike">
                <a:solidFill>
                  <a:srgbClr val="000000"/>
                </a:solidFill>
                <a:latin typeface="游ゴシック"/>
              </a:rPr>
              <a:t>姓：</a:t>
            </a:r>
            <a:r>
              <a:rPr b="0" lang="en-US" sz="1500" spc="-1" strike="noStrike">
                <a:solidFill>
                  <a:srgbClr val="000000"/>
                </a:solidFill>
                <a:latin typeface="游ゴシック"/>
              </a:rPr>
              <a:t>_________</a:t>
            </a:r>
            <a:r>
              <a:rPr b="0" lang="en-US" sz="1500" spc="-1" strike="noStrike">
                <a:solidFill>
                  <a:srgbClr val="000000"/>
                </a:solidFill>
                <a:latin typeface="游ゴシック"/>
              </a:rPr>
              <a:t>名：</a:t>
            </a:r>
            <a:r>
              <a:rPr b="0" lang="en-US" sz="1500" spc="-1" strike="noStrike">
                <a:solidFill>
                  <a:srgbClr val="000000"/>
                </a:solidFill>
                <a:latin typeface="游ゴシック"/>
              </a:rPr>
              <a:t>_____________</a:t>
            </a:r>
            <a:endParaRPr b="0" lang="en-US" sz="1500" spc="-1" strike="noStrike">
              <a:latin typeface="Arial"/>
            </a:endParaRPr>
          </a:p>
          <a:p>
            <a:pPr>
              <a:lnSpc>
                <a:spcPct val="150000"/>
              </a:lnSpc>
            </a:pPr>
            <a:r>
              <a:rPr b="0" lang="en-US" sz="1500" spc="-1" strike="noStrike">
                <a:solidFill>
                  <a:srgbClr val="000000"/>
                </a:solidFill>
                <a:latin typeface="游ゴシック"/>
              </a:rPr>
              <a:t>住所：</a:t>
            </a:r>
            <a:r>
              <a:rPr b="0" lang="en-US" sz="1500" spc="-1" strike="noStrike">
                <a:solidFill>
                  <a:srgbClr val="000000"/>
                </a:solidFill>
                <a:latin typeface="游ゴシック"/>
              </a:rPr>
              <a:t>______________________</a:t>
            </a:r>
            <a:endParaRPr b="0" lang="en-US" sz="1500" spc="-1" strike="noStrike">
              <a:latin typeface="Arial"/>
            </a:endParaRPr>
          </a:p>
          <a:p>
            <a:pPr>
              <a:lnSpc>
                <a:spcPct val="150000"/>
              </a:lnSpc>
            </a:pPr>
            <a:r>
              <a:rPr b="0" lang="en-US" sz="1500" spc="-1" strike="noStrike">
                <a:solidFill>
                  <a:srgbClr val="000000"/>
                </a:solidFill>
                <a:latin typeface="游ゴシック"/>
              </a:rPr>
              <a:t>電話番号 ：＿＿＿＿＿＿＿＿＿＿　</a:t>
            </a:r>
            <a:endParaRPr b="0" lang="en-US" sz="1500" spc="-1" strike="noStrike">
              <a:latin typeface="Arial"/>
            </a:endParaRPr>
          </a:p>
          <a:p>
            <a:pPr>
              <a:lnSpc>
                <a:spcPct val="150000"/>
              </a:lnSpc>
            </a:pPr>
            <a:r>
              <a:rPr b="0" lang="en-US" sz="1500" spc="-1" strike="noStrike">
                <a:solidFill>
                  <a:srgbClr val="000000"/>
                </a:solidFill>
                <a:latin typeface="游ゴシック"/>
              </a:rPr>
              <a:t>	</a:t>
            </a:r>
            <a:r>
              <a:rPr b="0" lang="en-US" sz="1500" spc="-1" strike="noStrike">
                <a:solidFill>
                  <a:srgbClr val="000000"/>
                </a:solidFill>
                <a:latin typeface="游ゴシック"/>
              </a:rPr>
              <a:t>	</a:t>
            </a:r>
            <a:r>
              <a:rPr b="0" lang="en-US" sz="1500" spc="-1" strike="noStrike">
                <a:solidFill>
                  <a:srgbClr val="000000"/>
                </a:solidFill>
                <a:latin typeface="游ゴシック"/>
              </a:rPr>
              <a:t>○</a:t>
            </a:r>
            <a:r>
              <a:rPr b="0" lang="en-US" sz="1500" spc="-1" strike="noStrike">
                <a:solidFill>
                  <a:srgbClr val="000000"/>
                </a:solidFill>
                <a:latin typeface="游ゴシック"/>
              </a:rPr>
              <a:t>この宛先を利用する</a:t>
            </a:r>
            <a:endParaRPr b="0" lang="en-US" sz="1500" spc="-1" strike="noStrike">
              <a:latin typeface="Arial"/>
            </a:endParaRPr>
          </a:p>
        </p:txBody>
      </p:sp>
      <p:sp>
        <p:nvSpPr>
          <p:cNvPr id="286" name="CustomShape 6"/>
          <p:cNvSpPr/>
          <p:nvPr/>
        </p:nvSpPr>
        <p:spPr>
          <a:xfrm>
            <a:off x="2164680" y="1110600"/>
            <a:ext cx="3811320" cy="1049400"/>
          </a:xfrm>
          <a:prstGeom prst="rect">
            <a:avLst/>
          </a:prstGeom>
          <a:solidFill>
            <a:srgbClr val="fff9ae"/>
          </a:solidFill>
          <a:ln>
            <a:noFill/>
          </a:ln>
        </p:spPr>
        <p:style>
          <a:lnRef idx="0"/>
          <a:fillRef idx="0"/>
          <a:effectRef idx="0"/>
          <a:fontRef idx="minor"/>
        </p:style>
        <p:txBody>
          <a:bodyPr lIns="90000" rIns="90000" tIns="45000" bIns="45000"/>
          <a:p>
            <a:pPr>
              <a:lnSpc>
                <a:spcPct val="150000"/>
              </a:lnSpc>
            </a:pPr>
            <a:r>
              <a:rPr b="0" lang="en-US" sz="1050" spc="-1" strike="noStrike">
                <a:solidFill>
                  <a:srgbClr val="000000"/>
                </a:solidFill>
                <a:latin typeface="游ゴシック"/>
              </a:rPr>
              <a:t>商品名：</a:t>
            </a:r>
            <a:r>
              <a:rPr b="0" lang="en-US" sz="1050" spc="-1" strike="noStrike">
                <a:solidFill>
                  <a:srgbClr val="000000"/>
                </a:solidFill>
                <a:latin typeface="游ゴシック"/>
              </a:rPr>
              <a:t>______________________</a:t>
            </a:r>
            <a:endParaRPr b="0" lang="en-US" sz="1050" spc="-1" strike="noStrike">
              <a:latin typeface="Arial"/>
            </a:endParaRPr>
          </a:p>
          <a:p>
            <a:pPr>
              <a:lnSpc>
                <a:spcPct val="150000"/>
              </a:lnSpc>
            </a:pPr>
            <a:r>
              <a:rPr b="0" lang="en-US" sz="1050" spc="-1" strike="noStrike">
                <a:solidFill>
                  <a:srgbClr val="000000"/>
                </a:solidFill>
                <a:latin typeface="游ゴシック"/>
              </a:rPr>
              <a:t>個数　：</a:t>
            </a:r>
            <a:r>
              <a:rPr b="0" lang="en-US" sz="1050" spc="-1" strike="noStrike">
                <a:solidFill>
                  <a:srgbClr val="000000"/>
                </a:solidFill>
                <a:latin typeface="游ゴシック"/>
              </a:rPr>
              <a:t>______________________</a:t>
            </a:r>
            <a:endParaRPr b="0" lang="en-US" sz="1050" spc="-1" strike="noStrike">
              <a:latin typeface="Arial"/>
            </a:endParaRPr>
          </a:p>
          <a:p>
            <a:pPr>
              <a:lnSpc>
                <a:spcPct val="150000"/>
              </a:lnSpc>
            </a:pPr>
            <a:r>
              <a:rPr b="0" lang="en-US" sz="1050" spc="-1" strike="noStrike">
                <a:solidFill>
                  <a:srgbClr val="000000"/>
                </a:solidFill>
                <a:latin typeface="游ゴシック"/>
              </a:rPr>
              <a:t>金額　：￥＿＿＿＿＿＿＿＿＿＿</a:t>
            </a:r>
            <a:endParaRPr b="0" lang="en-US" sz="1050" spc="-1" strike="noStrike">
              <a:latin typeface="Arial"/>
            </a:endParaRPr>
          </a:p>
          <a:p>
            <a:pPr>
              <a:lnSpc>
                <a:spcPct val="150000"/>
              </a:lnSpc>
            </a:pPr>
            <a:r>
              <a:rPr b="0" lang="en-US" sz="1050" spc="-1" strike="noStrike">
                <a:solidFill>
                  <a:srgbClr val="000000"/>
                </a:solidFill>
                <a:latin typeface="游ゴシック"/>
              </a:rPr>
              <a:t>(1</a:t>
            </a:r>
            <a:r>
              <a:rPr b="0" lang="en-US" sz="1050" spc="-1" strike="noStrike">
                <a:solidFill>
                  <a:srgbClr val="000000"/>
                </a:solidFill>
                <a:latin typeface="游ゴシック"/>
              </a:rPr>
              <a:t>個当たりの価格：￥</a:t>
            </a:r>
            <a:r>
              <a:rPr b="0" lang="en-US" sz="1050" spc="-1" strike="noStrike">
                <a:solidFill>
                  <a:srgbClr val="000000"/>
                </a:solidFill>
                <a:latin typeface="游ゴシック"/>
              </a:rPr>
              <a:t>)</a:t>
            </a:r>
            <a:endParaRPr b="0" lang="en-US" sz="1050" spc="-1" strike="noStrike">
              <a:latin typeface="Arial"/>
            </a:endParaRPr>
          </a:p>
        </p:txBody>
      </p:sp>
      <p:sp>
        <p:nvSpPr>
          <p:cNvPr id="287" name="CustomShape 7"/>
          <p:cNvSpPr/>
          <p:nvPr/>
        </p:nvSpPr>
        <p:spPr>
          <a:xfrm>
            <a:off x="8864640" y="5855760"/>
            <a:ext cx="332712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addressSelect.jsp</a:t>
            </a:r>
            <a:endParaRPr b="0" lang="en-US" sz="2800" spc="-1" strike="noStrike">
              <a:latin typeface="Arial"/>
            </a:endParaRPr>
          </a:p>
        </p:txBody>
      </p:sp>
      <p:sp>
        <p:nvSpPr>
          <p:cNvPr id="288" name="CustomShape 8"/>
          <p:cNvSpPr/>
          <p:nvPr/>
        </p:nvSpPr>
        <p:spPr>
          <a:xfrm>
            <a:off x="2676600" y="575100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決済</a:t>
            </a:r>
            <a:endParaRPr b="0" lang="en-US" sz="1800" spc="-1" strike="noStrike">
              <a:latin typeface="Arial"/>
            </a:endParaRPr>
          </a:p>
        </p:txBody>
      </p:sp>
      <p:sp>
        <p:nvSpPr>
          <p:cNvPr id="289" name="TextShape 9"/>
          <p:cNvSpPr txBox="1"/>
          <p:nvPr/>
        </p:nvSpPr>
        <p:spPr>
          <a:xfrm>
            <a:off x="673200" y="792000"/>
            <a:ext cx="1414800" cy="471240"/>
          </a:xfrm>
          <a:prstGeom prst="rect">
            <a:avLst/>
          </a:prstGeom>
          <a:noFill/>
          <a:ln>
            <a:noFill/>
          </a:ln>
        </p:spPr>
        <p:txBody>
          <a:bodyPr lIns="90000" rIns="90000" tIns="45000" bIns="45000"/>
          <a:p>
            <a:r>
              <a:rPr b="1" lang="en-US" sz="1500" spc="-1" strike="noStrike">
                <a:solidFill>
                  <a:srgbClr val="000000"/>
                </a:solidFill>
                <a:latin typeface="游ゴシック"/>
              </a:rPr>
              <a:t>カート内容</a:t>
            </a:r>
            <a:endParaRPr b="0" lang="en-US" sz="1500" spc="-1" strike="noStrike">
              <a:latin typeface="Arial"/>
            </a:endParaRPr>
          </a:p>
        </p:txBody>
      </p:sp>
      <p:sp>
        <p:nvSpPr>
          <p:cNvPr id="290" name="CustomShape 10"/>
          <p:cNvSpPr/>
          <p:nvPr/>
        </p:nvSpPr>
        <p:spPr>
          <a:xfrm>
            <a:off x="2160000" y="2376000"/>
            <a:ext cx="3811320" cy="1049400"/>
          </a:xfrm>
          <a:prstGeom prst="rect">
            <a:avLst/>
          </a:prstGeom>
          <a:solidFill>
            <a:srgbClr val="fff9ae"/>
          </a:solidFill>
          <a:ln>
            <a:noFill/>
          </a:ln>
        </p:spPr>
        <p:style>
          <a:lnRef idx="0"/>
          <a:fillRef idx="0"/>
          <a:effectRef idx="0"/>
          <a:fontRef idx="minor"/>
        </p:style>
        <p:txBody>
          <a:bodyPr lIns="90000" rIns="90000" tIns="45000" bIns="45000"/>
          <a:p>
            <a:pPr>
              <a:lnSpc>
                <a:spcPct val="150000"/>
              </a:lnSpc>
            </a:pPr>
            <a:r>
              <a:rPr b="0" lang="en-US" sz="1050" spc="-1" strike="noStrike">
                <a:solidFill>
                  <a:srgbClr val="000000"/>
                </a:solidFill>
                <a:latin typeface="游ゴシック"/>
              </a:rPr>
              <a:t>商品名：</a:t>
            </a:r>
            <a:r>
              <a:rPr b="0" lang="en-US" sz="1050" spc="-1" strike="noStrike">
                <a:solidFill>
                  <a:srgbClr val="000000"/>
                </a:solidFill>
                <a:latin typeface="游ゴシック"/>
              </a:rPr>
              <a:t>______________________</a:t>
            </a:r>
            <a:endParaRPr b="0" lang="en-US" sz="1050" spc="-1" strike="noStrike">
              <a:latin typeface="Arial"/>
            </a:endParaRPr>
          </a:p>
          <a:p>
            <a:pPr>
              <a:lnSpc>
                <a:spcPct val="150000"/>
              </a:lnSpc>
            </a:pPr>
            <a:r>
              <a:rPr b="0" lang="en-US" sz="1050" spc="-1" strike="noStrike">
                <a:solidFill>
                  <a:srgbClr val="000000"/>
                </a:solidFill>
                <a:latin typeface="游ゴシック"/>
              </a:rPr>
              <a:t>個数　：</a:t>
            </a:r>
            <a:r>
              <a:rPr b="0" lang="en-US" sz="1050" spc="-1" strike="noStrike">
                <a:solidFill>
                  <a:srgbClr val="000000"/>
                </a:solidFill>
                <a:latin typeface="游ゴシック"/>
              </a:rPr>
              <a:t>______________________</a:t>
            </a:r>
            <a:endParaRPr b="0" lang="en-US" sz="1050" spc="-1" strike="noStrike">
              <a:latin typeface="Arial"/>
            </a:endParaRPr>
          </a:p>
          <a:p>
            <a:pPr>
              <a:lnSpc>
                <a:spcPct val="150000"/>
              </a:lnSpc>
            </a:pPr>
            <a:r>
              <a:rPr b="0" lang="en-US" sz="1050" spc="-1" strike="noStrike">
                <a:solidFill>
                  <a:srgbClr val="000000"/>
                </a:solidFill>
                <a:latin typeface="游ゴシック"/>
              </a:rPr>
              <a:t>金額　：￥＿＿＿＿＿＿＿＿＿＿</a:t>
            </a:r>
            <a:endParaRPr b="0" lang="en-US" sz="1050" spc="-1" strike="noStrike">
              <a:latin typeface="Arial"/>
            </a:endParaRPr>
          </a:p>
          <a:p>
            <a:pPr>
              <a:lnSpc>
                <a:spcPct val="150000"/>
              </a:lnSpc>
            </a:pPr>
            <a:r>
              <a:rPr b="0" lang="en-US" sz="1050" spc="-1" strike="noStrike">
                <a:solidFill>
                  <a:srgbClr val="000000"/>
                </a:solidFill>
                <a:latin typeface="游ゴシック"/>
              </a:rPr>
              <a:t>(1</a:t>
            </a:r>
            <a:r>
              <a:rPr b="0" lang="en-US" sz="1050" spc="-1" strike="noStrike">
                <a:solidFill>
                  <a:srgbClr val="000000"/>
                </a:solidFill>
                <a:latin typeface="游ゴシック"/>
              </a:rPr>
              <a:t>個当たりの価格：￥</a:t>
            </a:r>
            <a:r>
              <a:rPr b="0" lang="en-US" sz="1050" spc="-1" strike="noStrike">
                <a:solidFill>
                  <a:srgbClr val="000000"/>
                </a:solidFill>
                <a:latin typeface="游ゴシック"/>
              </a:rPr>
              <a:t>)</a:t>
            </a:r>
            <a:endParaRPr b="0" lang="en-US" sz="1050" spc="-1" strike="noStrike">
              <a:latin typeface="Arial"/>
            </a:endParaRPr>
          </a:p>
        </p:txBody>
      </p:sp>
      <p:sp>
        <p:nvSpPr>
          <p:cNvPr id="291" name="CustomShape 11"/>
          <p:cNvSpPr/>
          <p:nvPr/>
        </p:nvSpPr>
        <p:spPr>
          <a:xfrm>
            <a:off x="576000" y="1152000"/>
            <a:ext cx="1500120" cy="961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p:txBody>
      </p:sp>
      <p:sp>
        <p:nvSpPr>
          <p:cNvPr id="292" name="CustomShape 12"/>
          <p:cNvSpPr/>
          <p:nvPr/>
        </p:nvSpPr>
        <p:spPr>
          <a:xfrm>
            <a:off x="576000" y="2376000"/>
            <a:ext cx="1500120" cy="961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p:txBody>
      </p:sp>
      <p:sp>
        <p:nvSpPr>
          <p:cNvPr id="293" name="TextShape 13"/>
          <p:cNvSpPr txBox="1"/>
          <p:nvPr/>
        </p:nvSpPr>
        <p:spPr>
          <a:xfrm>
            <a:off x="7191000" y="684360"/>
            <a:ext cx="2889000" cy="395640"/>
          </a:xfrm>
          <a:prstGeom prst="rect">
            <a:avLst/>
          </a:prstGeom>
          <a:noFill/>
          <a:ln>
            <a:noFill/>
          </a:ln>
        </p:spPr>
        <p:txBody>
          <a:bodyPr lIns="90000" rIns="90000" tIns="45000" bIns="45000"/>
          <a:p>
            <a:r>
              <a:rPr b="1" lang="en-US" sz="2400" spc="-1" strike="noStrike">
                <a:solidFill>
                  <a:srgbClr val="000000"/>
                </a:solidFill>
                <a:latin typeface="游ゴシック"/>
              </a:rPr>
              <a:t>宛先選択してください</a:t>
            </a:r>
            <a:endParaRPr b="0" lang="en-US" sz="2400" spc="-1" strike="noStrike">
              <a:latin typeface="Arial"/>
            </a:endParaRPr>
          </a:p>
        </p:txBody>
      </p:sp>
      <p:sp>
        <p:nvSpPr>
          <p:cNvPr id="294" name="TextShape 14"/>
          <p:cNvSpPr txBox="1"/>
          <p:nvPr/>
        </p:nvSpPr>
        <p:spPr>
          <a:xfrm>
            <a:off x="7303680" y="1080000"/>
            <a:ext cx="4504320" cy="360000"/>
          </a:xfrm>
          <a:prstGeom prst="rect">
            <a:avLst/>
          </a:prstGeom>
          <a:noFill/>
          <a:ln>
            <a:noFill/>
          </a:ln>
        </p:spPr>
        <p:txBody>
          <a:bodyPr lIns="90000" rIns="90000" tIns="45000" bIns="45000"/>
          <a:p>
            <a:r>
              <a:rPr b="0" lang="en-US" sz="1800" spc="-1" strike="noStrike">
                <a:solidFill>
                  <a:srgbClr val="000000"/>
                </a:solidFill>
                <a:latin typeface="游ゴシック"/>
              </a:rPr>
              <a:t>商品一覧　</a:t>
            </a:r>
            <a:r>
              <a:rPr b="0" lang="en-US" sz="1800" spc="-1" strike="noStrike" u="sng">
                <a:solidFill>
                  <a:srgbClr val="5b9bd5"/>
                </a:solidFill>
                <a:uFillTx/>
                <a:latin typeface="游ゴシック"/>
              </a:rPr>
              <a:t>新規宛先作成</a:t>
            </a:r>
            <a:endParaRPr b="0" lang="en-US"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0" y="5965560"/>
            <a:ext cx="12191760" cy="89208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2800" spc="-1" strike="noStrike">
                <a:solidFill>
                  <a:srgbClr val="ffffff"/>
                </a:solidFill>
                <a:latin typeface="Calibri"/>
                <a:ea typeface="DejaVu Sans"/>
              </a:rPr>
              <a:t> </a:t>
            </a:r>
            <a:r>
              <a:rPr b="0" lang="en-US" sz="2000" spc="-1" strike="noStrike" u="sng">
                <a:solidFill>
                  <a:srgbClr val="4472c4"/>
                </a:solidFill>
                <a:uFillTx/>
                <a:latin typeface="Calibri"/>
                <a:ea typeface="DejaVu Sans"/>
              </a:rPr>
              <a:t>TOP</a:t>
            </a:r>
            <a:r>
              <a:rPr b="0" lang="en-US" sz="2000" spc="-1" strike="noStrike" u="sng">
                <a:solidFill>
                  <a:srgbClr val="4472c4"/>
                </a:solidFill>
                <a:uFillTx/>
                <a:latin typeface="Calibri"/>
                <a:ea typeface="DejaVu Sans"/>
              </a:rPr>
              <a:t>へ</a:t>
            </a:r>
            <a:endParaRPr b="0" lang="en-US" sz="2000" spc="-1" strike="noStrike">
              <a:latin typeface="Arial"/>
            </a:endParaRPr>
          </a:p>
          <a:p>
            <a:pPr algn="ctr">
              <a:lnSpc>
                <a:spcPct val="100000"/>
              </a:lnSpc>
            </a:pPr>
            <a:r>
              <a:rPr b="0" lang="en-US" sz="2800" spc="-1" strike="noStrike">
                <a:solidFill>
                  <a:srgbClr val="ffffff"/>
                </a:solidFill>
                <a:latin typeface="Calibri"/>
                <a:ea typeface="DejaVu Sans"/>
              </a:rPr>
              <a:t>copyright © internous|Team Wada MiamiBurger</a:t>
            </a:r>
            <a:endParaRPr b="0" lang="en-US" sz="2800" spc="-1" strike="noStrike">
              <a:latin typeface="Arial"/>
            </a:endParaRPr>
          </a:p>
        </p:txBody>
      </p:sp>
      <p:sp>
        <p:nvSpPr>
          <p:cNvPr id="87" name="CustomShape 2"/>
          <p:cNvSpPr/>
          <p:nvPr/>
        </p:nvSpPr>
        <p:spPr>
          <a:xfrm>
            <a:off x="9942120" y="5234040"/>
            <a:ext cx="5180400" cy="69912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latin typeface="Calibri"/>
                <a:ea typeface="DejaVu Sans"/>
              </a:rPr>
              <a:t>footer.jsp</a:t>
            </a:r>
            <a:endParaRPr b="0" lang="en-US" sz="4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0" y="229680"/>
            <a:ext cx="12191760" cy="662472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296" name="CustomShape 2"/>
          <p:cNvSpPr/>
          <p:nvPr/>
        </p:nvSpPr>
        <p:spPr>
          <a:xfrm>
            <a:off x="3265200" y="550800"/>
            <a:ext cx="6067440" cy="582804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297" name="CustomShape 3"/>
          <p:cNvSpPr/>
          <p:nvPr/>
        </p:nvSpPr>
        <p:spPr>
          <a:xfrm>
            <a:off x="0" y="0"/>
            <a:ext cx="12191760" cy="459000"/>
          </a:xfrm>
          <a:prstGeom prst="rect">
            <a:avLst/>
          </a:prstGeom>
          <a:ln/>
        </p:spPr>
        <p:style>
          <a:lnRef idx="2">
            <a:schemeClr val="dk1">
              <a:shade val="50000"/>
            </a:schemeClr>
          </a:lnRef>
          <a:fillRef idx="1">
            <a:schemeClr val="dk1"/>
          </a:fillRef>
          <a:effectRef idx="0">
            <a:schemeClr val="dk1"/>
          </a:effectRef>
          <a:fontRef idx="minor"/>
        </p:style>
        <p:txBody>
          <a:bodyPr anchor="ctr"/>
          <a:p>
            <a:pPr algn="ctr">
              <a:lnSpc>
                <a:spcPct val="100000"/>
              </a:lnSpc>
            </a:pPr>
            <a:r>
              <a:rPr b="0" lang="en-US" sz="1800" spc="-1" strike="noStrike">
                <a:solidFill>
                  <a:srgbClr val="ffffff"/>
                </a:solidFill>
                <a:latin typeface="游ゴシック"/>
              </a:rPr>
              <a:t>header</a:t>
            </a:r>
            <a:endParaRPr b="0" lang="en-US" sz="1800" spc="-1" strike="noStrike">
              <a:latin typeface="Arial"/>
            </a:endParaRPr>
          </a:p>
        </p:txBody>
      </p:sp>
      <p:sp>
        <p:nvSpPr>
          <p:cNvPr id="298" name="CustomShape 4"/>
          <p:cNvSpPr/>
          <p:nvPr/>
        </p:nvSpPr>
        <p:spPr>
          <a:xfrm>
            <a:off x="3455280" y="965160"/>
            <a:ext cx="5572080" cy="4205160"/>
          </a:xfrm>
          <a:prstGeom prst="rect">
            <a:avLst/>
          </a:prstGeom>
          <a:solidFill>
            <a:schemeClr val="accent5">
              <a:lumMod val="60000"/>
              <a:lumOff val="40000"/>
            </a:schemeClr>
          </a:solidFill>
          <a:ln>
            <a:noFill/>
          </a:ln>
        </p:spPr>
        <p:style>
          <a:lnRef idx="0"/>
          <a:fillRef idx="0"/>
          <a:effectRef idx="0"/>
          <a:fontRef idx="minor"/>
        </p:style>
        <p:txBody>
          <a:bodyPr lIns="90000" rIns="90000" tIns="45000" bIns="45000"/>
          <a:p>
            <a:pPr>
              <a:lnSpc>
                <a:spcPct val="150000"/>
              </a:lnSpc>
            </a:pPr>
            <a:r>
              <a:rPr b="0" lang="en-US" sz="1800" spc="-1" strike="noStrike">
                <a:solidFill>
                  <a:srgbClr val="000000"/>
                </a:solidFill>
                <a:latin typeface="游ゴシック"/>
              </a:rPr>
              <a:t>●</a:t>
            </a:r>
            <a:r>
              <a:rPr b="0" lang="en-US" sz="1800" spc="-1" strike="noStrike">
                <a:solidFill>
                  <a:srgbClr val="000000"/>
                </a:solidFill>
                <a:latin typeface="游ゴシック"/>
              </a:rPr>
              <a:t>お名前</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endParaRPr b="0" lang="en-US" sz="1800" spc="-1" strike="noStrike">
              <a:latin typeface="Arial"/>
            </a:endParaRPr>
          </a:p>
          <a:p>
            <a:pPr>
              <a:lnSpc>
                <a:spcPct val="150000"/>
              </a:lnSpc>
            </a:pPr>
            <a:r>
              <a:rPr b="0" lang="en-US" sz="1800" spc="-1" strike="noStrike">
                <a:solidFill>
                  <a:srgbClr val="000000"/>
                </a:solidFill>
                <a:latin typeface="游ゴシック"/>
              </a:rPr>
              <a:t>姓：</a:t>
            </a:r>
            <a:endParaRPr b="0" lang="en-US" sz="1800" spc="-1" strike="noStrike">
              <a:latin typeface="Arial"/>
            </a:endParaRPr>
          </a:p>
          <a:p>
            <a:pPr>
              <a:lnSpc>
                <a:spcPct val="150000"/>
              </a:lnSpc>
            </a:pPr>
            <a:r>
              <a:rPr b="0" lang="en-US" sz="1800" spc="-1" strike="noStrike">
                <a:solidFill>
                  <a:srgbClr val="000000"/>
                </a:solidFill>
                <a:latin typeface="游ゴシック"/>
              </a:rPr>
              <a:t>名：</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endParaRPr b="0" lang="en-US" sz="1800" spc="-1" strike="noStrike">
              <a:latin typeface="Arial"/>
            </a:endParaRPr>
          </a:p>
          <a:p>
            <a:pPr>
              <a:lnSpc>
                <a:spcPct val="150000"/>
              </a:lnSpc>
            </a:pPr>
            <a:r>
              <a:rPr b="0" lang="en-US" sz="1800" spc="-1" strike="noStrike">
                <a:solidFill>
                  <a:srgbClr val="000000"/>
                </a:solidFill>
                <a:latin typeface="游ゴシック"/>
              </a:rPr>
              <a:t>姓ふりがな ：</a:t>
            </a:r>
            <a:endParaRPr b="0" lang="en-US" sz="1800" spc="-1" strike="noStrike">
              <a:latin typeface="Arial"/>
            </a:endParaRPr>
          </a:p>
          <a:p>
            <a:pPr>
              <a:lnSpc>
                <a:spcPct val="150000"/>
              </a:lnSpc>
            </a:pPr>
            <a:r>
              <a:rPr b="0" lang="en-US" sz="1800" spc="-1" strike="noStrike">
                <a:solidFill>
                  <a:srgbClr val="000000"/>
                </a:solidFill>
                <a:latin typeface="游ゴシック"/>
              </a:rPr>
              <a:t>名ふりがな ：</a:t>
            </a:r>
            <a:endParaRPr b="0" lang="en-US" sz="1800" spc="-1" strike="noStrike">
              <a:latin typeface="Arial"/>
            </a:endParaRPr>
          </a:p>
          <a:p>
            <a:pPr>
              <a:lnSpc>
                <a:spcPct val="150000"/>
              </a:lnSpc>
            </a:pPr>
            <a:r>
              <a:rPr b="0" lang="en-US" sz="1800" spc="-1" strike="noStrike">
                <a:solidFill>
                  <a:srgbClr val="000000"/>
                </a:solidFill>
                <a:latin typeface="游ゴシック"/>
              </a:rPr>
              <a:t>●</a:t>
            </a:r>
            <a:r>
              <a:rPr b="0" lang="en-US" sz="1800" spc="-1" strike="noStrike">
                <a:solidFill>
                  <a:srgbClr val="000000"/>
                </a:solidFill>
                <a:latin typeface="游ゴシック"/>
              </a:rPr>
              <a:t>性別（</a:t>
            </a:r>
            <a:r>
              <a:rPr b="0" lang="en-US" sz="1800" spc="-1" strike="noStrike">
                <a:solidFill>
                  <a:srgbClr val="000000"/>
                </a:solidFill>
                <a:latin typeface="游ゴシック"/>
              </a:rPr>
              <a:t>Radio</a:t>
            </a:r>
            <a:r>
              <a:rPr b="0" lang="en-US" sz="1800" spc="-1" strike="noStrike">
                <a:solidFill>
                  <a:srgbClr val="000000"/>
                </a:solidFill>
                <a:latin typeface="游ゴシック"/>
              </a:rPr>
              <a:t>）</a:t>
            </a:r>
            <a:endParaRPr b="0" lang="en-US" sz="1800" spc="-1" strike="noStrike">
              <a:latin typeface="Arial"/>
            </a:endParaRPr>
          </a:p>
          <a:p>
            <a:pPr>
              <a:lnSpc>
                <a:spcPct val="150000"/>
              </a:lnSpc>
            </a:pPr>
            <a:r>
              <a:rPr b="0" lang="en-US" sz="1800" spc="-1" strike="noStrike">
                <a:solidFill>
                  <a:srgbClr val="000000"/>
                </a:solidFill>
                <a:latin typeface="游ゴシック"/>
              </a:rPr>
              <a:t>　　○男性　○女性</a:t>
            </a:r>
            <a:endParaRPr b="0" lang="en-US" sz="1800" spc="-1" strike="noStrike">
              <a:latin typeface="Arial"/>
            </a:endParaRPr>
          </a:p>
          <a:p>
            <a:pPr>
              <a:lnSpc>
                <a:spcPct val="150000"/>
              </a:lnSpc>
            </a:pPr>
            <a:r>
              <a:rPr b="0" lang="en-US" sz="1800" spc="-1" strike="noStrike">
                <a:solidFill>
                  <a:srgbClr val="000000"/>
                </a:solidFill>
                <a:latin typeface="游ゴシック"/>
              </a:rPr>
              <a:t>●</a:t>
            </a:r>
            <a:r>
              <a:rPr b="0" lang="en-US" sz="1800" spc="-1" strike="noStrike">
                <a:solidFill>
                  <a:srgbClr val="000000"/>
                </a:solidFill>
                <a:latin typeface="游ゴシック"/>
              </a:rPr>
              <a:t>メールアドレス</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endParaRPr b="0" lang="en-US" sz="1800" spc="-1" strike="noStrike">
              <a:latin typeface="Arial"/>
            </a:endParaRPr>
          </a:p>
          <a:p>
            <a:pPr>
              <a:lnSpc>
                <a:spcPct val="150000"/>
              </a:lnSpc>
            </a:pPr>
            <a:r>
              <a:rPr b="0" lang="en-US" sz="1800" spc="-1" strike="noStrike">
                <a:solidFill>
                  <a:srgbClr val="000000"/>
                </a:solidFill>
                <a:latin typeface="游ゴシック"/>
              </a:rPr>
              <a:t>●</a:t>
            </a:r>
            <a:r>
              <a:rPr b="0" lang="en-US" sz="1800" spc="-1" strike="noStrike">
                <a:solidFill>
                  <a:srgbClr val="000000"/>
                </a:solidFill>
                <a:latin typeface="游ゴシック"/>
              </a:rPr>
              <a:t>電話番号</a:t>
            </a:r>
            <a:endParaRPr b="0" lang="en-US" sz="1800" spc="-1" strike="noStrike">
              <a:latin typeface="Arial"/>
            </a:endParaRPr>
          </a:p>
          <a:p>
            <a:pPr>
              <a:lnSpc>
                <a:spcPct val="150000"/>
              </a:lnSpc>
            </a:pPr>
            <a:r>
              <a:rPr b="0" lang="en-US" sz="1800" spc="-1" strike="noStrike">
                <a:solidFill>
                  <a:srgbClr val="000000"/>
                </a:solidFill>
                <a:latin typeface="游ゴシック"/>
              </a:rPr>
              <a:t>●</a:t>
            </a:r>
            <a:r>
              <a:rPr b="0" lang="en-US" sz="1800" spc="-1" strike="noStrike">
                <a:solidFill>
                  <a:srgbClr val="000000"/>
                </a:solidFill>
                <a:latin typeface="游ゴシック"/>
              </a:rPr>
              <a:t>住所</a:t>
            </a:r>
            <a:endParaRPr b="0" lang="en-US" sz="1800" spc="-1" strike="noStrike">
              <a:latin typeface="Arial"/>
            </a:endParaRPr>
          </a:p>
        </p:txBody>
      </p:sp>
      <p:sp>
        <p:nvSpPr>
          <p:cNvPr id="299" name="CustomShape 5"/>
          <p:cNvSpPr/>
          <p:nvPr/>
        </p:nvSpPr>
        <p:spPr>
          <a:xfrm>
            <a:off x="5634360" y="1522440"/>
            <a:ext cx="3532320" cy="17316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300" name="CustomShape 6"/>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301" name="CustomShape 7"/>
          <p:cNvSpPr/>
          <p:nvPr/>
        </p:nvSpPr>
        <p:spPr>
          <a:xfrm>
            <a:off x="9027720" y="5855760"/>
            <a:ext cx="336708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addressCreate.jsp</a:t>
            </a:r>
            <a:endParaRPr b="0" lang="en-US" sz="2800" spc="-1" strike="noStrike">
              <a:latin typeface="Arial"/>
            </a:endParaRPr>
          </a:p>
        </p:txBody>
      </p:sp>
      <p:sp>
        <p:nvSpPr>
          <p:cNvPr id="302" name="CustomShape 8"/>
          <p:cNvSpPr/>
          <p:nvPr/>
        </p:nvSpPr>
        <p:spPr>
          <a:xfrm>
            <a:off x="5445360" y="595224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送信</a:t>
            </a:r>
            <a:endParaRPr b="0" lang="en-US" sz="1800" spc="-1" strike="noStrike">
              <a:latin typeface="Arial"/>
            </a:endParaRPr>
          </a:p>
        </p:txBody>
      </p:sp>
      <p:sp>
        <p:nvSpPr>
          <p:cNvPr id="303" name="CustomShape 9"/>
          <p:cNvSpPr/>
          <p:nvPr/>
        </p:nvSpPr>
        <p:spPr>
          <a:xfrm>
            <a:off x="5634360" y="1971000"/>
            <a:ext cx="3532320" cy="17316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304" name="CustomShape 10"/>
          <p:cNvSpPr/>
          <p:nvPr/>
        </p:nvSpPr>
        <p:spPr>
          <a:xfrm>
            <a:off x="5611680" y="2448000"/>
            <a:ext cx="3532320" cy="17316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305" name="CustomShape 11"/>
          <p:cNvSpPr/>
          <p:nvPr/>
        </p:nvSpPr>
        <p:spPr>
          <a:xfrm>
            <a:off x="5611680" y="2850840"/>
            <a:ext cx="3532320" cy="17316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306" name="CustomShape 12"/>
          <p:cNvSpPr/>
          <p:nvPr/>
        </p:nvSpPr>
        <p:spPr>
          <a:xfrm>
            <a:off x="5616000" y="4074840"/>
            <a:ext cx="3532320" cy="17316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307" name="CustomShape 13"/>
          <p:cNvSpPr/>
          <p:nvPr/>
        </p:nvSpPr>
        <p:spPr>
          <a:xfrm>
            <a:off x="5611680" y="4464000"/>
            <a:ext cx="3532320" cy="17316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308" name="CustomShape 14"/>
          <p:cNvSpPr/>
          <p:nvPr/>
        </p:nvSpPr>
        <p:spPr>
          <a:xfrm>
            <a:off x="5611680" y="4938840"/>
            <a:ext cx="3532320" cy="173160"/>
          </a:xfrm>
          <a:prstGeom prst="rect">
            <a:avLst/>
          </a:prstGeom>
          <a:ln>
            <a:solidFill>
              <a:schemeClr val="tx1"/>
            </a:solidFill>
          </a:ln>
        </p:spPr>
        <p:style>
          <a:lnRef idx="2">
            <a:schemeClr val="accent6"/>
          </a:lnRef>
          <a:fillRef idx="1">
            <a:schemeClr val="lt1"/>
          </a:fillRef>
          <a:effectRef idx="0">
            <a:schemeClr val="accent6"/>
          </a:effectRef>
          <a:fontRef idx="minor"/>
        </p:style>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0" y="334800"/>
            <a:ext cx="12191760" cy="652320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310" name="CustomShape 2"/>
          <p:cNvSpPr/>
          <p:nvPr/>
        </p:nvSpPr>
        <p:spPr>
          <a:xfrm>
            <a:off x="8720280" y="5855760"/>
            <a:ext cx="347112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addressConfirm.jsp</a:t>
            </a:r>
            <a:endParaRPr b="0" lang="en-US" sz="2800" spc="-1" strike="noStrike">
              <a:latin typeface="Arial"/>
            </a:endParaRPr>
          </a:p>
        </p:txBody>
      </p:sp>
      <p:sp>
        <p:nvSpPr>
          <p:cNvPr id="311"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312"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313" name="CustomShape 5"/>
          <p:cNvSpPr/>
          <p:nvPr/>
        </p:nvSpPr>
        <p:spPr>
          <a:xfrm>
            <a:off x="3627360" y="1152000"/>
            <a:ext cx="5012640" cy="5072760"/>
          </a:xfrm>
          <a:prstGeom prst="roundRect">
            <a:avLst>
              <a:gd name="adj" fmla="val 3641"/>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314" name="CustomShape 6"/>
          <p:cNvSpPr/>
          <p:nvPr/>
        </p:nvSpPr>
        <p:spPr>
          <a:xfrm>
            <a:off x="4796280" y="1512000"/>
            <a:ext cx="2835720" cy="4238280"/>
          </a:xfrm>
          <a:prstGeom prst="rect">
            <a:avLst/>
          </a:prstGeom>
          <a:solidFill>
            <a:schemeClr val="accent5">
              <a:lumMod val="60000"/>
              <a:lumOff val="40000"/>
            </a:schemeClr>
          </a:solidFill>
          <a:ln>
            <a:noFill/>
          </a:ln>
        </p:spPr>
        <p:style>
          <a:lnRef idx="0"/>
          <a:fillRef idx="0"/>
          <a:effectRef idx="0"/>
          <a:fontRef idx="minor"/>
        </p:style>
        <p:txBody>
          <a:bodyPr lIns="90000" rIns="90000" tIns="45000" bIns="45000"/>
          <a:p>
            <a:pPr>
              <a:lnSpc>
                <a:spcPct val="150000"/>
              </a:lnSpc>
            </a:pPr>
            <a:r>
              <a:rPr b="0" lang="en-US" sz="1300" spc="-1" strike="noStrike">
                <a:solidFill>
                  <a:srgbClr val="000000"/>
                </a:solidFill>
                <a:latin typeface="游ゴシック"/>
              </a:rPr>
              <a:t>名前</a:t>
            </a:r>
            <a:endParaRPr b="0" lang="en-US" sz="1300" spc="-1" strike="noStrike">
              <a:latin typeface="Arial"/>
            </a:endParaRPr>
          </a:p>
          <a:p>
            <a:pPr>
              <a:lnSpc>
                <a:spcPct val="150000"/>
              </a:lnSpc>
            </a:pPr>
            <a:r>
              <a:rPr b="0" lang="en-US" sz="1300" spc="-1" strike="noStrike">
                <a:solidFill>
                  <a:srgbClr val="000000"/>
                </a:solidFill>
                <a:latin typeface="游ゴシック"/>
              </a:rPr>
              <a:t>＿＿＿＿＿＿＿＿＿＿＿＿＿</a:t>
            </a:r>
            <a:endParaRPr b="0" lang="en-US" sz="1300" spc="-1" strike="noStrike">
              <a:latin typeface="Arial"/>
            </a:endParaRPr>
          </a:p>
          <a:p>
            <a:pPr>
              <a:lnSpc>
                <a:spcPct val="150000"/>
              </a:lnSpc>
            </a:pPr>
            <a:r>
              <a:rPr b="0" lang="en-US" sz="1300" spc="-1" strike="noStrike">
                <a:solidFill>
                  <a:srgbClr val="000000"/>
                </a:solidFill>
                <a:latin typeface="游ゴシック"/>
              </a:rPr>
              <a:t>ふりがな</a:t>
            </a:r>
            <a:endParaRPr b="0" lang="en-US" sz="1300" spc="-1" strike="noStrike">
              <a:latin typeface="Arial"/>
            </a:endParaRPr>
          </a:p>
          <a:p>
            <a:pPr>
              <a:lnSpc>
                <a:spcPct val="150000"/>
              </a:lnSpc>
            </a:pPr>
            <a:r>
              <a:rPr b="0" lang="en-US" sz="1300" spc="-1" strike="noStrike">
                <a:solidFill>
                  <a:srgbClr val="000000"/>
                </a:solidFill>
                <a:latin typeface="游ゴシック"/>
              </a:rPr>
              <a:t>＿＿＿＿＿＿＿＿＿＿＿＿＿</a:t>
            </a:r>
            <a:endParaRPr b="0" lang="en-US" sz="1300" spc="-1" strike="noStrike">
              <a:latin typeface="Arial"/>
            </a:endParaRPr>
          </a:p>
          <a:p>
            <a:pPr>
              <a:lnSpc>
                <a:spcPct val="150000"/>
              </a:lnSpc>
            </a:pPr>
            <a:r>
              <a:rPr b="0" lang="en-US" sz="1300" spc="-1" strike="noStrike">
                <a:solidFill>
                  <a:srgbClr val="000000"/>
                </a:solidFill>
                <a:latin typeface="游ゴシック"/>
              </a:rPr>
              <a:t>性別</a:t>
            </a:r>
            <a:endParaRPr b="0" lang="en-US" sz="1300" spc="-1" strike="noStrike">
              <a:latin typeface="Arial"/>
            </a:endParaRPr>
          </a:p>
          <a:p>
            <a:pPr>
              <a:lnSpc>
                <a:spcPct val="150000"/>
              </a:lnSpc>
            </a:pPr>
            <a:r>
              <a:rPr b="0" lang="en-US" sz="1300" spc="-1" strike="noStrike">
                <a:solidFill>
                  <a:srgbClr val="000000"/>
                </a:solidFill>
                <a:latin typeface="游ゴシック"/>
              </a:rPr>
              <a:t>＿＿＿＿＿＿＿＿＿＿＿＿＿</a:t>
            </a:r>
            <a:endParaRPr b="0" lang="en-US" sz="1300" spc="-1" strike="noStrike">
              <a:latin typeface="Arial"/>
            </a:endParaRPr>
          </a:p>
          <a:p>
            <a:pPr>
              <a:lnSpc>
                <a:spcPct val="150000"/>
              </a:lnSpc>
            </a:pPr>
            <a:r>
              <a:rPr b="0" lang="en-US" sz="1300" spc="-1" strike="noStrike">
                <a:solidFill>
                  <a:srgbClr val="000000"/>
                </a:solidFill>
                <a:latin typeface="游ゴシック"/>
              </a:rPr>
              <a:t>メールアドレス</a:t>
            </a:r>
            <a:endParaRPr b="0" lang="en-US" sz="1300" spc="-1" strike="noStrike">
              <a:latin typeface="Arial"/>
            </a:endParaRPr>
          </a:p>
          <a:p>
            <a:pPr>
              <a:lnSpc>
                <a:spcPct val="150000"/>
              </a:lnSpc>
            </a:pPr>
            <a:r>
              <a:rPr b="0" lang="en-US" sz="1300" spc="-1" strike="noStrike">
                <a:solidFill>
                  <a:srgbClr val="000000"/>
                </a:solidFill>
                <a:latin typeface="游ゴシック"/>
              </a:rPr>
              <a:t>＿＿＿＿＿＿＿＿＿＿＿＿＿</a:t>
            </a:r>
            <a:endParaRPr b="0" lang="en-US" sz="1300" spc="-1" strike="noStrike">
              <a:latin typeface="Arial"/>
            </a:endParaRPr>
          </a:p>
          <a:p>
            <a:pPr>
              <a:lnSpc>
                <a:spcPct val="150000"/>
              </a:lnSpc>
            </a:pPr>
            <a:r>
              <a:rPr b="0" lang="en-US" sz="1300" spc="-1" strike="noStrike">
                <a:solidFill>
                  <a:srgbClr val="000000"/>
                </a:solidFill>
                <a:latin typeface="游ゴシック"/>
              </a:rPr>
              <a:t>電話番号</a:t>
            </a:r>
            <a:endParaRPr b="0" lang="en-US" sz="1300" spc="-1" strike="noStrike">
              <a:latin typeface="Arial"/>
            </a:endParaRPr>
          </a:p>
          <a:p>
            <a:pPr>
              <a:lnSpc>
                <a:spcPct val="150000"/>
              </a:lnSpc>
            </a:pPr>
            <a:r>
              <a:rPr b="0" lang="en-US" sz="1300" spc="-1" strike="noStrike">
                <a:solidFill>
                  <a:srgbClr val="000000"/>
                </a:solidFill>
                <a:latin typeface="游ゴシック"/>
              </a:rPr>
              <a:t>＿＿＿＿＿＿＿＿＿＿＿＿＿</a:t>
            </a:r>
            <a:endParaRPr b="0" lang="en-US" sz="1300" spc="-1" strike="noStrike">
              <a:latin typeface="Arial"/>
            </a:endParaRPr>
          </a:p>
          <a:p>
            <a:pPr>
              <a:lnSpc>
                <a:spcPct val="150000"/>
              </a:lnSpc>
            </a:pPr>
            <a:r>
              <a:rPr b="0" lang="en-US" sz="1300" spc="-1" strike="noStrike">
                <a:solidFill>
                  <a:srgbClr val="000000"/>
                </a:solidFill>
                <a:latin typeface="游ゴシック"/>
              </a:rPr>
              <a:t>住所</a:t>
            </a:r>
            <a:endParaRPr b="0" lang="en-US" sz="1300" spc="-1" strike="noStrike">
              <a:latin typeface="Arial"/>
            </a:endParaRPr>
          </a:p>
          <a:p>
            <a:pPr>
              <a:lnSpc>
                <a:spcPct val="150000"/>
              </a:lnSpc>
            </a:pPr>
            <a:r>
              <a:rPr b="0" lang="en-US" sz="1300" spc="-1" strike="noStrike">
                <a:solidFill>
                  <a:srgbClr val="000000"/>
                </a:solidFill>
                <a:latin typeface="游ゴシック"/>
              </a:rPr>
              <a:t>＿＿＿＿＿＿＿＿＿＿＿＿＿</a:t>
            </a:r>
            <a:endParaRPr b="0" lang="en-US" sz="1300" spc="-1" strike="noStrike">
              <a:latin typeface="Arial"/>
            </a:endParaRPr>
          </a:p>
          <a:p>
            <a:pPr>
              <a:lnSpc>
                <a:spcPct val="150000"/>
              </a:lnSpc>
            </a:pPr>
            <a:r>
              <a:rPr b="0" lang="en-US" sz="1300" spc="-1" strike="noStrike" u="sng">
                <a:solidFill>
                  <a:srgbClr val="5b9bd5"/>
                </a:solidFill>
                <a:uFillTx/>
                <a:latin typeface="游ゴシック"/>
              </a:rPr>
              <a:t>登録する</a:t>
            </a:r>
            <a:endParaRPr b="0" lang="en-US" sz="1300" spc="-1" strike="noStrike">
              <a:latin typeface="Arial"/>
            </a:endParaRPr>
          </a:p>
          <a:p>
            <a:pPr>
              <a:lnSpc>
                <a:spcPct val="150000"/>
              </a:lnSpc>
            </a:pPr>
            <a:r>
              <a:rPr b="0" lang="en-US" sz="1300" spc="-1" strike="noStrike" u="sng">
                <a:solidFill>
                  <a:srgbClr val="5b9bd5"/>
                </a:solidFill>
                <a:uFillTx/>
                <a:latin typeface="游ゴシック"/>
              </a:rPr>
              <a:t>戻る</a:t>
            </a:r>
            <a:endParaRPr b="0" lang="en-US" sz="1300" spc="-1" strike="noStrike">
              <a:latin typeface="Arial"/>
            </a:endParaRPr>
          </a:p>
        </p:txBody>
      </p:sp>
      <p:sp>
        <p:nvSpPr>
          <p:cNvPr id="315" name="TextShape 7"/>
          <p:cNvSpPr txBox="1"/>
          <p:nvPr/>
        </p:nvSpPr>
        <p:spPr>
          <a:xfrm>
            <a:off x="4104000" y="720000"/>
            <a:ext cx="4526640" cy="324720"/>
          </a:xfrm>
          <a:prstGeom prst="rect">
            <a:avLst/>
          </a:prstGeom>
          <a:noFill/>
          <a:ln>
            <a:noFill/>
          </a:ln>
        </p:spPr>
        <p:txBody>
          <a:bodyPr lIns="90000" rIns="90000" tIns="45000" bIns="45000"/>
          <a:p>
            <a:r>
              <a:rPr b="1" lang="en-US" sz="1600" spc="-1" strike="noStrike">
                <a:solidFill>
                  <a:srgbClr val="000000"/>
                </a:solidFill>
                <a:latin typeface="游ゴシック"/>
              </a:rPr>
              <a:t>以下の内容で登録します。よろしいですか？</a:t>
            </a:r>
            <a:endParaRPr b="0" lang="en-US" sz="16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317" name="CustomShape 2"/>
          <p:cNvSpPr/>
          <p:nvPr/>
        </p:nvSpPr>
        <p:spPr>
          <a:xfrm>
            <a:off x="3156480" y="1099440"/>
            <a:ext cx="5878440" cy="313812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318"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319"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320" name="CustomShape 5"/>
          <p:cNvSpPr/>
          <p:nvPr/>
        </p:nvSpPr>
        <p:spPr>
          <a:xfrm>
            <a:off x="4554000" y="2529000"/>
            <a:ext cx="46288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a:t>
            </a:r>
            <a:r>
              <a:rPr b="0" lang="en-US" sz="1800" spc="-1" strike="noStrike">
                <a:solidFill>
                  <a:srgbClr val="000000"/>
                </a:solidFill>
                <a:latin typeface="游ゴシック"/>
              </a:rPr>
              <a:t>秒後に商品選択に戻ります</a:t>
            </a:r>
            <a:endParaRPr b="0" lang="en-US" sz="1800" spc="-1" strike="noStrike">
              <a:latin typeface="Arial"/>
            </a:endParaRPr>
          </a:p>
        </p:txBody>
      </p:sp>
      <p:sp>
        <p:nvSpPr>
          <p:cNvPr id="321" name="CustomShape 6"/>
          <p:cNvSpPr/>
          <p:nvPr/>
        </p:nvSpPr>
        <p:spPr>
          <a:xfrm>
            <a:off x="3029760" y="1683000"/>
            <a:ext cx="6152760" cy="639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游ゴシック"/>
              </a:rPr>
              <a:t>登録が完了しました</a:t>
            </a:r>
            <a:endParaRPr b="0" lang="en-US" sz="1800" spc="-1" strike="noStrike">
              <a:latin typeface="Arial"/>
            </a:endParaRPr>
          </a:p>
          <a:p>
            <a:pPr algn="ctr">
              <a:lnSpc>
                <a:spcPct val="100000"/>
              </a:lnSpc>
            </a:pPr>
            <a:endParaRPr b="0" lang="en-US" sz="1800" spc="-1" strike="noStrike">
              <a:latin typeface="Arial"/>
            </a:endParaRPr>
          </a:p>
        </p:txBody>
      </p:sp>
      <p:sp>
        <p:nvSpPr>
          <p:cNvPr id="322" name="CustomShape 7"/>
          <p:cNvSpPr/>
          <p:nvPr/>
        </p:nvSpPr>
        <p:spPr>
          <a:xfrm flipV="1">
            <a:off x="6095880" y="1221120"/>
            <a:ext cx="360" cy="16538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323" name="CustomShape 8"/>
          <p:cNvSpPr/>
          <p:nvPr/>
        </p:nvSpPr>
        <p:spPr>
          <a:xfrm>
            <a:off x="5040000" y="4528800"/>
            <a:ext cx="46288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（自動遷移）</a:t>
            </a:r>
            <a:endParaRPr b="0" lang="en-US" sz="1800" spc="-1" strike="noStrike">
              <a:latin typeface="Arial"/>
            </a:endParaRPr>
          </a:p>
        </p:txBody>
      </p:sp>
      <p:sp>
        <p:nvSpPr>
          <p:cNvPr id="324" name="CustomShape 9"/>
          <p:cNvSpPr/>
          <p:nvPr/>
        </p:nvSpPr>
        <p:spPr>
          <a:xfrm>
            <a:off x="8476200" y="5855760"/>
            <a:ext cx="371520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addressComplete.jsp</a:t>
            </a:r>
            <a:endParaRPr b="0" lang="en-US" sz="2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326" name="CustomShape 2"/>
          <p:cNvSpPr/>
          <p:nvPr/>
        </p:nvSpPr>
        <p:spPr>
          <a:xfrm>
            <a:off x="3156480" y="802440"/>
            <a:ext cx="5878440" cy="313812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327"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328"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329" name="CustomShape 5"/>
          <p:cNvSpPr/>
          <p:nvPr/>
        </p:nvSpPr>
        <p:spPr>
          <a:xfrm>
            <a:off x="8070120" y="5829480"/>
            <a:ext cx="412164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settlementComplete.jsp</a:t>
            </a:r>
            <a:endParaRPr b="0" lang="en-US" sz="2800" spc="-1" strike="noStrike">
              <a:latin typeface="Arial"/>
            </a:endParaRPr>
          </a:p>
        </p:txBody>
      </p:sp>
      <p:sp>
        <p:nvSpPr>
          <p:cNvPr id="330" name="CustomShape 6"/>
          <p:cNvSpPr/>
          <p:nvPr/>
        </p:nvSpPr>
        <p:spPr>
          <a:xfrm>
            <a:off x="3781440" y="2994840"/>
            <a:ext cx="462888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游ゴシック"/>
              </a:rPr>
              <a:t>〇秒後に商品選択に戻ります</a:t>
            </a:r>
            <a:endParaRPr b="0" lang="en-US" sz="1800" spc="-1" strike="noStrike">
              <a:latin typeface="Arial"/>
            </a:endParaRPr>
          </a:p>
        </p:txBody>
      </p:sp>
      <p:sp>
        <p:nvSpPr>
          <p:cNvPr id="331" name="CustomShape 7"/>
          <p:cNvSpPr/>
          <p:nvPr/>
        </p:nvSpPr>
        <p:spPr>
          <a:xfrm>
            <a:off x="3019320" y="2002320"/>
            <a:ext cx="615276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游ゴシック"/>
              </a:rPr>
              <a:t>ご購入ありがとうございました</a:t>
            </a:r>
            <a:endParaRPr b="0" lang="en-US" sz="1800" spc="-1" strike="noStrike">
              <a:latin typeface="Arial"/>
            </a:endParaRPr>
          </a:p>
        </p:txBody>
      </p:sp>
      <p:sp>
        <p:nvSpPr>
          <p:cNvPr id="332" name="CustomShape 8"/>
          <p:cNvSpPr/>
          <p:nvPr/>
        </p:nvSpPr>
        <p:spPr>
          <a:xfrm flipV="1">
            <a:off x="6095880" y="2462760"/>
            <a:ext cx="360" cy="9014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333" name="CustomShape 9"/>
          <p:cNvSpPr/>
          <p:nvPr/>
        </p:nvSpPr>
        <p:spPr>
          <a:xfrm>
            <a:off x="3781440" y="4279320"/>
            <a:ext cx="462888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游ゴシック"/>
              </a:rPr>
              <a:t>&lt;--</a:t>
            </a:r>
            <a:r>
              <a:rPr b="0" lang="en-US" sz="1800" spc="-1" strike="noStrike">
                <a:solidFill>
                  <a:srgbClr val="000000"/>
                </a:solidFill>
                <a:latin typeface="游ゴシック"/>
              </a:rPr>
              <a:t>自動遷移</a:t>
            </a:r>
            <a:r>
              <a:rPr b="0" lang="en-US" sz="1800" spc="-1" strike="noStrike">
                <a:solidFill>
                  <a:srgbClr val="000000"/>
                </a:solidFill>
                <a:latin typeface="游ゴシック"/>
              </a:rPr>
              <a:t>--&gt;</a:t>
            </a:r>
            <a:endParaRPr b="0" lang="en-US"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2160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335" name="CustomShape 2"/>
          <p:cNvSpPr/>
          <p:nvPr/>
        </p:nvSpPr>
        <p:spPr>
          <a:xfrm>
            <a:off x="3102120" y="1512000"/>
            <a:ext cx="5987520" cy="471420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336"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337"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338" name="CustomShape 5"/>
          <p:cNvSpPr/>
          <p:nvPr/>
        </p:nvSpPr>
        <p:spPr>
          <a:xfrm>
            <a:off x="3570120" y="1097640"/>
            <a:ext cx="4994280" cy="4479480"/>
          </a:xfrm>
          <a:prstGeom prst="rect">
            <a:avLst/>
          </a:prstGeom>
          <a:noFill/>
          <a:ln>
            <a:noFill/>
          </a:ln>
        </p:spPr>
        <p:style>
          <a:lnRef idx="0"/>
          <a:fillRef idx="0"/>
          <a:effectRef idx="0"/>
          <a:fontRef idx="minor"/>
        </p:style>
        <p:txBody>
          <a:bodyPr lIns="90000" rIns="90000" tIns="45000" bIns="45000"/>
          <a:p>
            <a:pPr>
              <a:lnSpc>
                <a:spcPct val="150000"/>
              </a:lnSpc>
            </a:pP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游ゴシック"/>
              </a:rPr>
              <a:t>■</a:t>
            </a:r>
            <a:r>
              <a:rPr b="0" lang="en-US" sz="1800" spc="-1" strike="noStrike">
                <a:solidFill>
                  <a:srgbClr val="000000"/>
                </a:solidFill>
                <a:latin typeface="游ゴシック"/>
              </a:rPr>
              <a:t>ユーザー情報</a:t>
            </a:r>
            <a:endParaRPr b="0" lang="en-US" sz="1800" spc="-1" strike="noStrike">
              <a:latin typeface="Arial"/>
            </a:endParaRPr>
          </a:p>
          <a:p>
            <a:pPr>
              <a:lnSpc>
                <a:spcPct val="150000"/>
              </a:lnSpc>
            </a:pPr>
            <a:r>
              <a:rPr b="0" lang="en-US" sz="1800" spc="-1" strike="noStrike">
                <a:solidFill>
                  <a:srgbClr val="000000"/>
                </a:solidFill>
                <a:latin typeface="游ゴシック"/>
              </a:rPr>
              <a:t>姓　　　　　　　名</a:t>
            </a:r>
            <a:endParaRPr b="0" lang="en-US" sz="1800" spc="-1" strike="noStrike">
              <a:latin typeface="Arial"/>
            </a:endParaRPr>
          </a:p>
          <a:p>
            <a:pPr>
              <a:lnSpc>
                <a:spcPct val="150000"/>
              </a:lnSpc>
            </a:pPr>
            <a:r>
              <a:rPr b="0" lang="en-US" sz="1800" spc="-1" strike="noStrike">
                <a:solidFill>
                  <a:srgbClr val="000000"/>
                </a:solidFill>
                <a:latin typeface="游ゴシック"/>
              </a:rPr>
              <a:t>ふりがな</a:t>
            </a:r>
            <a:endParaRPr b="0" lang="en-US" sz="1800" spc="-1" strike="noStrike">
              <a:latin typeface="Arial"/>
            </a:endParaRPr>
          </a:p>
          <a:p>
            <a:pPr>
              <a:lnSpc>
                <a:spcPct val="150000"/>
              </a:lnSpc>
            </a:pPr>
            <a:r>
              <a:rPr b="0" lang="en-US" sz="1800" spc="-1" strike="noStrike">
                <a:solidFill>
                  <a:srgbClr val="000000"/>
                </a:solidFill>
                <a:latin typeface="游ゴシック"/>
              </a:rPr>
              <a:t>性別　　〇性</a:t>
            </a:r>
            <a:endParaRPr b="0" lang="en-US" sz="1800" spc="-1" strike="noStrike">
              <a:latin typeface="Arial"/>
            </a:endParaRPr>
          </a:p>
          <a:p>
            <a:pPr>
              <a:lnSpc>
                <a:spcPct val="150000"/>
              </a:lnSpc>
            </a:pPr>
            <a:r>
              <a:rPr b="0" lang="en-US" sz="1800" spc="-1" strike="noStrike">
                <a:solidFill>
                  <a:srgbClr val="000000"/>
                </a:solidFill>
                <a:latin typeface="游ゴシック"/>
              </a:rPr>
              <a:t>メールアドレス　　</a:t>
            </a:r>
            <a:r>
              <a:rPr b="0" lang="en-US" sz="1800" spc="-1" strike="noStrike" u="sng">
                <a:solidFill>
                  <a:srgbClr val="0563c1"/>
                </a:solidFill>
                <a:uFillTx/>
                <a:latin typeface="游ゴシック"/>
                <a:hlinkClick r:id="rId1"/>
              </a:rPr>
              <a:t>aaaaaaaaaa@gmail.com</a:t>
            </a:r>
            <a:endParaRPr b="0" lang="en-US" sz="1800" spc="-1" strike="noStrike">
              <a:latin typeface="Arial"/>
            </a:endParaRPr>
          </a:p>
          <a:p>
            <a:pPr>
              <a:lnSpc>
                <a:spcPct val="150000"/>
              </a:lnSpc>
            </a:pP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游ゴシック"/>
              </a:rPr>
              <a:t>■</a:t>
            </a:r>
            <a:r>
              <a:rPr b="0" lang="en-US" sz="1800" spc="-1" strike="noStrike">
                <a:solidFill>
                  <a:srgbClr val="000000"/>
                </a:solidFill>
                <a:latin typeface="游ゴシック"/>
              </a:rPr>
              <a:t>購入履歴</a:t>
            </a:r>
            <a:endParaRPr b="0" lang="en-US" sz="1800" spc="-1" strike="noStrike">
              <a:latin typeface="Arial"/>
            </a:endParaRPr>
          </a:p>
          <a:p>
            <a:pPr>
              <a:lnSpc>
                <a:spcPct val="150000"/>
              </a:lnSpc>
            </a:pPr>
            <a:endParaRPr b="0" lang="en-US" sz="1800" spc="-1" strike="noStrike">
              <a:latin typeface="Arial"/>
            </a:endParaRPr>
          </a:p>
        </p:txBody>
      </p:sp>
      <p:sp>
        <p:nvSpPr>
          <p:cNvPr id="339" name="CustomShape 6"/>
          <p:cNvSpPr/>
          <p:nvPr/>
        </p:nvSpPr>
        <p:spPr>
          <a:xfrm>
            <a:off x="9942120" y="5855760"/>
            <a:ext cx="224928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myPage.jsp</a:t>
            </a:r>
            <a:endParaRPr b="0" lang="en-US" sz="2800" spc="-1" strike="noStrike">
              <a:latin typeface="Arial"/>
            </a:endParaRPr>
          </a:p>
        </p:txBody>
      </p:sp>
      <p:sp>
        <p:nvSpPr>
          <p:cNvPr id="340" name="CustomShape 7"/>
          <p:cNvSpPr/>
          <p:nvPr/>
        </p:nvSpPr>
        <p:spPr>
          <a:xfrm>
            <a:off x="3738600" y="527436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購入履歴</a:t>
            </a:r>
            <a:endParaRPr b="0" lang="en-US" sz="1800" spc="-1" strike="noStrike">
              <a:latin typeface="Arial"/>
            </a:endParaRPr>
          </a:p>
        </p:txBody>
      </p:sp>
      <p:sp>
        <p:nvSpPr>
          <p:cNvPr id="341" name="CustomShape 8"/>
          <p:cNvSpPr/>
          <p:nvPr/>
        </p:nvSpPr>
        <p:spPr>
          <a:xfrm>
            <a:off x="3570120" y="4511160"/>
            <a:ext cx="211500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パスワード変更</a:t>
            </a:r>
            <a:endParaRPr b="0" lang="en-US" sz="1800" spc="-1" strike="noStrike">
              <a:latin typeface="Arial"/>
            </a:endParaRPr>
          </a:p>
        </p:txBody>
      </p:sp>
      <p:sp>
        <p:nvSpPr>
          <p:cNvPr id="342" name="CustomShape 9"/>
          <p:cNvSpPr/>
          <p:nvPr/>
        </p:nvSpPr>
        <p:spPr>
          <a:xfrm>
            <a:off x="3570120" y="4106520"/>
            <a:ext cx="211500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ユーザー情報変更</a:t>
            </a:r>
            <a:endParaRPr b="0" lang="en-US" sz="1800" spc="-1" strike="noStrike">
              <a:latin typeface="Arial"/>
            </a:endParaRPr>
          </a:p>
        </p:txBody>
      </p:sp>
      <p:sp>
        <p:nvSpPr>
          <p:cNvPr id="343" name="TextShape 10"/>
          <p:cNvSpPr txBox="1"/>
          <p:nvPr/>
        </p:nvSpPr>
        <p:spPr>
          <a:xfrm>
            <a:off x="5400000" y="792000"/>
            <a:ext cx="1485720" cy="319320"/>
          </a:xfrm>
          <a:prstGeom prst="rect">
            <a:avLst/>
          </a:prstGeom>
          <a:noFill/>
          <a:ln>
            <a:noFill/>
          </a:ln>
        </p:spPr>
        <p:txBody>
          <a:bodyPr lIns="90000" rIns="90000" tIns="45000" bIns="45000"/>
          <a:p>
            <a:r>
              <a:rPr b="1" lang="en-US" sz="1800" spc="-1" strike="noStrike">
                <a:solidFill>
                  <a:srgbClr val="000000"/>
                </a:solidFill>
                <a:latin typeface="游ゴシック"/>
              </a:rPr>
              <a:t>-</a:t>
            </a:r>
            <a:r>
              <a:rPr b="1" lang="en-US" sz="1800" spc="-1" strike="noStrike">
                <a:solidFill>
                  <a:srgbClr val="000000"/>
                </a:solidFill>
                <a:latin typeface="游ゴシック"/>
              </a:rPr>
              <a:t>マイページ</a:t>
            </a:r>
            <a:r>
              <a:rPr b="1" lang="en-US" sz="1800" spc="-1" strike="noStrike">
                <a:solidFill>
                  <a:srgbClr val="000000"/>
                </a:solidFill>
                <a:latin typeface="游ゴシック"/>
              </a:rPr>
              <a:t>-</a:t>
            </a:r>
            <a:endParaRPr b="0" lang="en-US"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345" name="CustomShape 2"/>
          <p:cNvSpPr/>
          <p:nvPr/>
        </p:nvSpPr>
        <p:spPr>
          <a:xfrm>
            <a:off x="1785240" y="595080"/>
            <a:ext cx="8621280" cy="563112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346"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347"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348" name="CustomShape 5"/>
          <p:cNvSpPr/>
          <p:nvPr/>
        </p:nvSpPr>
        <p:spPr>
          <a:xfrm>
            <a:off x="3473280" y="1474920"/>
            <a:ext cx="5355360" cy="3382200"/>
          </a:xfrm>
          <a:prstGeom prst="rect">
            <a:avLst/>
          </a:prstGeom>
          <a:solidFill>
            <a:schemeClr val="accent5">
              <a:lumMod val="60000"/>
              <a:lumOff val="40000"/>
            </a:schemeClr>
          </a:solidFill>
          <a:ln>
            <a:noFill/>
          </a:ln>
        </p:spPr>
        <p:style>
          <a:lnRef idx="0"/>
          <a:fillRef idx="0"/>
          <a:effectRef idx="0"/>
          <a:fontRef idx="minor"/>
        </p:style>
        <p:txBody>
          <a:bodyPr lIns="90000" rIns="90000" tIns="45000" bIns="45000"/>
          <a:p>
            <a:pPr>
              <a:lnSpc>
                <a:spcPct val="150000"/>
              </a:lnSpc>
            </a:pPr>
            <a:r>
              <a:rPr b="0" lang="en-US" sz="1800" spc="-1" strike="noStrike">
                <a:solidFill>
                  <a:srgbClr val="000000"/>
                </a:solidFill>
                <a:latin typeface="游ゴシック"/>
              </a:rPr>
              <a:t>名前</a:t>
            </a:r>
            <a:r>
              <a:rPr b="0" lang="en-US" sz="1800" spc="-1" strike="noStrike">
                <a:solidFill>
                  <a:srgbClr val="000000"/>
                </a:solidFill>
                <a:latin typeface="游ゴシック"/>
              </a:rPr>
              <a:t>(</a:t>
            </a:r>
            <a:r>
              <a:rPr b="0" lang="en-US" sz="1800" spc="-1" strike="noStrike">
                <a:solidFill>
                  <a:srgbClr val="000000"/>
                </a:solidFill>
                <a:latin typeface="游ゴシック"/>
              </a:rPr>
              <a:t>姓</a:t>
            </a:r>
            <a:r>
              <a:rPr b="0" lang="en-US" sz="1800" spc="-1" strike="noStrike">
                <a:solidFill>
                  <a:srgbClr val="000000"/>
                </a:solidFill>
                <a:latin typeface="游ゴシック"/>
              </a:rPr>
              <a:t>)</a:t>
            </a:r>
            <a:r>
              <a:rPr b="0" lang="en-US" sz="11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endParaRPr b="0" lang="en-US" sz="1800" spc="-1" strike="noStrike">
              <a:latin typeface="Arial"/>
            </a:endParaRPr>
          </a:p>
          <a:p>
            <a:pPr>
              <a:lnSpc>
                <a:spcPct val="150000"/>
              </a:lnSpc>
            </a:pPr>
            <a:r>
              <a:rPr b="0" lang="en-US" sz="1800" spc="-1" strike="noStrike">
                <a:solidFill>
                  <a:srgbClr val="000000"/>
                </a:solidFill>
                <a:latin typeface="游ゴシック"/>
              </a:rPr>
              <a:t>名前</a:t>
            </a:r>
            <a:r>
              <a:rPr b="0" lang="en-US" sz="1800" spc="-1" strike="noStrike">
                <a:solidFill>
                  <a:srgbClr val="000000"/>
                </a:solidFill>
                <a:latin typeface="游ゴシック"/>
              </a:rPr>
              <a:t>(</a:t>
            </a:r>
            <a:r>
              <a:rPr b="0" lang="en-US" sz="1800" spc="-1" strike="noStrike">
                <a:solidFill>
                  <a:srgbClr val="000000"/>
                </a:solidFill>
                <a:latin typeface="游ゴシック"/>
              </a:rPr>
              <a:t>名</a:t>
            </a:r>
            <a:r>
              <a:rPr b="0" lang="en-US" sz="1800" spc="-1" strike="noStrike">
                <a:solidFill>
                  <a:srgbClr val="000000"/>
                </a:solidFill>
                <a:latin typeface="游ゴシック"/>
              </a:rPr>
              <a:t>)</a:t>
            </a:r>
            <a:r>
              <a:rPr b="0" lang="en-US" sz="11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endParaRPr b="0" lang="en-US" sz="1800" spc="-1" strike="noStrike">
              <a:latin typeface="Arial"/>
            </a:endParaRPr>
          </a:p>
          <a:p>
            <a:pPr>
              <a:lnSpc>
                <a:spcPct val="150000"/>
              </a:lnSpc>
            </a:pPr>
            <a:r>
              <a:rPr b="0" lang="en-US" sz="1800" spc="-1" strike="noStrike">
                <a:solidFill>
                  <a:srgbClr val="000000"/>
                </a:solidFill>
                <a:latin typeface="游ゴシック"/>
              </a:rPr>
              <a:t>ふりがな</a:t>
            </a:r>
            <a:r>
              <a:rPr b="0" lang="en-US" sz="1800" spc="-1" strike="noStrike">
                <a:solidFill>
                  <a:srgbClr val="000000"/>
                </a:solidFill>
                <a:latin typeface="游ゴシック"/>
              </a:rPr>
              <a:t>(</a:t>
            </a:r>
            <a:r>
              <a:rPr b="0" lang="en-US" sz="1800" spc="-1" strike="noStrike">
                <a:solidFill>
                  <a:srgbClr val="000000"/>
                </a:solidFill>
                <a:latin typeface="游ゴシック"/>
              </a:rPr>
              <a:t>姓</a:t>
            </a:r>
            <a:r>
              <a:rPr b="0" lang="en-US" sz="1800" spc="-1" strike="noStrike">
                <a:solidFill>
                  <a:srgbClr val="000000"/>
                </a:solidFill>
                <a:latin typeface="游ゴシック"/>
              </a:rPr>
              <a:t>) </a:t>
            </a:r>
            <a:r>
              <a:rPr b="0" lang="en-US" sz="1800" spc="-1" strike="noStrike">
                <a:solidFill>
                  <a:srgbClr val="000000"/>
                </a:solidFill>
                <a:latin typeface="游ゴシック"/>
              </a:rPr>
              <a:t>　　　：</a:t>
            </a:r>
            <a:endParaRPr b="0" lang="en-US" sz="1800" spc="-1" strike="noStrike">
              <a:latin typeface="Arial"/>
            </a:endParaRPr>
          </a:p>
          <a:p>
            <a:pPr>
              <a:lnSpc>
                <a:spcPct val="150000"/>
              </a:lnSpc>
            </a:pPr>
            <a:r>
              <a:rPr b="0" lang="en-US" sz="1800" spc="-1" strike="noStrike">
                <a:solidFill>
                  <a:srgbClr val="000000"/>
                </a:solidFill>
                <a:latin typeface="游ゴシック"/>
              </a:rPr>
              <a:t>ふりがな</a:t>
            </a:r>
            <a:r>
              <a:rPr b="0" lang="en-US" sz="1800" spc="-1" strike="noStrike">
                <a:solidFill>
                  <a:srgbClr val="000000"/>
                </a:solidFill>
                <a:latin typeface="游ゴシック"/>
              </a:rPr>
              <a:t>(</a:t>
            </a:r>
            <a:r>
              <a:rPr b="0" lang="en-US" sz="1800" spc="-1" strike="noStrike">
                <a:solidFill>
                  <a:srgbClr val="000000"/>
                </a:solidFill>
                <a:latin typeface="游ゴシック"/>
              </a:rPr>
              <a:t>名</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endParaRPr b="0" lang="en-US" sz="1800" spc="-1" strike="noStrike">
              <a:latin typeface="Arial"/>
            </a:endParaRPr>
          </a:p>
          <a:p>
            <a:pPr>
              <a:lnSpc>
                <a:spcPct val="150000"/>
              </a:lnSpc>
            </a:pPr>
            <a:r>
              <a:rPr b="0" lang="en-US" sz="1800" spc="-1" strike="noStrike">
                <a:solidFill>
                  <a:srgbClr val="000000"/>
                </a:solidFill>
                <a:latin typeface="游ゴシック"/>
              </a:rPr>
              <a:t>性別</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：〇男　〇女</a:t>
            </a:r>
            <a:endParaRPr b="0" lang="en-US" sz="1800" spc="-1" strike="noStrike">
              <a:latin typeface="Arial"/>
            </a:endParaRPr>
          </a:p>
          <a:p>
            <a:pPr>
              <a:lnSpc>
                <a:spcPct val="150000"/>
              </a:lnSpc>
            </a:pPr>
            <a:r>
              <a:rPr b="0" lang="en-US" sz="1800" spc="-1" strike="noStrike">
                <a:solidFill>
                  <a:srgbClr val="000000"/>
                </a:solidFill>
                <a:latin typeface="游ゴシック"/>
              </a:rPr>
              <a:t>メールアドレス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endParaRPr b="0" lang="en-US" sz="1800" spc="-1" strike="noStrike">
              <a:latin typeface="Arial"/>
            </a:endParaRPr>
          </a:p>
          <a:p>
            <a:pPr>
              <a:lnSpc>
                <a:spcPct val="150000"/>
              </a:lnSpc>
            </a:pPr>
            <a:r>
              <a:rPr b="0" lang="en-US" sz="1800" spc="-1" strike="noStrike">
                <a:solidFill>
                  <a:srgbClr val="000000"/>
                </a:solidFill>
                <a:latin typeface="游ゴシック"/>
              </a:rPr>
              <a:t>秘密の質問　　　　：</a:t>
            </a:r>
            <a:endParaRPr b="0" lang="en-US" sz="1800" spc="-1" strike="noStrike">
              <a:latin typeface="Arial"/>
            </a:endParaRPr>
          </a:p>
          <a:p>
            <a:pPr>
              <a:lnSpc>
                <a:spcPct val="150000"/>
              </a:lnSpc>
            </a:pPr>
            <a:r>
              <a:rPr b="0" lang="en-US" sz="1800" spc="-1" strike="noStrike">
                <a:solidFill>
                  <a:srgbClr val="000000"/>
                </a:solidFill>
                <a:latin typeface="游ゴシック"/>
              </a:rPr>
              <a:t>秘密の質問の答え　：</a:t>
            </a:r>
            <a:endParaRPr b="0" lang="en-US" sz="1800" spc="-1" strike="noStrike">
              <a:latin typeface="Arial"/>
            </a:endParaRPr>
          </a:p>
        </p:txBody>
      </p:sp>
      <p:sp>
        <p:nvSpPr>
          <p:cNvPr id="349" name="CustomShape 6"/>
          <p:cNvSpPr/>
          <p:nvPr/>
        </p:nvSpPr>
        <p:spPr>
          <a:xfrm>
            <a:off x="5816160" y="156348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350" name="CustomShape 7"/>
          <p:cNvSpPr/>
          <p:nvPr/>
        </p:nvSpPr>
        <p:spPr>
          <a:xfrm>
            <a:off x="5816160" y="198216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351" name="CustomShape 8"/>
          <p:cNvSpPr/>
          <p:nvPr/>
        </p:nvSpPr>
        <p:spPr>
          <a:xfrm>
            <a:off x="5816160" y="280296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352" name="CustomShape 9"/>
          <p:cNvSpPr/>
          <p:nvPr/>
        </p:nvSpPr>
        <p:spPr>
          <a:xfrm>
            <a:off x="5816160" y="237960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353" name="CustomShape 10"/>
          <p:cNvSpPr/>
          <p:nvPr/>
        </p:nvSpPr>
        <p:spPr>
          <a:xfrm>
            <a:off x="5809680" y="366336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354" name="CustomShape 11"/>
          <p:cNvSpPr/>
          <p:nvPr/>
        </p:nvSpPr>
        <p:spPr>
          <a:xfrm>
            <a:off x="5825160" y="401940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txBody>
          <a:bodyPr anchor="ctr"/>
          <a:p>
            <a:pPr algn="ctr">
              <a:lnSpc>
                <a:spcPct val="100000"/>
              </a:lnSpc>
            </a:pPr>
            <a:r>
              <a:rPr b="0" lang="en-US" sz="1800" spc="-1" strike="noStrike">
                <a:solidFill>
                  <a:srgbClr val="000000"/>
                </a:solidFill>
                <a:latin typeface="游ゴシック"/>
              </a:rPr>
              <a:t>プルダウンメニュー</a:t>
            </a:r>
            <a:endParaRPr b="0" lang="en-US" sz="1800" spc="-1" strike="noStrike">
              <a:latin typeface="Arial"/>
            </a:endParaRPr>
          </a:p>
        </p:txBody>
      </p:sp>
      <p:sp>
        <p:nvSpPr>
          <p:cNvPr id="355" name="CustomShape 12"/>
          <p:cNvSpPr/>
          <p:nvPr/>
        </p:nvSpPr>
        <p:spPr>
          <a:xfrm>
            <a:off x="5816160" y="444132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356" name="CustomShape 13"/>
          <p:cNvSpPr/>
          <p:nvPr/>
        </p:nvSpPr>
        <p:spPr>
          <a:xfrm>
            <a:off x="3174480" y="815400"/>
            <a:ext cx="468612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latin typeface="游ゴシック"/>
              </a:rPr>
              <a:t>ユーザー情報変更</a:t>
            </a:r>
            <a:endParaRPr b="0" lang="en-US" sz="2800" spc="-1" strike="noStrike">
              <a:latin typeface="Arial"/>
            </a:endParaRPr>
          </a:p>
        </p:txBody>
      </p:sp>
      <p:sp>
        <p:nvSpPr>
          <p:cNvPr id="357" name="CustomShape 14"/>
          <p:cNvSpPr/>
          <p:nvPr/>
        </p:nvSpPr>
        <p:spPr>
          <a:xfrm>
            <a:off x="3391920" y="5346360"/>
            <a:ext cx="20937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2e75b6"/>
                </a:solidFill>
                <a:uFillTx/>
                <a:latin typeface="游ゴシック"/>
              </a:rPr>
              <a:t>マイページへ戻る</a:t>
            </a:r>
            <a:endParaRPr b="0" lang="en-US" sz="1800" spc="-1" strike="noStrike">
              <a:latin typeface="Arial"/>
            </a:endParaRPr>
          </a:p>
        </p:txBody>
      </p:sp>
      <p:sp>
        <p:nvSpPr>
          <p:cNvPr id="358" name="CustomShape 15"/>
          <p:cNvSpPr/>
          <p:nvPr/>
        </p:nvSpPr>
        <p:spPr>
          <a:xfrm>
            <a:off x="9372960" y="5858280"/>
            <a:ext cx="280080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userUpdate.jsp</a:t>
            </a:r>
            <a:endParaRPr b="0" lang="en-US" sz="2800" spc="-1" strike="noStrike">
              <a:latin typeface="Arial"/>
            </a:endParaRPr>
          </a:p>
        </p:txBody>
      </p:sp>
      <p:sp>
        <p:nvSpPr>
          <p:cNvPr id="359" name="CustomShape 16"/>
          <p:cNvSpPr/>
          <p:nvPr/>
        </p:nvSpPr>
        <p:spPr>
          <a:xfrm>
            <a:off x="6333840" y="5382720"/>
            <a:ext cx="15746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確認画面へ</a:t>
            </a:r>
            <a:endParaRPr b="0" lang="en-US"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361" name="CustomShape 2"/>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362" name="CustomShape 3"/>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363" name="CustomShape 4"/>
          <p:cNvSpPr/>
          <p:nvPr/>
        </p:nvSpPr>
        <p:spPr>
          <a:xfrm>
            <a:off x="4668120" y="595800"/>
            <a:ext cx="285588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000000"/>
                </a:solidFill>
                <a:latin typeface="游ゴシック"/>
              </a:rPr>
              <a:t>購入履歴一覧</a:t>
            </a:r>
            <a:endParaRPr b="0" lang="en-US" sz="2800" spc="-1" strike="noStrike">
              <a:latin typeface="Arial"/>
            </a:endParaRPr>
          </a:p>
        </p:txBody>
      </p:sp>
      <p:sp>
        <p:nvSpPr>
          <p:cNvPr id="364" name="CustomShape 5"/>
          <p:cNvSpPr/>
          <p:nvPr/>
        </p:nvSpPr>
        <p:spPr>
          <a:xfrm>
            <a:off x="1809720" y="1305000"/>
            <a:ext cx="3950280" cy="639000"/>
          </a:xfrm>
          <a:prstGeom prst="rect">
            <a:avLst/>
          </a:prstGeom>
          <a:solidFill>
            <a:schemeClr val="accent5">
              <a:lumMod val="60000"/>
              <a:lumOff val="40000"/>
            </a:schemeClr>
          </a:solid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購入日時　</a:t>
            </a:r>
            <a:r>
              <a:rPr b="0" lang="en-US" sz="1800" spc="-1" strike="noStrike">
                <a:solidFill>
                  <a:srgbClr val="000000"/>
                </a:solidFill>
                <a:latin typeface="游ゴシック"/>
              </a:rPr>
              <a:t>2018/05/06</a:t>
            </a:r>
            <a:endParaRPr b="0" lang="en-US" sz="1800" spc="-1" strike="noStrike">
              <a:latin typeface="Arial"/>
            </a:endParaRPr>
          </a:p>
          <a:p>
            <a:pPr>
              <a:lnSpc>
                <a:spcPct val="100000"/>
              </a:lnSpc>
            </a:pP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金額￥</a:t>
            </a:r>
            <a:r>
              <a:rPr b="0" lang="en-US" sz="1800" spc="-1" strike="noStrike">
                <a:solidFill>
                  <a:srgbClr val="000000"/>
                </a:solidFill>
                <a:latin typeface="游ゴシック"/>
              </a:rPr>
              <a:t>500</a:t>
            </a:r>
            <a:endParaRPr b="0" lang="en-US" sz="1800" spc="-1" strike="noStrike">
              <a:latin typeface="Arial"/>
            </a:endParaRPr>
          </a:p>
        </p:txBody>
      </p:sp>
      <p:sp>
        <p:nvSpPr>
          <p:cNvPr id="365" name="CustomShape 6"/>
          <p:cNvSpPr/>
          <p:nvPr/>
        </p:nvSpPr>
        <p:spPr>
          <a:xfrm>
            <a:off x="8568000" y="5858640"/>
            <a:ext cx="468612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purchaseHistory.jsp</a:t>
            </a:r>
            <a:endParaRPr b="0" lang="en-US" sz="2800" spc="-1" strike="noStrike">
              <a:latin typeface="Arial"/>
            </a:endParaRPr>
          </a:p>
        </p:txBody>
      </p:sp>
      <p:sp>
        <p:nvSpPr>
          <p:cNvPr id="366" name="CustomShape 7"/>
          <p:cNvSpPr/>
          <p:nvPr/>
        </p:nvSpPr>
        <p:spPr>
          <a:xfrm>
            <a:off x="5256000" y="524736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削除</a:t>
            </a:r>
            <a:endParaRPr b="0" lang="en-US" sz="1800" spc="-1" strike="noStrike">
              <a:latin typeface="Arial"/>
            </a:endParaRPr>
          </a:p>
        </p:txBody>
      </p:sp>
      <p:sp>
        <p:nvSpPr>
          <p:cNvPr id="367" name="CustomShape 8"/>
          <p:cNvSpPr/>
          <p:nvPr/>
        </p:nvSpPr>
        <p:spPr>
          <a:xfrm>
            <a:off x="1800000" y="2232000"/>
            <a:ext cx="3950280" cy="639000"/>
          </a:xfrm>
          <a:prstGeom prst="rect">
            <a:avLst/>
          </a:prstGeom>
          <a:solidFill>
            <a:schemeClr val="accent5">
              <a:lumMod val="60000"/>
              <a:lumOff val="40000"/>
            </a:schemeClr>
          </a:solid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購入日時　</a:t>
            </a:r>
            <a:r>
              <a:rPr b="0" lang="en-US" sz="1800" spc="-1" strike="noStrike">
                <a:solidFill>
                  <a:srgbClr val="000000"/>
                </a:solidFill>
                <a:latin typeface="游ゴシック"/>
              </a:rPr>
              <a:t>2018/05/06</a:t>
            </a:r>
            <a:endParaRPr b="0" lang="en-US" sz="1800" spc="-1" strike="noStrike">
              <a:latin typeface="Arial"/>
            </a:endParaRPr>
          </a:p>
          <a:p>
            <a:pPr>
              <a:lnSpc>
                <a:spcPct val="100000"/>
              </a:lnSpc>
            </a:pP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金額￥</a:t>
            </a:r>
            <a:r>
              <a:rPr b="0" lang="en-US" sz="1800" spc="-1" strike="noStrike">
                <a:solidFill>
                  <a:srgbClr val="000000"/>
                </a:solidFill>
                <a:latin typeface="游ゴシック"/>
              </a:rPr>
              <a:t>500</a:t>
            </a:r>
            <a:endParaRPr b="0" lang="en-US" sz="1800" spc="-1" strike="noStrike">
              <a:latin typeface="Arial"/>
            </a:endParaRPr>
          </a:p>
        </p:txBody>
      </p:sp>
      <p:sp>
        <p:nvSpPr>
          <p:cNvPr id="368" name="CustomShape 9"/>
          <p:cNvSpPr/>
          <p:nvPr/>
        </p:nvSpPr>
        <p:spPr>
          <a:xfrm>
            <a:off x="6057720" y="1296000"/>
            <a:ext cx="3950280" cy="639000"/>
          </a:xfrm>
          <a:prstGeom prst="rect">
            <a:avLst/>
          </a:prstGeom>
          <a:solidFill>
            <a:schemeClr val="accent5">
              <a:lumMod val="60000"/>
              <a:lumOff val="40000"/>
            </a:schemeClr>
          </a:solid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購入日時　</a:t>
            </a:r>
            <a:r>
              <a:rPr b="0" lang="en-US" sz="1800" spc="-1" strike="noStrike">
                <a:solidFill>
                  <a:srgbClr val="000000"/>
                </a:solidFill>
                <a:latin typeface="游ゴシック"/>
              </a:rPr>
              <a:t>2018/05/06</a:t>
            </a:r>
            <a:endParaRPr b="0" lang="en-US" sz="1800" spc="-1" strike="noStrike">
              <a:latin typeface="Arial"/>
            </a:endParaRPr>
          </a:p>
          <a:p>
            <a:pPr>
              <a:lnSpc>
                <a:spcPct val="100000"/>
              </a:lnSpc>
            </a:pP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金額￥</a:t>
            </a:r>
            <a:r>
              <a:rPr b="0" lang="en-US" sz="1800" spc="-1" strike="noStrike">
                <a:solidFill>
                  <a:srgbClr val="000000"/>
                </a:solidFill>
                <a:latin typeface="游ゴシック"/>
              </a:rPr>
              <a:t>500</a:t>
            </a:r>
            <a:endParaRPr b="0" lang="en-US" sz="1800" spc="-1" strike="noStrike">
              <a:latin typeface="Arial"/>
            </a:endParaRPr>
          </a:p>
        </p:txBody>
      </p:sp>
      <p:sp>
        <p:nvSpPr>
          <p:cNvPr id="369" name="CustomShape 10"/>
          <p:cNvSpPr/>
          <p:nvPr/>
        </p:nvSpPr>
        <p:spPr>
          <a:xfrm>
            <a:off x="6057720" y="3096000"/>
            <a:ext cx="3950280" cy="639000"/>
          </a:xfrm>
          <a:prstGeom prst="rect">
            <a:avLst/>
          </a:prstGeom>
          <a:solidFill>
            <a:schemeClr val="accent5">
              <a:lumMod val="60000"/>
              <a:lumOff val="40000"/>
            </a:schemeClr>
          </a:solid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購入日時　</a:t>
            </a:r>
            <a:r>
              <a:rPr b="0" lang="en-US" sz="1800" spc="-1" strike="noStrike">
                <a:solidFill>
                  <a:srgbClr val="000000"/>
                </a:solidFill>
                <a:latin typeface="游ゴシック"/>
              </a:rPr>
              <a:t>2018/05/06</a:t>
            </a:r>
            <a:endParaRPr b="0" lang="en-US" sz="1800" spc="-1" strike="noStrike">
              <a:latin typeface="Arial"/>
            </a:endParaRPr>
          </a:p>
          <a:p>
            <a:pPr>
              <a:lnSpc>
                <a:spcPct val="100000"/>
              </a:lnSpc>
            </a:pP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金額￥</a:t>
            </a:r>
            <a:r>
              <a:rPr b="0" lang="en-US" sz="1800" spc="-1" strike="noStrike">
                <a:solidFill>
                  <a:srgbClr val="000000"/>
                </a:solidFill>
                <a:latin typeface="游ゴシック"/>
              </a:rPr>
              <a:t>500</a:t>
            </a:r>
            <a:endParaRPr b="0" lang="en-US" sz="1800" spc="-1" strike="noStrike">
              <a:latin typeface="Arial"/>
            </a:endParaRPr>
          </a:p>
        </p:txBody>
      </p:sp>
      <p:sp>
        <p:nvSpPr>
          <p:cNvPr id="370" name="CustomShape 11"/>
          <p:cNvSpPr/>
          <p:nvPr/>
        </p:nvSpPr>
        <p:spPr>
          <a:xfrm>
            <a:off x="6057720" y="2232000"/>
            <a:ext cx="3950280" cy="639000"/>
          </a:xfrm>
          <a:prstGeom prst="rect">
            <a:avLst/>
          </a:prstGeom>
          <a:solidFill>
            <a:schemeClr val="accent5">
              <a:lumMod val="60000"/>
              <a:lumOff val="40000"/>
            </a:schemeClr>
          </a:solid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購入日時　</a:t>
            </a:r>
            <a:r>
              <a:rPr b="0" lang="en-US" sz="1800" spc="-1" strike="noStrike">
                <a:solidFill>
                  <a:srgbClr val="000000"/>
                </a:solidFill>
                <a:latin typeface="游ゴシック"/>
              </a:rPr>
              <a:t>2018/05/06</a:t>
            </a:r>
            <a:endParaRPr b="0" lang="en-US" sz="1800" spc="-1" strike="noStrike">
              <a:latin typeface="Arial"/>
            </a:endParaRPr>
          </a:p>
          <a:p>
            <a:pPr>
              <a:lnSpc>
                <a:spcPct val="100000"/>
              </a:lnSpc>
            </a:pP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金額￥</a:t>
            </a:r>
            <a:r>
              <a:rPr b="0" lang="en-US" sz="1800" spc="-1" strike="noStrike">
                <a:solidFill>
                  <a:srgbClr val="000000"/>
                </a:solidFill>
                <a:latin typeface="游ゴシック"/>
              </a:rPr>
              <a:t>500</a:t>
            </a:r>
            <a:endParaRPr b="0" lang="en-US" sz="1800" spc="-1" strike="noStrike">
              <a:latin typeface="Arial"/>
            </a:endParaRPr>
          </a:p>
        </p:txBody>
      </p:sp>
      <p:sp>
        <p:nvSpPr>
          <p:cNvPr id="371" name="CustomShape 12"/>
          <p:cNvSpPr/>
          <p:nvPr/>
        </p:nvSpPr>
        <p:spPr>
          <a:xfrm>
            <a:off x="1809720" y="3105000"/>
            <a:ext cx="3950280" cy="639000"/>
          </a:xfrm>
          <a:prstGeom prst="rect">
            <a:avLst/>
          </a:prstGeom>
          <a:solidFill>
            <a:schemeClr val="accent5">
              <a:lumMod val="60000"/>
              <a:lumOff val="40000"/>
            </a:schemeClr>
          </a:solid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購入日時　</a:t>
            </a:r>
            <a:r>
              <a:rPr b="0" lang="en-US" sz="1800" spc="-1" strike="noStrike">
                <a:solidFill>
                  <a:srgbClr val="000000"/>
                </a:solidFill>
                <a:latin typeface="游ゴシック"/>
              </a:rPr>
              <a:t>2018/05/06</a:t>
            </a:r>
            <a:endParaRPr b="0" lang="en-US" sz="1800" spc="-1" strike="noStrike">
              <a:latin typeface="Arial"/>
            </a:endParaRPr>
          </a:p>
          <a:p>
            <a:pPr>
              <a:lnSpc>
                <a:spcPct val="100000"/>
              </a:lnSpc>
            </a:pP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金額￥</a:t>
            </a:r>
            <a:r>
              <a:rPr b="0" lang="en-US" sz="1800" spc="-1" strike="noStrike">
                <a:solidFill>
                  <a:srgbClr val="000000"/>
                </a:solidFill>
                <a:latin typeface="游ゴシック"/>
              </a:rPr>
              <a:t>500</a:t>
            </a:r>
            <a:endParaRPr b="0" lang="en-US" sz="1800" spc="-1" strike="noStrike">
              <a:latin typeface="Arial"/>
            </a:endParaRPr>
          </a:p>
        </p:txBody>
      </p:sp>
      <p:sp>
        <p:nvSpPr>
          <p:cNvPr id="372" name="CustomShape 13"/>
          <p:cNvSpPr/>
          <p:nvPr/>
        </p:nvSpPr>
        <p:spPr>
          <a:xfrm>
            <a:off x="1800000" y="4032000"/>
            <a:ext cx="3950280" cy="639000"/>
          </a:xfrm>
          <a:prstGeom prst="rect">
            <a:avLst/>
          </a:prstGeom>
          <a:solidFill>
            <a:schemeClr val="accent5">
              <a:lumMod val="60000"/>
              <a:lumOff val="40000"/>
            </a:schemeClr>
          </a:solid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購入日時　</a:t>
            </a:r>
            <a:r>
              <a:rPr b="0" lang="en-US" sz="1800" spc="-1" strike="noStrike">
                <a:solidFill>
                  <a:srgbClr val="000000"/>
                </a:solidFill>
                <a:latin typeface="游ゴシック"/>
              </a:rPr>
              <a:t>2018/05/06</a:t>
            </a:r>
            <a:endParaRPr b="0" lang="en-US" sz="1800" spc="-1" strike="noStrike">
              <a:latin typeface="Arial"/>
            </a:endParaRPr>
          </a:p>
          <a:p>
            <a:pPr>
              <a:lnSpc>
                <a:spcPct val="100000"/>
              </a:lnSpc>
            </a:pP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金額￥</a:t>
            </a:r>
            <a:r>
              <a:rPr b="0" lang="en-US" sz="1800" spc="-1" strike="noStrike">
                <a:solidFill>
                  <a:srgbClr val="000000"/>
                </a:solidFill>
                <a:latin typeface="游ゴシック"/>
              </a:rPr>
              <a:t>500</a:t>
            </a:r>
            <a:endParaRPr b="0" lang="en-US"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374" name="CustomShape 2"/>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375" name="CustomShape 3"/>
          <p:cNvSpPr/>
          <p:nvPr/>
        </p:nvSpPr>
        <p:spPr>
          <a:xfrm>
            <a:off x="0" y="457200"/>
            <a:ext cx="12191760" cy="592164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376" name="CustomShape 4"/>
          <p:cNvSpPr/>
          <p:nvPr/>
        </p:nvSpPr>
        <p:spPr>
          <a:xfrm>
            <a:off x="4776840" y="457200"/>
            <a:ext cx="3287160" cy="1063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游ゴシック"/>
              </a:rPr>
              <a:t>詳細購入履歴</a:t>
            </a:r>
            <a:r>
              <a:rPr b="0" lang="en-US" sz="3200" spc="-1" strike="noStrike">
                <a:solidFill>
                  <a:srgbClr val="000000"/>
                </a:solidFill>
                <a:latin typeface="游ゴシック"/>
              </a:rPr>
              <a:t>	</a:t>
            </a:r>
            <a:r>
              <a:rPr b="0" lang="en-US" sz="3200" spc="-1" strike="noStrike">
                <a:solidFill>
                  <a:srgbClr val="000000"/>
                </a:solidFill>
                <a:latin typeface="游ゴシック"/>
              </a:rPr>
              <a:t>	</a:t>
            </a:r>
            <a:endParaRPr b="0" lang="en-US" sz="3200" spc="-1" strike="noStrike">
              <a:latin typeface="Arial"/>
            </a:endParaRPr>
          </a:p>
        </p:txBody>
      </p:sp>
      <p:grpSp>
        <p:nvGrpSpPr>
          <p:cNvPr id="377" name="Group 5"/>
          <p:cNvGrpSpPr/>
          <p:nvPr/>
        </p:nvGrpSpPr>
        <p:grpSpPr>
          <a:xfrm>
            <a:off x="2520000" y="2304000"/>
            <a:ext cx="7200000" cy="3188880"/>
            <a:chOff x="2520000" y="2304000"/>
            <a:chExt cx="7200000" cy="3188880"/>
          </a:xfrm>
        </p:grpSpPr>
        <p:sp>
          <p:nvSpPr>
            <p:cNvPr id="378" name="CustomShape 6"/>
            <p:cNvSpPr/>
            <p:nvPr/>
          </p:nvSpPr>
          <p:spPr>
            <a:xfrm>
              <a:off x="2520000" y="2304000"/>
              <a:ext cx="2467080" cy="159408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p:txBody>
        </p:sp>
        <p:sp>
          <p:nvSpPr>
            <p:cNvPr id="379" name="CustomShape 7"/>
            <p:cNvSpPr/>
            <p:nvPr/>
          </p:nvSpPr>
          <p:spPr>
            <a:xfrm>
              <a:off x="4988520" y="2309040"/>
              <a:ext cx="4731480" cy="1582560"/>
            </a:xfrm>
            <a:prstGeom prst="rect">
              <a:avLst/>
            </a:prstGeom>
            <a:solidFill>
              <a:schemeClr val="accent5">
                <a:lumMod val="60000"/>
                <a:lumOff val="40000"/>
              </a:schemeClr>
            </a:solidFill>
            <a:ln>
              <a:solidFill>
                <a:schemeClr val="tx1"/>
              </a:solid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Miamiburger</a:t>
              </a:r>
              <a:r>
                <a:rPr b="0" lang="en-US" sz="2800" spc="-1" strike="noStrike">
                  <a:solidFill>
                    <a:srgbClr val="000000"/>
                  </a:solidFill>
                  <a:latin typeface="游ゴシック"/>
                </a:rPr>
                <a:t>　　　</a:t>
              </a:r>
              <a:endParaRPr b="0" lang="en-US" sz="2800" spc="-1" strike="noStrike">
                <a:latin typeface="Arial"/>
              </a:endParaRPr>
            </a:p>
            <a:p>
              <a:pPr>
                <a:lnSpc>
                  <a:spcPct val="100000"/>
                </a:lnSpc>
              </a:pPr>
              <a:r>
                <a:rPr b="0" lang="en-US" sz="1400" spc="-1" strike="noStrike">
                  <a:solidFill>
                    <a:srgbClr val="000000"/>
                  </a:solidFill>
                  <a:latin typeface="游ゴシック"/>
                </a:rPr>
                <a:t>マイアミバーガー</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游ゴシック"/>
                </a:rPr>
                <a:t>値段：￥</a:t>
              </a:r>
              <a:r>
                <a:rPr b="0" lang="en-US" sz="1400" spc="-1" strike="noStrike">
                  <a:solidFill>
                    <a:srgbClr val="000000"/>
                  </a:solidFill>
                  <a:latin typeface="游ゴシック"/>
                </a:rPr>
                <a:t>500</a:t>
              </a:r>
              <a:endParaRPr b="0" lang="en-US" sz="1400" spc="-1" strike="noStrike">
                <a:latin typeface="Arial"/>
              </a:endParaRPr>
            </a:p>
            <a:p>
              <a:pPr>
                <a:lnSpc>
                  <a:spcPct val="100000"/>
                </a:lnSpc>
              </a:pPr>
              <a:r>
                <a:rPr b="0" lang="en-US" sz="1400" spc="-1" strike="noStrike">
                  <a:solidFill>
                    <a:srgbClr val="000000"/>
                  </a:solidFill>
                  <a:latin typeface="游ゴシック"/>
                </a:rPr>
                <a:t>購入個数合計金額：￥</a:t>
              </a:r>
              <a:r>
                <a:rPr b="0" lang="en-US" sz="1400" spc="-1" strike="noStrike">
                  <a:solidFill>
                    <a:srgbClr val="000000"/>
                  </a:solidFill>
                  <a:latin typeface="游ゴシック"/>
                </a:rPr>
                <a:t>1000</a:t>
              </a:r>
              <a:r>
                <a:rPr b="0" lang="en-US" sz="1400" spc="-1" strike="noStrike">
                  <a:solidFill>
                    <a:srgbClr val="000000"/>
                  </a:solidFill>
                  <a:latin typeface="游ゴシック"/>
                </a:rPr>
                <a:t>（</a:t>
              </a:r>
              <a:r>
                <a:rPr b="0" lang="en-US" sz="1400" spc="-1" strike="noStrike">
                  <a:solidFill>
                    <a:srgbClr val="000000"/>
                  </a:solidFill>
                  <a:latin typeface="游ゴシック"/>
                </a:rPr>
                <a:t>2</a:t>
              </a:r>
              <a:r>
                <a:rPr b="0" lang="en-US" sz="1400" spc="-1" strike="noStrike">
                  <a:solidFill>
                    <a:srgbClr val="000000"/>
                  </a:solidFill>
                  <a:latin typeface="游ゴシック"/>
                </a:rPr>
                <a:t>個</a:t>
              </a:r>
              <a:r>
                <a:rPr b="0" lang="en-US" sz="1400" spc="-1" strike="noStrike">
                  <a:solidFill>
                    <a:srgbClr val="000000"/>
                  </a:solidFill>
                  <a:latin typeface="游ゴシック"/>
                </a:rPr>
                <a:t>)</a:t>
              </a:r>
              <a:r>
                <a:rPr b="0" lang="en-US" sz="1400" spc="-1" strike="noStrike">
                  <a:solidFill>
                    <a:srgbClr val="000000"/>
                  </a:solidFill>
                  <a:latin typeface="游ゴシック"/>
                </a:rPr>
                <a:t>	</a:t>
              </a:r>
              <a:endParaRPr b="0" lang="en-US" sz="1400" spc="-1" strike="noStrike">
                <a:latin typeface="Arial"/>
              </a:endParaRPr>
            </a:p>
            <a:p>
              <a:pPr>
                <a:lnSpc>
                  <a:spcPct val="100000"/>
                </a:lnSpc>
              </a:pPr>
              <a:endParaRPr b="0" lang="en-US" sz="1400" spc="-1" strike="noStrike">
                <a:latin typeface="Arial"/>
              </a:endParaRPr>
            </a:p>
          </p:txBody>
        </p:sp>
        <p:sp>
          <p:nvSpPr>
            <p:cNvPr id="380" name="CustomShape 8"/>
            <p:cNvSpPr/>
            <p:nvPr/>
          </p:nvSpPr>
          <p:spPr>
            <a:xfrm>
              <a:off x="2520000" y="3893400"/>
              <a:ext cx="2467080" cy="15944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p:txBody>
        </p:sp>
        <p:sp>
          <p:nvSpPr>
            <p:cNvPr id="381" name="CustomShape 9"/>
            <p:cNvSpPr/>
            <p:nvPr/>
          </p:nvSpPr>
          <p:spPr>
            <a:xfrm>
              <a:off x="4988520" y="3911040"/>
              <a:ext cx="4731480" cy="1581840"/>
            </a:xfrm>
            <a:prstGeom prst="rect">
              <a:avLst/>
            </a:prstGeom>
            <a:solidFill>
              <a:schemeClr val="accent5">
                <a:lumMod val="60000"/>
                <a:lumOff val="40000"/>
              </a:schemeClr>
            </a:solidFill>
            <a:ln>
              <a:solidFill>
                <a:schemeClr val="tx1"/>
              </a:solid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Miamiburger</a:t>
              </a:r>
              <a:endParaRPr b="0" lang="en-US" sz="2800" spc="-1" strike="noStrike">
                <a:latin typeface="Arial"/>
              </a:endParaRPr>
            </a:p>
            <a:p>
              <a:pPr>
                <a:lnSpc>
                  <a:spcPct val="100000"/>
                </a:lnSpc>
              </a:pPr>
              <a:r>
                <a:rPr b="0" lang="en-US" sz="1400" spc="-1" strike="noStrike">
                  <a:solidFill>
                    <a:srgbClr val="000000"/>
                  </a:solidFill>
                  <a:latin typeface="游ゴシック"/>
                </a:rPr>
                <a:t>マイアミバーガー</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游ゴシック"/>
                </a:rPr>
                <a:t>値段：￥</a:t>
              </a:r>
              <a:r>
                <a:rPr b="0" lang="en-US" sz="1400" spc="-1" strike="noStrike">
                  <a:solidFill>
                    <a:srgbClr val="000000"/>
                  </a:solidFill>
                  <a:latin typeface="游ゴシック"/>
                </a:rPr>
                <a:t>500</a:t>
              </a:r>
              <a:endParaRPr b="0" lang="en-US" sz="1400" spc="-1" strike="noStrike">
                <a:latin typeface="Arial"/>
              </a:endParaRPr>
            </a:p>
            <a:p>
              <a:pPr>
                <a:lnSpc>
                  <a:spcPct val="100000"/>
                </a:lnSpc>
              </a:pPr>
              <a:r>
                <a:rPr b="0" lang="en-US" sz="1400" spc="-1" strike="noStrike">
                  <a:solidFill>
                    <a:srgbClr val="000000"/>
                  </a:solidFill>
                  <a:latin typeface="游ゴシック"/>
                </a:rPr>
                <a:t>購入個数合計金額：￥</a:t>
              </a:r>
              <a:r>
                <a:rPr b="0" lang="en-US" sz="1400" spc="-1" strike="noStrike">
                  <a:solidFill>
                    <a:srgbClr val="000000"/>
                  </a:solidFill>
                  <a:latin typeface="游ゴシック"/>
                </a:rPr>
                <a:t>1000</a:t>
              </a:r>
              <a:r>
                <a:rPr b="0" lang="en-US" sz="1400" spc="-1" strike="noStrike">
                  <a:solidFill>
                    <a:srgbClr val="000000"/>
                  </a:solidFill>
                  <a:latin typeface="游ゴシック"/>
                </a:rPr>
                <a:t>（</a:t>
              </a:r>
              <a:r>
                <a:rPr b="0" lang="en-US" sz="1400" spc="-1" strike="noStrike">
                  <a:solidFill>
                    <a:srgbClr val="000000"/>
                  </a:solidFill>
                  <a:latin typeface="游ゴシック"/>
                </a:rPr>
                <a:t>2</a:t>
              </a:r>
              <a:r>
                <a:rPr b="0" lang="en-US" sz="1400" spc="-1" strike="noStrike">
                  <a:solidFill>
                    <a:srgbClr val="000000"/>
                  </a:solidFill>
                  <a:latin typeface="游ゴシック"/>
                </a:rPr>
                <a:t>個</a:t>
              </a:r>
              <a:r>
                <a:rPr b="0" lang="en-US" sz="1400" spc="-1" strike="noStrike">
                  <a:solidFill>
                    <a:srgbClr val="000000"/>
                  </a:solidFill>
                  <a:latin typeface="游ゴシック"/>
                </a:rPr>
                <a:t>)</a:t>
              </a:r>
              <a:endParaRPr b="0" lang="en-US" sz="1400" spc="-1" strike="noStrike">
                <a:latin typeface="Arial"/>
              </a:endParaRPr>
            </a:p>
            <a:p>
              <a:pPr>
                <a:lnSpc>
                  <a:spcPct val="100000"/>
                </a:lnSpc>
              </a:pPr>
              <a:endParaRPr b="0" lang="en-US" sz="1400" spc="-1" strike="noStrike">
                <a:latin typeface="Arial"/>
              </a:endParaRPr>
            </a:p>
          </p:txBody>
        </p:sp>
      </p:grpSp>
      <p:sp>
        <p:nvSpPr>
          <p:cNvPr id="382" name="CustomShape 10"/>
          <p:cNvSpPr/>
          <p:nvPr/>
        </p:nvSpPr>
        <p:spPr>
          <a:xfrm>
            <a:off x="8274960" y="345600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削除</a:t>
            </a:r>
            <a:endParaRPr b="0" lang="en-US" sz="1800" spc="-1" strike="noStrike">
              <a:latin typeface="Arial"/>
            </a:endParaRPr>
          </a:p>
        </p:txBody>
      </p:sp>
      <p:sp>
        <p:nvSpPr>
          <p:cNvPr id="383" name="CustomShape 11"/>
          <p:cNvSpPr/>
          <p:nvPr/>
        </p:nvSpPr>
        <p:spPr>
          <a:xfrm>
            <a:off x="8274960" y="504000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削除</a:t>
            </a:r>
            <a:endParaRPr b="0" lang="en-US" sz="1800" spc="-1" strike="noStrike">
              <a:latin typeface="Arial"/>
            </a:endParaRPr>
          </a:p>
        </p:txBody>
      </p:sp>
      <p:sp>
        <p:nvSpPr>
          <p:cNvPr id="384" name="TextShape 12"/>
          <p:cNvSpPr txBox="1"/>
          <p:nvPr/>
        </p:nvSpPr>
        <p:spPr>
          <a:xfrm>
            <a:off x="7344000" y="2324520"/>
            <a:ext cx="2376000" cy="411480"/>
          </a:xfrm>
          <a:prstGeom prst="rect">
            <a:avLst/>
          </a:prstGeom>
          <a:noFill/>
          <a:ln>
            <a:noFill/>
          </a:ln>
        </p:spPr>
        <p:txBody>
          <a:bodyPr lIns="90000" rIns="90000" tIns="45000" bIns="45000"/>
          <a:p>
            <a:r>
              <a:rPr b="0" lang="en-US" sz="1200" spc="-1" strike="noStrike">
                <a:solidFill>
                  <a:srgbClr val="000000"/>
                </a:solidFill>
                <a:latin typeface="游ゴシック"/>
              </a:rPr>
              <a:t>販売年月日：○○○○</a:t>
            </a:r>
            <a:r>
              <a:rPr b="0" lang="en-US" sz="1200" spc="-1" strike="noStrike">
                <a:solidFill>
                  <a:srgbClr val="000000"/>
                </a:solidFill>
                <a:latin typeface="游ゴシック"/>
              </a:rPr>
              <a:t>/○○/○○</a:t>
            </a:r>
            <a:endParaRPr b="0" lang="en-US" sz="1200" spc="-1" strike="noStrike">
              <a:latin typeface="Arial"/>
            </a:endParaRPr>
          </a:p>
        </p:txBody>
      </p:sp>
      <p:sp>
        <p:nvSpPr>
          <p:cNvPr id="385" name="TextShape 13"/>
          <p:cNvSpPr txBox="1"/>
          <p:nvPr/>
        </p:nvSpPr>
        <p:spPr>
          <a:xfrm>
            <a:off x="7344000" y="3980520"/>
            <a:ext cx="2376000" cy="411480"/>
          </a:xfrm>
          <a:prstGeom prst="rect">
            <a:avLst/>
          </a:prstGeom>
          <a:noFill/>
          <a:ln>
            <a:noFill/>
          </a:ln>
        </p:spPr>
        <p:txBody>
          <a:bodyPr lIns="90000" rIns="90000" tIns="45000" bIns="45000"/>
          <a:p>
            <a:r>
              <a:rPr b="0" lang="en-US" sz="1200" spc="-1" strike="noStrike">
                <a:solidFill>
                  <a:srgbClr val="000000"/>
                </a:solidFill>
                <a:latin typeface="游ゴシック"/>
              </a:rPr>
              <a:t>販売年月日：○○○○</a:t>
            </a:r>
            <a:r>
              <a:rPr b="0" lang="en-US" sz="1200" spc="-1" strike="noStrike">
                <a:solidFill>
                  <a:srgbClr val="000000"/>
                </a:solidFill>
                <a:latin typeface="游ゴシック"/>
              </a:rPr>
              <a:t>/○○/○○</a:t>
            </a:r>
            <a:endParaRPr b="0" lang="en-US" sz="1200" spc="-1" strike="noStrike">
              <a:latin typeface="Arial"/>
            </a:endParaRPr>
          </a:p>
        </p:txBody>
      </p:sp>
      <p:sp>
        <p:nvSpPr>
          <p:cNvPr id="386" name="TextShape 14"/>
          <p:cNvSpPr txBox="1"/>
          <p:nvPr/>
        </p:nvSpPr>
        <p:spPr>
          <a:xfrm>
            <a:off x="7056000" y="2612520"/>
            <a:ext cx="2376000" cy="411480"/>
          </a:xfrm>
          <a:prstGeom prst="rect">
            <a:avLst/>
          </a:prstGeom>
          <a:noFill/>
          <a:ln>
            <a:noFill/>
          </a:ln>
        </p:spPr>
        <p:txBody>
          <a:bodyPr lIns="90000" rIns="90000" tIns="45000" bIns="45000"/>
          <a:p>
            <a:r>
              <a:rPr b="0" lang="en-US" sz="1200" spc="-1" strike="noStrike">
                <a:solidFill>
                  <a:srgbClr val="000000"/>
                </a:solidFill>
                <a:latin typeface="游ゴシック"/>
              </a:rPr>
              <a:t>(←</a:t>
            </a:r>
            <a:r>
              <a:rPr b="0" lang="en-US" sz="1200" spc="-1" strike="noStrike">
                <a:solidFill>
                  <a:srgbClr val="000000"/>
                </a:solidFill>
                <a:latin typeface="游ゴシック"/>
              </a:rPr>
              <a:t>商品名）</a:t>
            </a:r>
            <a:endParaRPr b="0" lang="en-US" sz="1200" spc="-1" strike="noStrike">
              <a:latin typeface="Arial"/>
            </a:endParaRPr>
          </a:p>
        </p:txBody>
      </p:sp>
      <p:sp>
        <p:nvSpPr>
          <p:cNvPr id="387" name="TextShape 15"/>
          <p:cNvSpPr txBox="1"/>
          <p:nvPr/>
        </p:nvSpPr>
        <p:spPr>
          <a:xfrm>
            <a:off x="7056000" y="4196520"/>
            <a:ext cx="2376000" cy="411480"/>
          </a:xfrm>
          <a:prstGeom prst="rect">
            <a:avLst/>
          </a:prstGeom>
          <a:noFill/>
          <a:ln>
            <a:noFill/>
          </a:ln>
        </p:spPr>
        <p:txBody>
          <a:bodyPr lIns="90000" rIns="90000" tIns="45000" bIns="45000"/>
          <a:p>
            <a:r>
              <a:rPr b="0" lang="en-US" sz="1200" spc="-1" strike="noStrike">
                <a:solidFill>
                  <a:srgbClr val="000000"/>
                </a:solidFill>
                <a:latin typeface="游ゴシック"/>
              </a:rPr>
              <a:t>(←</a:t>
            </a:r>
            <a:r>
              <a:rPr b="0" lang="en-US" sz="1200" spc="-1" strike="noStrike">
                <a:solidFill>
                  <a:srgbClr val="000000"/>
                </a:solidFill>
                <a:latin typeface="游ゴシック"/>
              </a:rPr>
              <a:t>商品名）</a:t>
            </a:r>
            <a:endParaRPr b="0" lang="en-US" sz="1200" spc="-1" strike="noStrike">
              <a:latin typeface="Arial"/>
            </a:endParaRPr>
          </a:p>
        </p:txBody>
      </p:sp>
      <p:sp>
        <p:nvSpPr>
          <p:cNvPr id="388" name="TextShape 16"/>
          <p:cNvSpPr txBox="1"/>
          <p:nvPr/>
        </p:nvSpPr>
        <p:spPr>
          <a:xfrm>
            <a:off x="6192000" y="1460520"/>
            <a:ext cx="4896000" cy="411480"/>
          </a:xfrm>
          <a:prstGeom prst="rect">
            <a:avLst/>
          </a:prstGeom>
          <a:noFill/>
          <a:ln>
            <a:noFill/>
          </a:ln>
        </p:spPr>
        <p:txBody>
          <a:bodyPr lIns="90000" rIns="90000" tIns="45000" bIns="45000"/>
          <a:p>
            <a:r>
              <a:rPr b="0" lang="en-US" sz="1600" spc="-1" strike="noStrike">
                <a:solidFill>
                  <a:srgbClr val="000000"/>
                </a:solidFill>
                <a:latin typeface="游ゴシック"/>
              </a:rPr>
              <a:t>購入日：</a:t>
            </a:r>
            <a:r>
              <a:rPr b="0" lang="en-US" sz="1600" spc="-1" strike="noStrike">
                <a:solidFill>
                  <a:srgbClr val="000000"/>
                </a:solidFill>
                <a:latin typeface="游ゴシック"/>
              </a:rPr>
              <a:t>2018/05/09</a:t>
            </a:r>
            <a:r>
              <a:rPr b="0" lang="en-US" sz="1600" spc="-1" strike="noStrike">
                <a:solidFill>
                  <a:srgbClr val="000000"/>
                </a:solidFill>
                <a:latin typeface="游ゴシック"/>
              </a:rPr>
              <a:t>　合計金額：○○○円</a:t>
            </a:r>
            <a:endParaRPr b="0" lang="en-US" sz="1600" spc="-1" strike="noStrike">
              <a:latin typeface="Arial"/>
            </a:endParaRPr>
          </a:p>
        </p:txBody>
      </p:sp>
      <p:sp>
        <p:nvSpPr>
          <p:cNvPr id="389" name="CustomShape 17"/>
          <p:cNvSpPr/>
          <p:nvPr/>
        </p:nvSpPr>
        <p:spPr>
          <a:xfrm>
            <a:off x="7505640" y="5858640"/>
            <a:ext cx="468612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purchaseHistoryDetails.jsp</a:t>
            </a:r>
            <a:endParaRPr b="0" lang="en-US" sz="2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391" name="CustomShape 2"/>
          <p:cNvSpPr/>
          <p:nvPr/>
        </p:nvSpPr>
        <p:spPr>
          <a:xfrm>
            <a:off x="405720" y="1489320"/>
            <a:ext cx="5254560" cy="449028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392"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393"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394" name="CustomShape 5"/>
          <p:cNvSpPr/>
          <p:nvPr/>
        </p:nvSpPr>
        <p:spPr>
          <a:xfrm>
            <a:off x="9458280" y="5855760"/>
            <a:ext cx="400572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userUpdate.jsp</a:t>
            </a:r>
            <a:endParaRPr b="0" lang="en-US" sz="2800" spc="-1" strike="noStrike">
              <a:latin typeface="Arial"/>
            </a:endParaRPr>
          </a:p>
        </p:txBody>
      </p:sp>
      <p:sp>
        <p:nvSpPr>
          <p:cNvPr id="395" name="CustomShape 6"/>
          <p:cNvSpPr/>
          <p:nvPr/>
        </p:nvSpPr>
        <p:spPr>
          <a:xfrm>
            <a:off x="405720" y="689760"/>
            <a:ext cx="4686120" cy="456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000000"/>
                </a:solidFill>
                <a:latin typeface="游ゴシック"/>
              </a:rPr>
              <a:t>変更内容確認</a:t>
            </a:r>
            <a:endParaRPr b="0" lang="en-US" sz="2400" spc="-1" strike="noStrike">
              <a:latin typeface="Arial"/>
            </a:endParaRPr>
          </a:p>
        </p:txBody>
      </p:sp>
      <p:sp>
        <p:nvSpPr>
          <p:cNvPr id="396" name="CustomShape 7"/>
          <p:cNvSpPr/>
          <p:nvPr/>
        </p:nvSpPr>
        <p:spPr>
          <a:xfrm>
            <a:off x="4495680" y="781920"/>
            <a:ext cx="320040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游ゴシック"/>
              </a:rPr>
              <a:t>以下の内容に変更しますか？</a:t>
            </a:r>
            <a:endParaRPr b="0" lang="en-US" sz="1800" spc="-1" strike="noStrike">
              <a:latin typeface="Arial"/>
            </a:endParaRPr>
          </a:p>
        </p:txBody>
      </p:sp>
      <p:sp>
        <p:nvSpPr>
          <p:cNvPr id="397" name="CustomShape 8"/>
          <p:cNvSpPr/>
          <p:nvPr/>
        </p:nvSpPr>
        <p:spPr>
          <a:xfrm>
            <a:off x="812160" y="2026440"/>
            <a:ext cx="4441680" cy="3382200"/>
          </a:xfrm>
          <a:prstGeom prst="rect">
            <a:avLst/>
          </a:prstGeom>
          <a:solidFill>
            <a:schemeClr val="accent5">
              <a:lumMod val="60000"/>
              <a:lumOff val="40000"/>
            </a:schemeClr>
          </a:solidFill>
          <a:ln>
            <a:noFill/>
          </a:ln>
        </p:spPr>
        <p:style>
          <a:lnRef idx="0"/>
          <a:fillRef idx="0"/>
          <a:effectRef idx="0"/>
          <a:fontRef idx="minor"/>
        </p:style>
        <p:txBody>
          <a:bodyPr lIns="90000" rIns="90000" tIns="45000" bIns="45000"/>
          <a:p>
            <a:pPr>
              <a:lnSpc>
                <a:spcPct val="150000"/>
              </a:lnSpc>
            </a:pPr>
            <a:r>
              <a:rPr b="0" lang="en-US" sz="1800" spc="-1" strike="noStrike">
                <a:solidFill>
                  <a:srgbClr val="000000"/>
                </a:solidFill>
                <a:latin typeface="游ゴシック"/>
              </a:rPr>
              <a:t>姓　　　　　</a:t>
            </a:r>
            <a:r>
              <a:rPr b="0" lang="en-US" sz="1800" spc="-1" strike="noStrike">
                <a:solidFill>
                  <a:srgbClr val="000000"/>
                </a:solidFill>
                <a:latin typeface="游ゴシック"/>
              </a:rPr>
              <a:t>：</a:t>
            </a:r>
            <a:endParaRPr b="0" lang="en-US" sz="1800" spc="-1" strike="noStrike">
              <a:latin typeface="Arial"/>
            </a:endParaRPr>
          </a:p>
          <a:p>
            <a:pPr>
              <a:lnSpc>
                <a:spcPct val="150000"/>
              </a:lnSpc>
            </a:pPr>
            <a:r>
              <a:rPr b="0" lang="en-US" sz="1800" spc="-1" strike="noStrike">
                <a:solidFill>
                  <a:srgbClr val="000000"/>
                </a:solidFill>
                <a:latin typeface="游ゴシック"/>
              </a:rPr>
              <a:t>名</a:t>
            </a:r>
            <a:r>
              <a:rPr b="0" lang="en-US" sz="11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endParaRPr b="0" lang="en-US" sz="1800" spc="-1" strike="noStrike">
              <a:latin typeface="Arial"/>
            </a:endParaRPr>
          </a:p>
          <a:p>
            <a:pPr>
              <a:lnSpc>
                <a:spcPct val="150000"/>
              </a:lnSpc>
            </a:pPr>
            <a:r>
              <a:rPr b="0" lang="en-US" sz="1800" spc="-1" strike="noStrike">
                <a:solidFill>
                  <a:srgbClr val="000000"/>
                </a:solidFill>
                <a:latin typeface="游ゴシック"/>
              </a:rPr>
              <a:t>姓ふりがな：</a:t>
            </a:r>
            <a:endParaRPr b="0" lang="en-US" sz="1800" spc="-1" strike="noStrike">
              <a:latin typeface="Arial"/>
            </a:endParaRPr>
          </a:p>
          <a:p>
            <a:pPr>
              <a:lnSpc>
                <a:spcPct val="150000"/>
              </a:lnSpc>
            </a:pPr>
            <a:r>
              <a:rPr b="0" lang="en-US" sz="1800" spc="-1" strike="noStrike">
                <a:solidFill>
                  <a:srgbClr val="000000"/>
                </a:solidFill>
                <a:latin typeface="游ゴシック"/>
              </a:rPr>
              <a:t>名ふりがな：</a:t>
            </a:r>
            <a:endParaRPr b="0" lang="en-US" sz="1800" spc="-1" strike="noStrike">
              <a:latin typeface="Arial"/>
            </a:endParaRPr>
          </a:p>
          <a:p>
            <a:pPr>
              <a:lnSpc>
                <a:spcPct val="150000"/>
              </a:lnSpc>
            </a:pPr>
            <a:r>
              <a:rPr b="0" lang="en-US" sz="1800" spc="-1" strike="noStrike">
                <a:solidFill>
                  <a:srgbClr val="000000"/>
                </a:solidFill>
                <a:latin typeface="游ゴシック"/>
                <a:ea typeface="ＭＳ Ｐゴシック"/>
              </a:rPr>
              <a:t>性別　　　　：　</a:t>
            </a:r>
            <a:r>
              <a:rPr b="0" lang="en-US" sz="1800" spc="-1" strike="noStrike">
                <a:solidFill>
                  <a:srgbClr val="000000"/>
                </a:solidFill>
                <a:latin typeface="游ゴシック"/>
              </a:rPr>
              <a:t>〇男　〇女</a:t>
            </a:r>
            <a:endParaRPr b="0" lang="en-US" sz="1800" spc="-1" strike="noStrike">
              <a:latin typeface="Arial"/>
            </a:endParaRPr>
          </a:p>
          <a:p>
            <a:pPr>
              <a:lnSpc>
                <a:spcPct val="150000"/>
              </a:lnSpc>
            </a:pPr>
            <a:r>
              <a:rPr b="0" lang="en-US" sz="1800" spc="-1" strike="noStrike">
                <a:solidFill>
                  <a:srgbClr val="000000"/>
                </a:solidFill>
                <a:latin typeface="游ゴシック"/>
              </a:rPr>
              <a:t>メールアドレス：</a:t>
            </a:r>
            <a:r>
              <a:rPr b="0" lang="en-US" sz="1800" spc="-1" strike="noStrike">
                <a:solidFill>
                  <a:srgbClr val="000000"/>
                </a:solidFill>
                <a:latin typeface="游ゴシック"/>
              </a:rPr>
              <a:t>	</a:t>
            </a:r>
            <a:r>
              <a:rPr b="0" lang="en-US" sz="1800" spc="-1" strike="noStrike">
                <a:solidFill>
                  <a:srgbClr val="000000"/>
                </a:solidFill>
                <a:latin typeface="游ゴシック"/>
              </a:rPr>
              <a:t>	</a:t>
            </a:r>
            <a:endParaRPr b="0" lang="en-US" sz="1800" spc="-1" strike="noStrike">
              <a:latin typeface="Arial"/>
            </a:endParaRPr>
          </a:p>
          <a:p>
            <a:pPr>
              <a:lnSpc>
                <a:spcPct val="150000"/>
              </a:lnSpc>
            </a:pPr>
            <a:r>
              <a:rPr b="0" lang="en-US" sz="1800" spc="-1" strike="noStrike">
                <a:solidFill>
                  <a:srgbClr val="000000"/>
                </a:solidFill>
                <a:latin typeface="游ゴシック"/>
              </a:rPr>
              <a:t>秘密の質問　：</a:t>
            </a:r>
            <a:endParaRPr b="0" lang="en-US" sz="1800" spc="-1" strike="noStrike">
              <a:latin typeface="Arial"/>
            </a:endParaRPr>
          </a:p>
          <a:p>
            <a:pPr>
              <a:lnSpc>
                <a:spcPct val="150000"/>
              </a:lnSpc>
            </a:pPr>
            <a:r>
              <a:rPr b="0" lang="en-US" sz="1800" spc="-1" strike="noStrike">
                <a:solidFill>
                  <a:srgbClr val="000000"/>
                </a:solidFill>
                <a:latin typeface="游ゴシック"/>
              </a:rPr>
              <a:t>秘密の質問の答え：</a:t>
            </a:r>
            <a:endParaRPr b="0" lang="en-US" sz="1800" spc="-1" strike="noStrike">
              <a:latin typeface="Arial"/>
            </a:endParaRPr>
          </a:p>
        </p:txBody>
      </p:sp>
      <p:sp>
        <p:nvSpPr>
          <p:cNvPr id="398" name="CustomShape 9"/>
          <p:cNvSpPr/>
          <p:nvPr/>
        </p:nvSpPr>
        <p:spPr>
          <a:xfrm>
            <a:off x="5849280" y="3511440"/>
            <a:ext cx="464040" cy="446040"/>
          </a:xfrm>
          <a:prstGeom prst="rightArrow">
            <a:avLst>
              <a:gd name="adj1" fmla="val 50000"/>
              <a:gd name="adj2" fmla="val 50000"/>
            </a:avLst>
          </a:prstGeom>
          <a:ln>
            <a:noFill/>
          </a:ln>
        </p:spPr>
        <p:style>
          <a:lnRef idx="2">
            <a:schemeClr val="accent1">
              <a:shade val="50000"/>
            </a:schemeClr>
          </a:lnRef>
          <a:fillRef idx="1">
            <a:schemeClr val="accent1"/>
          </a:fillRef>
          <a:effectRef idx="0">
            <a:schemeClr val="accent1"/>
          </a:effectRef>
          <a:fontRef idx="minor"/>
        </p:style>
      </p:sp>
      <p:sp>
        <p:nvSpPr>
          <p:cNvPr id="399" name="CustomShape 10"/>
          <p:cNvSpPr/>
          <p:nvPr/>
        </p:nvSpPr>
        <p:spPr>
          <a:xfrm>
            <a:off x="8363520" y="5529240"/>
            <a:ext cx="15746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確認画面</a:t>
            </a:r>
            <a:endParaRPr b="0" lang="en-US" sz="1800" spc="-1" strike="noStrike">
              <a:latin typeface="Arial"/>
            </a:endParaRPr>
          </a:p>
        </p:txBody>
      </p:sp>
      <p:sp>
        <p:nvSpPr>
          <p:cNvPr id="400" name="CustomShape 11"/>
          <p:cNvSpPr/>
          <p:nvPr/>
        </p:nvSpPr>
        <p:spPr>
          <a:xfrm>
            <a:off x="812160" y="5495040"/>
            <a:ext cx="209376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u="sng">
                <a:solidFill>
                  <a:srgbClr val="2e75b6"/>
                </a:solidFill>
                <a:uFillTx/>
                <a:latin typeface="游ゴシック"/>
              </a:rPr>
              <a:t>マイページへ戻る</a:t>
            </a:r>
            <a:endParaRPr b="0" lang="en-US" sz="1800" spc="-1" strike="noStrike">
              <a:latin typeface="Arial"/>
            </a:endParaRPr>
          </a:p>
        </p:txBody>
      </p:sp>
      <p:sp>
        <p:nvSpPr>
          <p:cNvPr id="401" name="CustomShape 12"/>
          <p:cNvSpPr/>
          <p:nvPr/>
        </p:nvSpPr>
        <p:spPr>
          <a:xfrm>
            <a:off x="3033000" y="5491080"/>
            <a:ext cx="2093760" cy="364680"/>
          </a:xfrm>
          <a:prstGeom prst="rect">
            <a:avLst/>
          </a:prstGeom>
          <a:noFill/>
          <a:ln>
            <a:noFill/>
          </a:ln>
        </p:spPr>
        <p:style>
          <a:lnRef idx="0"/>
          <a:fillRef idx="0"/>
          <a:effectRef idx="0"/>
          <a:fontRef idx="minor"/>
        </p:style>
      </p:sp>
      <p:sp>
        <p:nvSpPr>
          <p:cNvPr id="402" name="CustomShape 13"/>
          <p:cNvSpPr/>
          <p:nvPr/>
        </p:nvSpPr>
        <p:spPr>
          <a:xfrm>
            <a:off x="2186640" y="218448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403" name="CustomShape 14"/>
          <p:cNvSpPr/>
          <p:nvPr/>
        </p:nvSpPr>
        <p:spPr>
          <a:xfrm>
            <a:off x="2232000" y="261648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404" name="CustomShape 15"/>
          <p:cNvSpPr/>
          <p:nvPr/>
        </p:nvSpPr>
        <p:spPr>
          <a:xfrm>
            <a:off x="2186640" y="302400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405" name="CustomShape 16"/>
          <p:cNvSpPr/>
          <p:nvPr/>
        </p:nvSpPr>
        <p:spPr>
          <a:xfrm>
            <a:off x="2186640" y="340848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406" name="CustomShape 17"/>
          <p:cNvSpPr/>
          <p:nvPr/>
        </p:nvSpPr>
        <p:spPr>
          <a:xfrm>
            <a:off x="2546640" y="424800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407" name="CustomShape 18"/>
          <p:cNvSpPr/>
          <p:nvPr/>
        </p:nvSpPr>
        <p:spPr>
          <a:xfrm>
            <a:off x="2520000" y="4632480"/>
            <a:ext cx="1368000" cy="263520"/>
          </a:xfrm>
          <a:prstGeom prst="rect">
            <a:avLst/>
          </a:prstGeom>
          <a:ln>
            <a:solidFill>
              <a:schemeClr val="tx1"/>
            </a:solidFill>
          </a:ln>
        </p:spPr>
        <p:style>
          <a:lnRef idx="2">
            <a:schemeClr val="accent6"/>
          </a:lnRef>
          <a:fillRef idx="1">
            <a:schemeClr val="lt1"/>
          </a:fillRef>
          <a:effectRef idx="0">
            <a:schemeClr val="accent6"/>
          </a:effectRef>
          <a:fontRef idx="minor"/>
        </p:style>
        <p:txBody>
          <a:bodyPr anchor="ctr"/>
          <a:p>
            <a:r>
              <a:rPr b="0" lang="en-US" sz="1800" spc="-1" strike="noStrike">
                <a:latin typeface="Arial"/>
              </a:rPr>
              <a:t>プルダウン</a:t>
            </a:r>
            <a:endParaRPr b="0" lang="en-US" sz="1800" spc="-1" strike="noStrike">
              <a:latin typeface="Arial"/>
            </a:endParaRPr>
          </a:p>
        </p:txBody>
      </p:sp>
      <p:sp>
        <p:nvSpPr>
          <p:cNvPr id="408" name="CustomShape 19"/>
          <p:cNvSpPr/>
          <p:nvPr/>
        </p:nvSpPr>
        <p:spPr>
          <a:xfrm>
            <a:off x="2808000" y="5064480"/>
            <a:ext cx="2445840" cy="263520"/>
          </a:xfrm>
          <a:prstGeom prst="rect">
            <a:avLst/>
          </a:prstGeom>
          <a:ln>
            <a:solidFill>
              <a:schemeClr val="tx1"/>
            </a:solidFill>
          </a:ln>
        </p:spPr>
        <p:style>
          <a:lnRef idx="2">
            <a:schemeClr val="accent6"/>
          </a:lnRef>
          <a:fillRef idx="1">
            <a:schemeClr val="lt1"/>
          </a:fillRef>
          <a:effectRef idx="0">
            <a:schemeClr val="accent6"/>
          </a:effectRef>
          <a:fontRef idx="minor"/>
        </p:style>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410" name="CustomShape 2"/>
          <p:cNvSpPr/>
          <p:nvPr/>
        </p:nvSpPr>
        <p:spPr>
          <a:xfrm>
            <a:off x="6523560" y="1489320"/>
            <a:ext cx="5254560" cy="449028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11" name="CustomShape 3"/>
          <p:cNvSpPr/>
          <p:nvPr/>
        </p:nvSpPr>
        <p:spPr>
          <a:xfrm>
            <a:off x="405720" y="1489320"/>
            <a:ext cx="5254560" cy="449028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12" name="CustomShape 4"/>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413" name="CustomShape 5"/>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414" name="CustomShape 6"/>
          <p:cNvSpPr/>
          <p:nvPr/>
        </p:nvSpPr>
        <p:spPr>
          <a:xfrm>
            <a:off x="8186040" y="5855760"/>
            <a:ext cx="400572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userUpdateConfirm.jsp</a:t>
            </a:r>
            <a:endParaRPr b="0" lang="en-US" sz="2800" spc="-1" strike="noStrike">
              <a:latin typeface="Arial"/>
            </a:endParaRPr>
          </a:p>
        </p:txBody>
      </p:sp>
      <p:sp>
        <p:nvSpPr>
          <p:cNvPr id="415" name="CustomShape 7"/>
          <p:cNvSpPr/>
          <p:nvPr/>
        </p:nvSpPr>
        <p:spPr>
          <a:xfrm>
            <a:off x="405720" y="689760"/>
            <a:ext cx="4686120" cy="456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000000"/>
                </a:solidFill>
                <a:latin typeface="游ゴシック"/>
              </a:rPr>
              <a:t>変更内容確認</a:t>
            </a:r>
            <a:endParaRPr b="0" lang="en-US" sz="2400" spc="-1" strike="noStrike">
              <a:latin typeface="Arial"/>
            </a:endParaRPr>
          </a:p>
        </p:txBody>
      </p:sp>
      <p:sp>
        <p:nvSpPr>
          <p:cNvPr id="416" name="CustomShape 8"/>
          <p:cNvSpPr/>
          <p:nvPr/>
        </p:nvSpPr>
        <p:spPr>
          <a:xfrm>
            <a:off x="4495680" y="781920"/>
            <a:ext cx="320040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游ゴシック"/>
              </a:rPr>
              <a:t>以下の内容に変更しますか？</a:t>
            </a:r>
            <a:endParaRPr b="0" lang="en-US" sz="1800" spc="-1" strike="noStrike">
              <a:latin typeface="Arial"/>
            </a:endParaRPr>
          </a:p>
        </p:txBody>
      </p:sp>
      <p:sp>
        <p:nvSpPr>
          <p:cNvPr id="417" name="CustomShape 9"/>
          <p:cNvSpPr/>
          <p:nvPr/>
        </p:nvSpPr>
        <p:spPr>
          <a:xfrm>
            <a:off x="812160" y="2026440"/>
            <a:ext cx="4441680" cy="3382200"/>
          </a:xfrm>
          <a:prstGeom prst="rect">
            <a:avLst/>
          </a:prstGeom>
          <a:solidFill>
            <a:schemeClr val="accent5">
              <a:lumMod val="60000"/>
              <a:lumOff val="40000"/>
            </a:schemeClr>
          </a:solidFill>
          <a:ln>
            <a:noFill/>
          </a:ln>
        </p:spPr>
        <p:style>
          <a:lnRef idx="0"/>
          <a:fillRef idx="0"/>
          <a:effectRef idx="0"/>
          <a:fontRef idx="minor"/>
        </p:style>
        <p:txBody>
          <a:bodyPr lIns="90000" rIns="90000" tIns="45000" bIns="45000"/>
          <a:p>
            <a:pPr>
              <a:lnSpc>
                <a:spcPct val="150000"/>
              </a:lnSpc>
            </a:pPr>
            <a:r>
              <a:rPr b="0" lang="en-US" sz="1800" spc="-1" strike="noStrike">
                <a:solidFill>
                  <a:srgbClr val="000000"/>
                </a:solidFill>
                <a:latin typeface="游ゴシック"/>
              </a:rPr>
              <a:t>姓　　　　　</a:t>
            </a:r>
            <a:r>
              <a:rPr b="0" lang="en-US" sz="1800" spc="-1" strike="noStrike">
                <a:solidFill>
                  <a:srgbClr val="000000"/>
                </a:solidFill>
                <a:latin typeface="游ゴシック"/>
              </a:rPr>
              <a:t>：</a:t>
            </a:r>
            <a:endParaRPr b="0" lang="en-US" sz="1800" spc="-1" strike="noStrike">
              <a:latin typeface="Arial"/>
            </a:endParaRPr>
          </a:p>
          <a:p>
            <a:pPr>
              <a:lnSpc>
                <a:spcPct val="150000"/>
              </a:lnSpc>
            </a:pPr>
            <a:r>
              <a:rPr b="0" lang="en-US" sz="1800" spc="-1" strike="noStrike">
                <a:solidFill>
                  <a:srgbClr val="000000"/>
                </a:solidFill>
                <a:latin typeface="游ゴシック"/>
              </a:rPr>
              <a:t>名</a:t>
            </a:r>
            <a:r>
              <a:rPr b="0" lang="en-US" sz="11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endParaRPr b="0" lang="en-US" sz="1800" spc="-1" strike="noStrike">
              <a:latin typeface="Arial"/>
            </a:endParaRPr>
          </a:p>
          <a:p>
            <a:pPr>
              <a:lnSpc>
                <a:spcPct val="150000"/>
              </a:lnSpc>
            </a:pPr>
            <a:r>
              <a:rPr b="0" lang="en-US" sz="1800" spc="-1" strike="noStrike">
                <a:solidFill>
                  <a:srgbClr val="000000"/>
                </a:solidFill>
                <a:latin typeface="游ゴシック"/>
              </a:rPr>
              <a:t>姓ふりがな：</a:t>
            </a:r>
            <a:endParaRPr b="0" lang="en-US" sz="1800" spc="-1" strike="noStrike">
              <a:latin typeface="Arial"/>
            </a:endParaRPr>
          </a:p>
          <a:p>
            <a:pPr>
              <a:lnSpc>
                <a:spcPct val="150000"/>
              </a:lnSpc>
            </a:pPr>
            <a:r>
              <a:rPr b="0" lang="en-US" sz="1800" spc="-1" strike="noStrike">
                <a:solidFill>
                  <a:srgbClr val="000000"/>
                </a:solidFill>
                <a:latin typeface="游ゴシック"/>
              </a:rPr>
              <a:t>名ふりがな：</a:t>
            </a:r>
            <a:endParaRPr b="0" lang="en-US" sz="1800" spc="-1" strike="noStrike">
              <a:latin typeface="Arial"/>
            </a:endParaRPr>
          </a:p>
          <a:p>
            <a:pPr>
              <a:lnSpc>
                <a:spcPct val="150000"/>
              </a:lnSpc>
            </a:pPr>
            <a:r>
              <a:rPr b="0" lang="en-US" sz="1800" spc="-1" strike="noStrike">
                <a:solidFill>
                  <a:srgbClr val="000000"/>
                </a:solidFill>
                <a:latin typeface="游ゴシック"/>
              </a:rPr>
              <a:t>性別　　　　：</a:t>
            </a:r>
            <a:endParaRPr b="0" lang="en-US" sz="1800" spc="-1" strike="noStrike">
              <a:latin typeface="Arial"/>
            </a:endParaRPr>
          </a:p>
          <a:p>
            <a:pPr>
              <a:lnSpc>
                <a:spcPct val="150000"/>
              </a:lnSpc>
            </a:pPr>
            <a:r>
              <a:rPr b="0" lang="en-US" sz="1800" spc="-1" strike="noStrike">
                <a:solidFill>
                  <a:srgbClr val="000000"/>
                </a:solidFill>
                <a:latin typeface="游ゴシック"/>
              </a:rPr>
              <a:t>メールアドレス：</a:t>
            </a:r>
            <a:r>
              <a:rPr b="0" lang="en-US" sz="1800" spc="-1" strike="noStrike">
                <a:solidFill>
                  <a:srgbClr val="000000"/>
                </a:solidFill>
                <a:latin typeface="游ゴシック"/>
              </a:rPr>
              <a:t>	</a:t>
            </a:r>
            <a:r>
              <a:rPr b="0" lang="en-US" sz="1800" spc="-1" strike="noStrike">
                <a:solidFill>
                  <a:srgbClr val="000000"/>
                </a:solidFill>
                <a:latin typeface="游ゴシック"/>
              </a:rPr>
              <a:t>	</a:t>
            </a:r>
            <a:endParaRPr b="0" lang="en-US" sz="1800" spc="-1" strike="noStrike">
              <a:latin typeface="Arial"/>
            </a:endParaRPr>
          </a:p>
          <a:p>
            <a:pPr>
              <a:lnSpc>
                <a:spcPct val="150000"/>
              </a:lnSpc>
            </a:pPr>
            <a:r>
              <a:rPr b="0" lang="en-US" sz="1800" spc="-1" strike="noStrike">
                <a:solidFill>
                  <a:srgbClr val="000000"/>
                </a:solidFill>
                <a:latin typeface="游ゴシック"/>
              </a:rPr>
              <a:t>秘密の質問　：</a:t>
            </a:r>
            <a:endParaRPr b="0" lang="en-US" sz="1800" spc="-1" strike="noStrike">
              <a:latin typeface="Arial"/>
            </a:endParaRPr>
          </a:p>
          <a:p>
            <a:pPr>
              <a:lnSpc>
                <a:spcPct val="150000"/>
              </a:lnSpc>
            </a:pPr>
            <a:r>
              <a:rPr b="0" lang="en-US" sz="1800" spc="-1" strike="noStrike">
                <a:solidFill>
                  <a:srgbClr val="000000"/>
                </a:solidFill>
                <a:latin typeface="游ゴシック"/>
              </a:rPr>
              <a:t>秘密の質問の答え：</a:t>
            </a:r>
            <a:endParaRPr b="0" lang="en-US" sz="1800" spc="-1" strike="noStrike">
              <a:latin typeface="Arial"/>
            </a:endParaRPr>
          </a:p>
        </p:txBody>
      </p:sp>
      <p:sp>
        <p:nvSpPr>
          <p:cNvPr id="418" name="CustomShape 10"/>
          <p:cNvSpPr/>
          <p:nvPr/>
        </p:nvSpPr>
        <p:spPr>
          <a:xfrm>
            <a:off x="5849280" y="3511440"/>
            <a:ext cx="464040" cy="446040"/>
          </a:xfrm>
          <a:prstGeom prst="rightArrow">
            <a:avLst>
              <a:gd name="adj1" fmla="val 50000"/>
              <a:gd name="adj2" fmla="val 50000"/>
            </a:avLst>
          </a:prstGeom>
          <a:ln>
            <a:noFill/>
          </a:ln>
        </p:spPr>
        <p:style>
          <a:lnRef idx="2">
            <a:schemeClr val="accent1">
              <a:shade val="50000"/>
            </a:schemeClr>
          </a:lnRef>
          <a:fillRef idx="1">
            <a:schemeClr val="accent1"/>
          </a:fillRef>
          <a:effectRef idx="0">
            <a:schemeClr val="accent1"/>
          </a:effectRef>
          <a:fontRef idx="minor"/>
        </p:style>
      </p:sp>
      <p:sp>
        <p:nvSpPr>
          <p:cNvPr id="419" name="CustomShape 11"/>
          <p:cNvSpPr/>
          <p:nvPr/>
        </p:nvSpPr>
        <p:spPr>
          <a:xfrm>
            <a:off x="8363520" y="5529240"/>
            <a:ext cx="15746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変更完了</a:t>
            </a:r>
            <a:endParaRPr b="0" lang="en-US" sz="1800" spc="-1" strike="noStrike">
              <a:latin typeface="Arial"/>
            </a:endParaRPr>
          </a:p>
        </p:txBody>
      </p:sp>
      <p:sp>
        <p:nvSpPr>
          <p:cNvPr id="420" name="CustomShape 12"/>
          <p:cNvSpPr/>
          <p:nvPr/>
        </p:nvSpPr>
        <p:spPr>
          <a:xfrm>
            <a:off x="812160" y="5495040"/>
            <a:ext cx="209376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u="sng">
                <a:solidFill>
                  <a:srgbClr val="2e75b6"/>
                </a:solidFill>
                <a:uFillTx/>
                <a:latin typeface="游ゴシック"/>
              </a:rPr>
              <a:t>マイページへ戻る</a:t>
            </a:r>
            <a:endParaRPr b="0" lang="en-US" sz="1800" spc="-1" strike="noStrike">
              <a:latin typeface="Arial"/>
            </a:endParaRPr>
          </a:p>
        </p:txBody>
      </p:sp>
      <p:sp>
        <p:nvSpPr>
          <p:cNvPr id="421" name="CustomShape 13"/>
          <p:cNvSpPr/>
          <p:nvPr/>
        </p:nvSpPr>
        <p:spPr>
          <a:xfrm>
            <a:off x="3033000" y="5491080"/>
            <a:ext cx="2093760" cy="364680"/>
          </a:xfrm>
          <a:prstGeom prst="rect">
            <a:avLst/>
          </a:prstGeom>
          <a:noFill/>
          <a:ln>
            <a:noFill/>
          </a:ln>
        </p:spPr>
        <p:style>
          <a:lnRef idx="0"/>
          <a:fillRef idx="0"/>
          <a:effectRef idx="0"/>
          <a:fontRef idx="minor"/>
        </p:style>
      </p:sp>
      <p:sp>
        <p:nvSpPr>
          <p:cNvPr id="422" name="CustomShape 14"/>
          <p:cNvSpPr/>
          <p:nvPr/>
        </p:nvSpPr>
        <p:spPr>
          <a:xfrm>
            <a:off x="3033000" y="5491080"/>
            <a:ext cx="209376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u="sng">
                <a:solidFill>
                  <a:srgbClr val="2e75b6"/>
                </a:solidFill>
                <a:uFillTx/>
                <a:latin typeface="游ゴシック"/>
              </a:rPr>
              <a:t>変更画面へ戻る</a:t>
            </a:r>
            <a:endParaRPr b="0" lang="en-US" sz="1800" spc="-1" strike="noStrike">
              <a:latin typeface="Arial"/>
            </a:endParaRPr>
          </a:p>
        </p:txBody>
      </p:sp>
      <p:sp>
        <p:nvSpPr>
          <p:cNvPr id="423" name="CustomShape 15"/>
          <p:cNvSpPr/>
          <p:nvPr/>
        </p:nvSpPr>
        <p:spPr>
          <a:xfrm>
            <a:off x="7006320" y="1873800"/>
            <a:ext cx="4441680" cy="3382200"/>
          </a:xfrm>
          <a:prstGeom prst="rect">
            <a:avLst/>
          </a:prstGeom>
          <a:solidFill>
            <a:schemeClr val="accent5">
              <a:lumMod val="60000"/>
              <a:lumOff val="40000"/>
            </a:schemeClr>
          </a:solidFill>
          <a:ln>
            <a:noFill/>
          </a:ln>
        </p:spPr>
        <p:style>
          <a:lnRef idx="0"/>
          <a:fillRef idx="0"/>
          <a:effectRef idx="0"/>
          <a:fontRef idx="minor"/>
        </p:style>
        <p:txBody>
          <a:bodyPr lIns="90000" rIns="90000" tIns="45000" bIns="45000"/>
          <a:p>
            <a:pPr>
              <a:lnSpc>
                <a:spcPct val="150000"/>
              </a:lnSpc>
            </a:pPr>
            <a:r>
              <a:rPr b="0" lang="en-US" sz="1800" spc="-1" strike="noStrike">
                <a:solidFill>
                  <a:srgbClr val="000000"/>
                </a:solidFill>
                <a:latin typeface="游ゴシック"/>
              </a:rPr>
              <a:t>姓　　　　　</a:t>
            </a:r>
            <a:r>
              <a:rPr b="0" lang="en-US" sz="1800" spc="-1" strike="noStrike">
                <a:solidFill>
                  <a:srgbClr val="000000"/>
                </a:solidFill>
                <a:latin typeface="游ゴシック"/>
              </a:rPr>
              <a:t>：</a:t>
            </a:r>
            <a:endParaRPr b="0" lang="en-US" sz="1800" spc="-1" strike="noStrike">
              <a:latin typeface="Arial"/>
            </a:endParaRPr>
          </a:p>
          <a:p>
            <a:pPr>
              <a:lnSpc>
                <a:spcPct val="150000"/>
              </a:lnSpc>
            </a:pPr>
            <a:r>
              <a:rPr b="0" lang="en-US" sz="1800" spc="-1" strike="noStrike">
                <a:solidFill>
                  <a:srgbClr val="000000"/>
                </a:solidFill>
                <a:latin typeface="游ゴシック"/>
              </a:rPr>
              <a:t>名</a:t>
            </a:r>
            <a:r>
              <a:rPr b="0" lang="en-US" sz="11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a:t>
            </a:r>
            <a:endParaRPr b="0" lang="en-US" sz="1800" spc="-1" strike="noStrike">
              <a:latin typeface="Arial"/>
            </a:endParaRPr>
          </a:p>
          <a:p>
            <a:pPr>
              <a:lnSpc>
                <a:spcPct val="150000"/>
              </a:lnSpc>
            </a:pPr>
            <a:r>
              <a:rPr b="0" lang="en-US" sz="1800" spc="-1" strike="noStrike">
                <a:solidFill>
                  <a:srgbClr val="000000"/>
                </a:solidFill>
                <a:latin typeface="游ゴシック"/>
              </a:rPr>
              <a:t>姓ふりがな：</a:t>
            </a:r>
            <a:endParaRPr b="0" lang="en-US" sz="1800" spc="-1" strike="noStrike">
              <a:latin typeface="Arial"/>
            </a:endParaRPr>
          </a:p>
          <a:p>
            <a:pPr>
              <a:lnSpc>
                <a:spcPct val="150000"/>
              </a:lnSpc>
            </a:pPr>
            <a:r>
              <a:rPr b="0" lang="en-US" sz="1800" spc="-1" strike="noStrike">
                <a:solidFill>
                  <a:srgbClr val="000000"/>
                </a:solidFill>
                <a:latin typeface="游ゴシック"/>
              </a:rPr>
              <a:t>名ふりがな：</a:t>
            </a:r>
            <a:endParaRPr b="0" lang="en-US" sz="1800" spc="-1" strike="noStrike">
              <a:latin typeface="Arial"/>
            </a:endParaRPr>
          </a:p>
          <a:p>
            <a:pPr>
              <a:lnSpc>
                <a:spcPct val="150000"/>
              </a:lnSpc>
            </a:pPr>
            <a:r>
              <a:rPr b="0" lang="en-US" sz="1800" spc="-1" strike="noStrike">
                <a:solidFill>
                  <a:srgbClr val="000000"/>
                </a:solidFill>
                <a:latin typeface="游ゴシック"/>
              </a:rPr>
              <a:t>性別　　　　：</a:t>
            </a:r>
            <a:endParaRPr b="0" lang="en-US" sz="1800" spc="-1" strike="noStrike">
              <a:latin typeface="Arial"/>
            </a:endParaRPr>
          </a:p>
          <a:p>
            <a:pPr>
              <a:lnSpc>
                <a:spcPct val="150000"/>
              </a:lnSpc>
            </a:pPr>
            <a:r>
              <a:rPr b="0" lang="en-US" sz="1800" spc="-1" strike="noStrike">
                <a:solidFill>
                  <a:srgbClr val="000000"/>
                </a:solidFill>
                <a:latin typeface="游ゴシック"/>
              </a:rPr>
              <a:t>メールアドレス：</a:t>
            </a:r>
            <a:r>
              <a:rPr b="0" lang="en-US" sz="1800" spc="-1" strike="noStrike">
                <a:solidFill>
                  <a:srgbClr val="000000"/>
                </a:solidFill>
                <a:latin typeface="游ゴシック"/>
              </a:rPr>
              <a:t>	</a:t>
            </a:r>
            <a:r>
              <a:rPr b="0" lang="en-US" sz="1800" spc="-1" strike="noStrike">
                <a:solidFill>
                  <a:srgbClr val="000000"/>
                </a:solidFill>
                <a:latin typeface="游ゴシック"/>
              </a:rPr>
              <a:t>	</a:t>
            </a:r>
            <a:endParaRPr b="0" lang="en-US" sz="1800" spc="-1" strike="noStrike">
              <a:latin typeface="Arial"/>
            </a:endParaRPr>
          </a:p>
          <a:p>
            <a:pPr>
              <a:lnSpc>
                <a:spcPct val="150000"/>
              </a:lnSpc>
            </a:pPr>
            <a:r>
              <a:rPr b="0" lang="en-US" sz="1800" spc="-1" strike="noStrike">
                <a:solidFill>
                  <a:srgbClr val="000000"/>
                </a:solidFill>
                <a:latin typeface="游ゴシック"/>
              </a:rPr>
              <a:t>秘密の質問　：</a:t>
            </a:r>
            <a:endParaRPr b="0" lang="en-US" sz="1800" spc="-1" strike="noStrike">
              <a:latin typeface="Arial"/>
            </a:endParaRPr>
          </a:p>
          <a:p>
            <a:pPr>
              <a:lnSpc>
                <a:spcPct val="150000"/>
              </a:lnSpc>
            </a:pPr>
            <a:r>
              <a:rPr b="0" lang="en-US" sz="1800" spc="-1" strike="noStrike">
                <a:solidFill>
                  <a:srgbClr val="000000"/>
                </a:solidFill>
                <a:latin typeface="游ゴシック"/>
              </a:rPr>
              <a:t>秘密の質問の答え：</a:t>
            </a:r>
            <a:endParaRPr b="0" lang="en-US" sz="1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0" y="408600"/>
            <a:ext cx="12191760" cy="644904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a:t>
            </a:r>
            <a:r>
              <a:rPr b="0" lang="en-US" sz="1800" spc="-1" strike="noStrike">
                <a:solidFill>
                  <a:srgbClr val="000000"/>
                </a:solidFill>
                <a:latin typeface="Calibri"/>
                <a:ea typeface="DejaVu Sans"/>
              </a:rPr>
              <a:t>home.jsp</a:t>
            </a:r>
            <a:r>
              <a:rPr b="0" lang="en-US" sz="1800" spc="-1" strike="noStrike">
                <a:solidFill>
                  <a:srgbClr val="000000"/>
                </a:solidFill>
                <a:latin typeface="Calibri"/>
                <a:ea typeface="DejaVu Sans"/>
              </a:rPr>
              <a:t>へ自動遷移）</a:t>
            </a:r>
            <a:endParaRPr b="0" lang="en-US" sz="1800" spc="-1" strike="noStrike">
              <a:latin typeface="Arial"/>
            </a:endParaRPr>
          </a:p>
        </p:txBody>
      </p:sp>
      <p:sp>
        <p:nvSpPr>
          <p:cNvPr id="89" name="CustomShape 2"/>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90" name="CustomShape 3"/>
          <p:cNvSpPr/>
          <p:nvPr/>
        </p:nvSpPr>
        <p:spPr>
          <a:xfrm>
            <a:off x="5106600" y="2590560"/>
            <a:ext cx="5692320" cy="340200"/>
          </a:xfrm>
          <a:prstGeom prst="rect">
            <a:avLst/>
          </a:prstGeom>
          <a:noFill/>
          <a:ln>
            <a:noFill/>
          </a:ln>
        </p:spPr>
        <p:style>
          <a:lnRef idx="0"/>
          <a:fillRef idx="0"/>
          <a:effectRef idx="0"/>
          <a:fontRef idx="minor"/>
        </p:style>
        <p:txBody>
          <a:bodyPr lIns="90000" rIns="90000" tIns="45000" bIns="45000"/>
          <a:p>
            <a:pPr>
              <a:lnSpc>
                <a:spcPct val="100000"/>
              </a:lnSpc>
            </a:pPr>
            <a:r>
              <a:rPr b="0" lang="en-US" sz="5400" spc="-1" strike="noStrike">
                <a:solidFill>
                  <a:srgbClr val="000000"/>
                </a:solidFill>
                <a:latin typeface="Calibri"/>
                <a:ea typeface="DejaVu Sans"/>
              </a:rPr>
              <a:t>ロゴ</a:t>
            </a:r>
            <a:endParaRPr b="0" lang="en-US" sz="5400" spc="-1" strike="noStrike">
              <a:latin typeface="Arial"/>
            </a:endParaRPr>
          </a:p>
        </p:txBody>
      </p:sp>
      <p:sp>
        <p:nvSpPr>
          <p:cNvPr id="91" name="CustomShape 4"/>
          <p:cNvSpPr/>
          <p:nvPr/>
        </p:nvSpPr>
        <p:spPr>
          <a:xfrm>
            <a:off x="3702960" y="2237760"/>
            <a:ext cx="4628160" cy="3639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背景画像</a:t>
            </a:r>
            <a:endParaRPr b="0" lang="en-US" sz="1800" spc="-1" strike="noStrike">
              <a:latin typeface="Arial"/>
            </a:endParaRPr>
          </a:p>
        </p:txBody>
      </p:sp>
      <p:sp>
        <p:nvSpPr>
          <p:cNvPr id="92" name="CustomShape 5"/>
          <p:cNvSpPr/>
          <p:nvPr/>
        </p:nvSpPr>
        <p:spPr>
          <a:xfrm>
            <a:off x="10290600" y="5669640"/>
            <a:ext cx="2089800" cy="69912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latin typeface="Calibri"/>
              </a:rPr>
              <a:t>ｓ</a:t>
            </a:r>
            <a:r>
              <a:rPr b="0" lang="en-US" sz="4000" spc="-1" strike="noStrike">
                <a:solidFill>
                  <a:srgbClr val="000000"/>
                </a:solidFill>
                <a:latin typeface="Calibri"/>
              </a:rPr>
              <a:t>tart.jsp</a:t>
            </a:r>
            <a:endParaRPr b="0" lang="en-US" sz="4000" spc="-1" strike="noStrike">
              <a:latin typeface="Arial"/>
            </a:endParaRPr>
          </a:p>
        </p:txBody>
      </p:sp>
      <p:sp>
        <p:nvSpPr>
          <p:cNvPr id="93" name="CustomShape 6"/>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425" name="CustomShape 2"/>
          <p:cNvSpPr/>
          <p:nvPr/>
        </p:nvSpPr>
        <p:spPr>
          <a:xfrm>
            <a:off x="3265200" y="1203840"/>
            <a:ext cx="5661720" cy="252576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26"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427"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428" name="CustomShape 5"/>
          <p:cNvSpPr/>
          <p:nvPr/>
        </p:nvSpPr>
        <p:spPr>
          <a:xfrm>
            <a:off x="7881120" y="5855760"/>
            <a:ext cx="431028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userUpdateComplete.jsp</a:t>
            </a:r>
            <a:endParaRPr b="0" lang="en-US" sz="2800" spc="-1" strike="noStrike">
              <a:latin typeface="Arial"/>
            </a:endParaRPr>
          </a:p>
        </p:txBody>
      </p:sp>
      <p:sp>
        <p:nvSpPr>
          <p:cNvPr id="429" name="CustomShape 6"/>
          <p:cNvSpPr/>
          <p:nvPr/>
        </p:nvSpPr>
        <p:spPr>
          <a:xfrm>
            <a:off x="4064040" y="1820880"/>
            <a:ext cx="406368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游ゴシック"/>
              </a:rPr>
              <a:t>ユーザー情報の変更が完了しました</a:t>
            </a:r>
            <a:endParaRPr b="0" lang="en-US" sz="1800" spc="-1" strike="noStrike">
              <a:latin typeface="Arial"/>
            </a:endParaRPr>
          </a:p>
        </p:txBody>
      </p:sp>
      <p:sp>
        <p:nvSpPr>
          <p:cNvPr id="430" name="CustomShape 7"/>
          <p:cNvSpPr/>
          <p:nvPr/>
        </p:nvSpPr>
        <p:spPr>
          <a:xfrm>
            <a:off x="5060160" y="2877120"/>
            <a:ext cx="20714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5b9bd5"/>
                </a:solidFill>
                <a:uFillTx/>
                <a:latin typeface="游ゴシック"/>
              </a:rPr>
              <a:t>マイページへ戻る</a:t>
            </a:r>
            <a:endParaRPr b="0" lang="en-US"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432" name="CustomShape 2"/>
          <p:cNvSpPr/>
          <p:nvPr/>
        </p:nvSpPr>
        <p:spPr>
          <a:xfrm>
            <a:off x="3627360" y="667080"/>
            <a:ext cx="4937040" cy="552276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33"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434"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435" name="CustomShape 5"/>
          <p:cNvSpPr/>
          <p:nvPr/>
        </p:nvSpPr>
        <p:spPr>
          <a:xfrm>
            <a:off x="7198920" y="5855760"/>
            <a:ext cx="4992480" cy="94284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myPageChangePassword.jsp</a:t>
            </a:r>
            <a:endParaRPr b="0" lang="en-US" sz="2800" spc="-1" strike="noStrike">
              <a:latin typeface="Arial"/>
            </a:endParaRPr>
          </a:p>
        </p:txBody>
      </p:sp>
      <p:sp>
        <p:nvSpPr>
          <p:cNvPr id="436" name="CustomShape 6"/>
          <p:cNvSpPr/>
          <p:nvPr/>
        </p:nvSpPr>
        <p:spPr>
          <a:xfrm>
            <a:off x="3449520" y="1318320"/>
            <a:ext cx="5292720" cy="31395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000000"/>
                </a:solidFill>
                <a:latin typeface="游ゴシック"/>
              </a:rPr>
              <a:t>パスワード変更</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2000" spc="-1" strike="noStrike">
                <a:solidFill>
                  <a:srgbClr val="000000"/>
                </a:solidFill>
                <a:latin typeface="游ゴシック"/>
              </a:rPr>
              <a:t>現在のパスワード</a:t>
            </a:r>
            <a:endParaRPr b="0" lang="en-US" sz="2000" spc="-1" strike="noStrike">
              <a:latin typeface="Arial"/>
            </a:endParaRPr>
          </a:p>
          <a:p>
            <a:pPr algn="ctr">
              <a:lnSpc>
                <a:spcPct val="100000"/>
              </a:lnSpc>
            </a:pPr>
            <a:r>
              <a:rPr b="0" lang="en-US" sz="2000" spc="-1" strike="noStrike" u="heavy">
                <a:solidFill>
                  <a:srgbClr val="000000"/>
                </a:solidFill>
                <a:uFillTx/>
                <a:latin typeface="游ゴシック"/>
              </a:rPr>
              <a:t>＿</a:t>
            </a:r>
            <a:r>
              <a:rPr b="0" lang="en-US" sz="2000" spc="-1" strike="noStrike" u="heavy">
                <a:solidFill>
                  <a:srgbClr val="000000"/>
                </a:solidFill>
                <a:uFillTx/>
                <a:latin typeface="游ゴシック"/>
              </a:rPr>
              <a:t>11******</a:t>
            </a:r>
            <a:r>
              <a:rPr b="0" lang="en-US" sz="2000" spc="-1" strike="noStrike" u="heavy">
                <a:solidFill>
                  <a:srgbClr val="000000"/>
                </a:solidFill>
                <a:uFillTx/>
                <a:latin typeface="游ゴシック"/>
              </a:rPr>
              <a:t>＿</a:t>
            </a:r>
            <a:r>
              <a:rPr b="0" lang="en-US" sz="2000" spc="-1" strike="noStrike">
                <a:solidFill>
                  <a:srgbClr val="000000"/>
                </a:solidFill>
                <a:latin typeface="游ゴシック"/>
              </a:rPr>
              <a:t>　　</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2000" spc="-1" strike="noStrike">
                <a:solidFill>
                  <a:srgbClr val="000000"/>
                </a:solidFill>
                <a:latin typeface="游ゴシック"/>
              </a:rPr>
              <a:t>新規のパスワード</a:t>
            </a:r>
            <a:endParaRPr b="0" lang="en-US" sz="2000" spc="-1" strike="noStrike">
              <a:latin typeface="Arial"/>
            </a:endParaRPr>
          </a:p>
          <a:p>
            <a:pPr algn="ctr">
              <a:lnSpc>
                <a:spcPct val="100000"/>
              </a:lnSpc>
            </a:pPr>
            <a:r>
              <a:rPr b="0" lang="en-US" sz="2000" spc="-1" strike="noStrike">
                <a:solidFill>
                  <a:srgbClr val="000000"/>
                </a:solidFill>
                <a:latin typeface="游ゴシック"/>
              </a:rPr>
              <a:t>	</a:t>
            </a:r>
            <a:endParaRPr b="0" lang="en-US" sz="2000" spc="-1" strike="noStrike">
              <a:latin typeface="Arial"/>
            </a:endParaRPr>
          </a:p>
          <a:p>
            <a:pPr algn="ctr">
              <a:lnSpc>
                <a:spcPct val="100000"/>
              </a:lnSpc>
            </a:pPr>
            <a:r>
              <a:rPr b="0" lang="en-US" sz="2000" spc="-1" strike="noStrike">
                <a:solidFill>
                  <a:srgbClr val="000000"/>
                </a:solidFill>
                <a:latin typeface="游ゴシック"/>
              </a:rPr>
              <a:t>パスワードの確認</a:t>
            </a:r>
            <a:endParaRPr b="0" lang="en-US" sz="2000" spc="-1" strike="noStrike">
              <a:latin typeface="Arial"/>
            </a:endParaRPr>
          </a:p>
          <a:p>
            <a:pPr>
              <a:lnSpc>
                <a:spcPct val="100000"/>
              </a:lnSpc>
            </a:pPr>
            <a:endParaRPr b="0" lang="en-US" sz="2000" spc="-1" strike="noStrike">
              <a:latin typeface="Arial"/>
            </a:endParaRPr>
          </a:p>
        </p:txBody>
      </p:sp>
      <p:sp>
        <p:nvSpPr>
          <p:cNvPr id="437" name="CustomShape 7"/>
          <p:cNvSpPr/>
          <p:nvPr/>
        </p:nvSpPr>
        <p:spPr>
          <a:xfrm>
            <a:off x="5245200" y="4071240"/>
            <a:ext cx="170100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438" name="CustomShape 8"/>
          <p:cNvSpPr/>
          <p:nvPr/>
        </p:nvSpPr>
        <p:spPr>
          <a:xfrm>
            <a:off x="5256000" y="3552480"/>
            <a:ext cx="170100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439" name="CustomShape 9"/>
          <p:cNvSpPr/>
          <p:nvPr/>
        </p:nvSpPr>
        <p:spPr>
          <a:xfrm>
            <a:off x="4912920" y="4648320"/>
            <a:ext cx="2365560" cy="31932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パスワード変更完了</a:t>
            </a:r>
            <a:endParaRPr b="0" lang="en-US"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441" name="CustomShape 2"/>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442" name="CustomShape 3"/>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443" name="CustomShape 4"/>
          <p:cNvSpPr/>
          <p:nvPr/>
        </p:nvSpPr>
        <p:spPr>
          <a:xfrm>
            <a:off x="5587920" y="5833440"/>
            <a:ext cx="6603480" cy="94284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myPageChangePasswordComplete.jsp</a:t>
            </a:r>
            <a:endParaRPr b="0" lang="en-US" sz="2800" spc="-1" strike="noStrike">
              <a:latin typeface="Arial"/>
            </a:endParaRPr>
          </a:p>
        </p:txBody>
      </p:sp>
      <p:sp>
        <p:nvSpPr>
          <p:cNvPr id="444" name="CustomShape 5"/>
          <p:cNvSpPr/>
          <p:nvPr/>
        </p:nvSpPr>
        <p:spPr>
          <a:xfrm>
            <a:off x="3265200" y="1203840"/>
            <a:ext cx="5661720" cy="252576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45" name="CustomShape 6"/>
          <p:cNvSpPr/>
          <p:nvPr/>
        </p:nvSpPr>
        <p:spPr>
          <a:xfrm>
            <a:off x="3019320" y="2073240"/>
            <a:ext cx="6152760" cy="9133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游ゴシック"/>
              </a:rPr>
              <a:t>パスワードの変更が完了しました</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800" spc="-1" strike="noStrike" u="sng">
                <a:solidFill>
                  <a:srgbClr val="5b9bd5"/>
                </a:solidFill>
                <a:uFillTx/>
                <a:latin typeface="游ゴシック"/>
              </a:rPr>
              <a:t>マイページへ戻る</a:t>
            </a:r>
            <a:endParaRPr b="0" lang="en-US"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447" name="CustomShape 2"/>
          <p:cNvSpPr/>
          <p:nvPr/>
        </p:nvSpPr>
        <p:spPr>
          <a:xfrm>
            <a:off x="1231920" y="492120"/>
            <a:ext cx="9742320" cy="589968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48"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449"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450" name="CustomShape 5"/>
          <p:cNvSpPr/>
          <p:nvPr/>
        </p:nvSpPr>
        <p:spPr>
          <a:xfrm>
            <a:off x="7153560" y="644040"/>
            <a:ext cx="133884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u="sng">
                <a:solidFill>
                  <a:srgbClr val="2e75b6"/>
                </a:solidFill>
                <a:uFillTx/>
                <a:latin typeface="游ゴシック"/>
              </a:rPr>
              <a:t>新商品追加</a:t>
            </a:r>
            <a:endParaRPr b="0" lang="en-US" sz="1800" spc="-1" strike="noStrike">
              <a:latin typeface="Arial"/>
            </a:endParaRPr>
          </a:p>
        </p:txBody>
      </p:sp>
      <p:sp>
        <p:nvSpPr>
          <p:cNvPr id="451" name="CustomShape 6"/>
          <p:cNvSpPr/>
          <p:nvPr/>
        </p:nvSpPr>
        <p:spPr>
          <a:xfrm>
            <a:off x="10087560" y="5860440"/>
            <a:ext cx="210420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master.jsp</a:t>
            </a:r>
            <a:endParaRPr b="0" lang="en-US" sz="2800" spc="-1" strike="noStrike">
              <a:latin typeface="Arial"/>
            </a:endParaRPr>
          </a:p>
        </p:txBody>
      </p:sp>
      <p:sp>
        <p:nvSpPr>
          <p:cNvPr id="452" name="CustomShape 7"/>
          <p:cNvSpPr/>
          <p:nvPr/>
        </p:nvSpPr>
        <p:spPr>
          <a:xfrm>
            <a:off x="4983480" y="644040"/>
            <a:ext cx="2169360" cy="456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000000"/>
                </a:solidFill>
                <a:latin typeface="游ゴシック"/>
              </a:rPr>
              <a:t>既存商品一覧</a:t>
            </a:r>
            <a:endParaRPr b="0" lang="en-US" sz="2400" spc="-1" strike="noStrike">
              <a:latin typeface="Arial"/>
            </a:endParaRPr>
          </a:p>
        </p:txBody>
      </p:sp>
      <p:grpSp>
        <p:nvGrpSpPr>
          <p:cNvPr id="453" name="Group 8"/>
          <p:cNvGrpSpPr/>
          <p:nvPr/>
        </p:nvGrpSpPr>
        <p:grpSpPr>
          <a:xfrm>
            <a:off x="3663720" y="1134360"/>
            <a:ext cx="4863960" cy="4605840"/>
            <a:chOff x="3663720" y="1134360"/>
            <a:chExt cx="4863960" cy="4605840"/>
          </a:xfrm>
        </p:grpSpPr>
        <p:grpSp>
          <p:nvGrpSpPr>
            <p:cNvPr id="454" name="Group 9"/>
            <p:cNvGrpSpPr/>
            <p:nvPr/>
          </p:nvGrpSpPr>
          <p:grpSpPr>
            <a:xfrm>
              <a:off x="5285160" y="2640600"/>
              <a:ext cx="1621080" cy="1570680"/>
              <a:chOff x="5285160" y="2640600"/>
              <a:chExt cx="1621080" cy="1570680"/>
            </a:xfrm>
          </p:grpSpPr>
          <p:sp>
            <p:nvSpPr>
              <p:cNvPr id="455" name="CustomShape 10"/>
              <p:cNvSpPr/>
              <p:nvPr/>
            </p:nvSpPr>
            <p:spPr>
              <a:xfrm>
                <a:off x="5285160" y="2640600"/>
                <a:ext cx="1621080" cy="15706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商品かな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456" name="CustomShape 11"/>
              <p:cNvSpPr/>
              <p:nvPr/>
            </p:nvSpPr>
            <p:spPr>
              <a:xfrm>
                <a:off x="5577840" y="280368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457" name="Group 12"/>
            <p:cNvGrpSpPr/>
            <p:nvPr/>
          </p:nvGrpSpPr>
          <p:grpSpPr>
            <a:xfrm>
              <a:off x="5285160" y="1134360"/>
              <a:ext cx="1621080" cy="1538280"/>
              <a:chOff x="5285160" y="1134360"/>
              <a:chExt cx="1621080" cy="1538280"/>
            </a:xfrm>
          </p:grpSpPr>
          <p:sp>
            <p:nvSpPr>
              <p:cNvPr id="458" name="CustomShape 13"/>
              <p:cNvSpPr/>
              <p:nvPr/>
            </p:nvSpPr>
            <p:spPr>
              <a:xfrm>
                <a:off x="5285160" y="1134360"/>
                <a:ext cx="1621080" cy="15382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商品かな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459" name="CustomShape 14"/>
              <p:cNvSpPr/>
              <p:nvPr/>
            </p:nvSpPr>
            <p:spPr>
              <a:xfrm>
                <a:off x="5577840" y="126036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460" name="Group 15"/>
            <p:cNvGrpSpPr/>
            <p:nvPr/>
          </p:nvGrpSpPr>
          <p:grpSpPr>
            <a:xfrm>
              <a:off x="5285160" y="4211640"/>
              <a:ext cx="1621080" cy="1528560"/>
              <a:chOff x="5285160" y="4211640"/>
              <a:chExt cx="1621080" cy="1528560"/>
            </a:xfrm>
          </p:grpSpPr>
          <p:sp>
            <p:nvSpPr>
              <p:cNvPr id="461" name="CustomShape 16"/>
              <p:cNvSpPr/>
              <p:nvPr/>
            </p:nvSpPr>
            <p:spPr>
              <a:xfrm>
                <a:off x="5285160" y="4211640"/>
                <a:ext cx="1621080" cy="152856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商品かな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462" name="CustomShape 17"/>
              <p:cNvSpPr/>
              <p:nvPr/>
            </p:nvSpPr>
            <p:spPr>
              <a:xfrm>
                <a:off x="5577840" y="434232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463" name="Group 18"/>
            <p:cNvGrpSpPr/>
            <p:nvPr/>
          </p:nvGrpSpPr>
          <p:grpSpPr>
            <a:xfrm>
              <a:off x="3663720" y="1136880"/>
              <a:ext cx="1621080" cy="1538280"/>
              <a:chOff x="3663720" y="1136880"/>
              <a:chExt cx="1621080" cy="1538280"/>
            </a:xfrm>
          </p:grpSpPr>
          <p:sp>
            <p:nvSpPr>
              <p:cNvPr id="464" name="CustomShape 19"/>
              <p:cNvSpPr/>
              <p:nvPr/>
            </p:nvSpPr>
            <p:spPr>
              <a:xfrm>
                <a:off x="3663720" y="1136880"/>
                <a:ext cx="1621080" cy="15382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商品かな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465" name="CustomShape 20"/>
              <p:cNvSpPr/>
              <p:nvPr/>
            </p:nvSpPr>
            <p:spPr>
              <a:xfrm>
                <a:off x="3956400" y="124848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466" name="Group 21"/>
            <p:cNvGrpSpPr/>
            <p:nvPr/>
          </p:nvGrpSpPr>
          <p:grpSpPr>
            <a:xfrm>
              <a:off x="6906600" y="1136880"/>
              <a:ext cx="1621080" cy="1538280"/>
              <a:chOff x="6906600" y="1136880"/>
              <a:chExt cx="1621080" cy="1538280"/>
            </a:xfrm>
          </p:grpSpPr>
          <p:sp>
            <p:nvSpPr>
              <p:cNvPr id="467" name="CustomShape 22"/>
              <p:cNvSpPr/>
              <p:nvPr/>
            </p:nvSpPr>
            <p:spPr>
              <a:xfrm>
                <a:off x="6906600" y="1136880"/>
                <a:ext cx="1621080" cy="15382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商品かな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468" name="CustomShape 23"/>
              <p:cNvSpPr/>
              <p:nvPr/>
            </p:nvSpPr>
            <p:spPr>
              <a:xfrm>
                <a:off x="7199280" y="124848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469" name="Group 24"/>
            <p:cNvGrpSpPr/>
            <p:nvPr/>
          </p:nvGrpSpPr>
          <p:grpSpPr>
            <a:xfrm>
              <a:off x="6906600" y="2673000"/>
              <a:ext cx="1621080" cy="1538280"/>
              <a:chOff x="6906600" y="2673000"/>
              <a:chExt cx="1621080" cy="1538280"/>
            </a:xfrm>
          </p:grpSpPr>
          <p:sp>
            <p:nvSpPr>
              <p:cNvPr id="470" name="CustomShape 25"/>
              <p:cNvSpPr/>
              <p:nvPr/>
            </p:nvSpPr>
            <p:spPr>
              <a:xfrm>
                <a:off x="6906600" y="2673000"/>
                <a:ext cx="1621080" cy="15382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商品かな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471" name="CustomShape 26"/>
              <p:cNvSpPr/>
              <p:nvPr/>
            </p:nvSpPr>
            <p:spPr>
              <a:xfrm>
                <a:off x="7199280" y="281340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472" name="Group 27"/>
            <p:cNvGrpSpPr/>
            <p:nvPr/>
          </p:nvGrpSpPr>
          <p:grpSpPr>
            <a:xfrm>
              <a:off x="3663720" y="2673000"/>
              <a:ext cx="1621080" cy="1538280"/>
              <a:chOff x="3663720" y="2673000"/>
              <a:chExt cx="1621080" cy="1538280"/>
            </a:xfrm>
          </p:grpSpPr>
          <p:sp>
            <p:nvSpPr>
              <p:cNvPr id="473" name="CustomShape 28"/>
              <p:cNvSpPr/>
              <p:nvPr/>
            </p:nvSpPr>
            <p:spPr>
              <a:xfrm>
                <a:off x="3663720" y="2673000"/>
                <a:ext cx="1621080" cy="15382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商品かな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474" name="CustomShape 29"/>
              <p:cNvSpPr/>
              <p:nvPr/>
            </p:nvSpPr>
            <p:spPr>
              <a:xfrm>
                <a:off x="3956400" y="281340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475" name="Group 30"/>
            <p:cNvGrpSpPr/>
            <p:nvPr/>
          </p:nvGrpSpPr>
          <p:grpSpPr>
            <a:xfrm>
              <a:off x="6906600" y="4201920"/>
              <a:ext cx="1621080" cy="1538280"/>
              <a:chOff x="6906600" y="4201920"/>
              <a:chExt cx="1621080" cy="1538280"/>
            </a:xfrm>
          </p:grpSpPr>
          <p:sp>
            <p:nvSpPr>
              <p:cNvPr id="476" name="CustomShape 31"/>
              <p:cNvSpPr/>
              <p:nvPr/>
            </p:nvSpPr>
            <p:spPr>
              <a:xfrm>
                <a:off x="6906600" y="4201920"/>
                <a:ext cx="1621080" cy="15382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商品かな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477" name="CustomShape 32"/>
              <p:cNvSpPr/>
              <p:nvPr/>
            </p:nvSpPr>
            <p:spPr>
              <a:xfrm>
                <a:off x="7199280" y="435168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nvGrpSpPr>
            <p:cNvPr id="478" name="Group 33"/>
            <p:cNvGrpSpPr/>
            <p:nvPr/>
          </p:nvGrpSpPr>
          <p:grpSpPr>
            <a:xfrm>
              <a:off x="3663720" y="4201920"/>
              <a:ext cx="1621080" cy="1538280"/>
              <a:chOff x="3663720" y="4201920"/>
              <a:chExt cx="1621080" cy="1538280"/>
            </a:xfrm>
          </p:grpSpPr>
          <p:sp>
            <p:nvSpPr>
              <p:cNvPr id="479" name="CustomShape 34"/>
              <p:cNvSpPr/>
              <p:nvPr/>
            </p:nvSpPr>
            <p:spPr>
              <a:xfrm>
                <a:off x="3663720" y="4201920"/>
                <a:ext cx="1621080" cy="15382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游ゴシック"/>
                  </a:rPr>
                  <a:t>商品かな</a:t>
                </a:r>
                <a:endParaRPr b="0" lang="en-US" sz="1400" spc="-1" strike="noStrike">
                  <a:latin typeface="Arial"/>
                </a:endParaRPr>
              </a:p>
              <a:p>
                <a:pPr algn="ctr">
                  <a:lnSpc>
                    <a:spcPct val="100000"/>
                  </a:lnSpc>
                </a:pPr>
                <a:r>
                  <a:rPr b="0" lang="en-US" sz="1400" spc="-1" strike="noStrike">
                    <a:solidFill>
                      <a:srgbClr val="000000"/>
                    </a:solidFill>
                    <a:latin typeface="游ゴシック"/>
                  </a:rPr>
                  <a:t>商品名</a:t>
                </a:r>
                <a:endParaRPr b="0" lang="en-US" sz="1400" spc="-1" strike="noStrike">
                  <a:latin typeface="Arial"/>
                </a:endParaRPr>
              </a:p>
              <a:p>
                <a:pPr algn="ctr">
                  <a:lnSpc>
                    <a:spcPct val="100000"/>
                  </a:lnSpc>
                </a:pPr>
                <a:r>
                  <a:rPr b="0" lang="en-US" sz="1400" spc="-1" strike="noStrike">
                    <a:solidFill>
                      <a:srgbClr val="000000"/>
                    </a:solidFill>
                    <a:latin typeface="游ゴシック"/>
                  </a:rPr>
                  <a:t>値段</a:t>
                </a:r>
                <a:endParaRPr b="0" lang="en-US" sz="1400" spc="-1" strike="noStrike">
                  <a:latin typeface="Arial"/>
                </a:endParaRPr>
              </a:p>
              <a:p>
                <a:pPr algn="ctr">
                  <a:lnSpc>
                    <a:spcPct val="100000"/>
                  </a:lnSpc>
                </a:pPr>
                <a:endParaRPr b="0" lang="en-US" sz="1400" spc="-1" strike="noStrike">
                  <a:latin typeface="Arial"/>
                </a:endParaRPr>
              </a:p>
            </p:txBody>
          </p:sp>
          <p:sp>
            <p:nvSpPr>
              <p:cNvPr id="480" name="CustomShape 35"/>
              <p:cNvSpPr/>
              <p:nvPr/>
            </p:nvSpPr>
            <p:spPr>
              <a:xfrm>
                <a:off x="3956400" y="4342320"/>
                <a:ext cx="981000" cy="7592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a:p>
                <a:pPr algn="ctr">
                  <a:lnSpc>
                    <a:spcPct val="100000"/>
                  </a:lnSpc>
                </a:pPr>
                <a:endParaRPr b="0" lang="en-US" sz="1800" spc="-1" strike="noStrike">
                  <a:latin typeface="Arial"/>
                </a:endParaRPr>
              </a:p>
            </p:txBody>
          </p:sp>
        </p:grpSp>
      </p:gr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CustomShape 1"/>
          <p:cNvSpPr/>
          <p:nvPr/>
        </p:nvSpPr>
        <p:spPr>
          <a:xfrm>
            <a:off x="-1080" y="478800"/>
            <a:ext cx="1219248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482" name="CustomShape 2"/>
          <p:cNvSpPr/>
          <p:nvPr/>
        </p:nvSpPr>
        <p:spPr>
          <a:xfrm>
            <a:off x="1180800" y="595080"/>
            <a:ext cx="9830160" cy="5540400"/>
          </a:xfrm>
          <a:prstGeom prst="roundRect">
            <a:avLst>
              <a:gd name="adj" fmla="val 392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83"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484"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485" name="CustomShape 5"/>
          <p:cNvSpPr/>
          <p:nvPr/>
        </p:nvSpPr>
        <p:spPr>
          <a:xfrm>
            <a:off x="6895800" y="1384920"/>
            <a:ext cx="41972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ファイル名</a:t>
            </a:r>
            <a:r>
              <a:rPr b="0" lang="en-US" sz="1800" spc="-1" strike="noStrike">
                <a:solidFill>
                  <a:srgbClr val="000000"/>
                </a:solidFill>
                <a:latin typeface="游ゴシック"/>
              </a:rPr>
              <a:t>________________</a:t>
            </a:r>
            <a:endParaRPr b="0" lang="en-US" sz="1800" spc="-1" strike="noStrike">
              <a:latin typeface="Arial"/>
            </a:endParaRPr>
          </a:p>
        </p:txBody>
      </p:sp>
      <p:sp>
        <p:nvSpPr>
          <p:cNvPr id="486" name="CustomShape 6"/>
          <p:cNvSpPr/>
          <p:nvPr/>
        </p:nvSpPr>
        <p:spPr>
          <a:xfrm>
            <a:off x="7498800" y="1879920"/>
            <a:ext cx="2485800" cy="178056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p:txBody>
      </p:sp>
      <p:sp>
        <p:nvSpPr>
          <p:cNvPr id="487" name="CustomShape 7"/>
          <p:cNvSpPr/>
          <p:nvPr/>
        </p:nvSpPr>
        <p:spPr>
          <a:xfrm>
            <a:off x="1530720" y="696600"/>
            <a:ext cx="3924000" cy="53024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游ゴシック"/>
              </a:rPr>
              <a:t>-</a:t>
            </a:r>
            <a:r>
              <a:rPr b="1" lang="en-US" sz="1800" spc="-1" strike="noStrike">
                <a:solidFill>
                  <a:srgbClr val="000000"/>
                </a:solidFill>
                <a:latin typeface="游ゴシック"/>
              </a:rPr>
              <a:t>商品情報を入力して下さい</a:t>
            </a:r>
            <a:r>
              <a:rPr b="1" lang="en-US" sz="1800" spc="-1" strike="noStrike">
                <a:solidFill>
                  <a:srgbClr val="000000"/>
                </a:solidFill>
                <a:latin typeface="游ゴシック"/>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游ゴシック"/>
              </a:rPr>
              <a:t>商品名</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游ゴシック"/>
              </a:rPr>
              <a:t>商品かな</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游ゴシック"/>
              </a:rPr>
              <a:t>商品詳細</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游ゴシック"/>
              </a:rPr>
              <a:t>カテゴリ</a:t>
            </a:r>
            <a:endParaRPr b="0" lang="en-US" sz="1800" spc="-1" strike="noStrike">
              <a:latin typeface="Arial"/>
            </a:endParaRPr>
          </a:p>
          <a:p>
            <a:pPr>
              <a:lnSpc>
                <a:spcPct val="100000"/>
              </a:lnSpc>
            </a:pPr>
            <a:r>
              <a:rPr b="0" lang="en-US" sz="1800" spc="-1" strike="noStrike">
                <a:solidFill>
                  <a:srgbClr val="000000"/>
                </a:solidFill>
                <a:latin typeface="游ゴシック"/>
              </a:rPr>
              <a:t>〇バーガー</a:t>
            </a:r>
            <a:endParaRPr b="0" lang="en-US" sz="1800" spc="-1" strike="noStrike">
              <a:latin typeface="Arial"/>
            </a:endParaRPr>
          </a:p>
          <a:p>
            <a:pPr>
              <a:lnSpc>
                <a:spcPct val="100000"/>
              </a:lnSpc>
            </a:pPr>
            <a:r>
              <a:rPr b="0" lang="en-US" sz="1800" spc="-1" strike="noStrike">
                <a:solidFill>
                  <a:srgbClr val="000000"/>
                </a:solidFill>
                <a:latin typeface="游ゴシック"/>
              </a:rPr>
              <a:t>〇飲み物</a:t>
            </a:r>
            <a:endParaRPr b="0" lang="en-US" sz="1800" spc="-1" strike="noStrike">
              <a:latin typeface="Arial"/>
            </a:endParaRPr>
          </a:p>
          <a:p>
            <a:pPr>
              <a:lnSpc>
                <a:spcPct val="100000"/>
              </a:lnSpc>
            </a:pPr>
            <a:r>
              <a:rPr b="0" lang="en-US" sz="1800" spc="-1" strike="noStrike">
                <a:solidFill>
                  <a:srgbClr val="000000"/>
                </a:solidFill>
                <a:latin typeface="游ゴシック"/>
              </a:rPr>
              <a:t>〇サイドメニュー</a:t>
            </a:r>
            <a:endParaRPr b="0" lang="en-US" sz="1800" spc="-1" strike="noStrike">
              <a:latin typeface="Arial"/>
            </a:endParaRPr>
          </a:p>
          <a:p>
            <a:pPr>
              <a:lnSpc>
                <a:spcPct val="100000"/>
              </a:lnSpc>
            </a:pPr>
            <a:r>
              <a:rPr b="0" lang="en-US" sz="1800" spc="-1" strike="noStrike">
                <a:solidFill>
                  <a:srgbClr val="000000"/>
                </a:solidFill>
                <a:latin typeface="游ゴシック"/>
              </a:rPr>
              <a:t>〇セット</a:t>
            </a:r>
            <a:endParaRPr b="0" lang="en-US" sz="1800" spc="-1" strike="noStrike">
              <a:latin typeface="Arial"/>
            </a:endParaRPr>
          </a:p>
          <a:p>
            <a:pPr>
              <a:lnSpc>
                <a:spcPct val="100000"/>
              </a:lnSpc>
            </a:pPr>
            <a:r>
              <a:rPr b="0" lang="en-US" sz="1800" spc="-1" strike="noStrike">
                <a:solidFill>
                  <a:srgbClr val="000000"/>
                </a:solidFill>
                <a:latin typeface="游ゴシック"/>
              </a:rPr>
              <a:t>	</a:t>
            </a:r>
            <a:r>
              <a:rPr b="0" lang="en-US" sz="1800" spc="-1" strike="noStrike">
                <a:solidFill>
                  <a:srgbClr val="000000"/>
                </a:solidFill>
                <a:latin typeface="游ゴシック"/>
              </a:rPr>
              <a:t>　値段</a:t>
            </a:r>
            <a:r>
              <a:rPr b="0" lang="en-US" sz="1800" spc="-1" strike="noStrike">
                <a:solidFill>
                  <a:srgbClr val="000000"/>
                </a:solidFill>
                <a:latin typeface="游ゴシック"/>
              </a:rPr>
              <a:t>	</a:t>
            </a:r>
            <a:r>
              <a:rPr b="0" lang="en-US" sz="1800" spc="-1" strike="noStrike">
                <a:solidFill>
                  <a:srgbClr val="000000"/>
                </a:solidFill>
                <a:latin typeface="游ゴシック"/>
              </a:rPr>
              <a:t>	</a:t>
            </a:r>
            <a:r>
              <a:rPr b="0" lang="en-US" sz="1800" spc="-1" strike="noStrike">
                <a:solidFill>
                  <a:srgbClr val="000000"/>
                </a:solidFill>
                <a:latin typeface="游ゴシック"/>
              </a:rPr>
              <a:t>　円</a:t>
            </a:r>
            <a:endParaRPr b="0" lang="en-US" sz="1800" spc="-1" strike="noStrike">
              <a:latin typeface="Arial"/>
            </a:endParaRPr>
          </a:p>
          <a:p>
            <a:pPr>
              <a:lnSpc>
                <a:spcPct val="100000"/>
              </a:lnSpc>
            </a:pPr>
            <a:r>
              <a:rPr b="0" lang="en-US" sz="1800" spc="-1" strike="noStrike">
                <a:solidFill>
                  <a:srgbClr val="000000"/>
                </a:solidFill>
                <a:latin typeface="游ゴシック"/>
              </a:rPr>
              <a:t>ステータス</a:t>
            </a:r>
            <a:endParaRPr b="0" lang="en-US" sz="1800" spc="-1" strike="noStrike">
              <a:latin typeface="Arial"/>
            </a:endParaRPr>
          </a:p>
          <a:p>
            <a:pPr>
              <a:lnSpc>
                <a:spcPct val="100000"/>
              </a:lnSpc>
            </a:pPr>
            <a:r>
              <a:rPr b="0" lang="en-US" sz="1800" spc="-1" strike="noStrike">
                <a:solidFill>
                  <a:srgbClr val="000000"/>
                </a:solidFill>
                <a:latin typeface="游ゴシック"/>
              </a:rPr>
              <a:t>〇無効</a:t>
            </a:r>
            <a:endParaRPr b="0" lang="en-US" sz="1800" spc="-1" strike="noStrike">
              <a:latin typeface="Arial"/>
            </a:endParaRPr>
          </a:p>
          <a:p>
            <a:pPr>
              <a:lnSpc>
                <a:spcPct val="100000"/>
              </a:lnSpc>
            </a:pPr>
            <a:r>
              <a:rPr b="0" lang="en-US" sz="1800" spc="-1" strike="noStrike">
                <a:solidFill>
                  <a:srgbClr val="000000"/>
                </a:solidFill>
                <a:latin typeface="游ゴシック"/>
              </a:rPr>
              <a:t>〇有効</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488" name="CustomShape 8"/>
          <p:cNvSpPr/>
          <p:nvPr/>
        </p:nvSpPr>
        <p:spPr>
          <a:xfrm>
            <a:off x="2174040" y="157176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489" name="CustomShape 9"/>
          <p:cNvSpPr/>
          <p:nvPr/>
        </p:nvSpPr>
        <p:spPr>
          <a:xfrm>
            <a:off x="2174040" y="263844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490" name="CustomShape 10"/>
          <p:cNvSpPr/>
          <p:nvPr/>
        </p:nvSpPr>
        <p:spPr>
          <a:xfrm>
            <a:off x="3390480" y="4262040"/>
            <a:ext cx="112932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491" name="CustomShape 11"/>
          <p:cNvSpPr/>
          <p:nvPr/>
        </p:nvSpPr>
        <p:spPr>
          <a:xfrm>
            <a:off x="2174040" y="208584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492" name="CustomShape 12"/>
          <p:cNvSpPr/>
          <p:nvPr/>
        </p:nvSpPr>
        <p:spPr>
          <a:xfrm>
            <a:off x="7498800" y="3809880"/>
            <a:ext cx="170100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493" name="CustomShape 13"/>
          <p:cNvSpPr/>
          <p:nvPr/>
        </p:nvSpPr>
        <p:spPr>
          <a:xfrm>
            <a:off x="9448200" y="5840640"/>
            <a:ext cx="274320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masterAdd.jsp</a:t>
            </a:r>
            <a:endParaRPr b="0" lang="en-US" sz="2800" spc="-1" strike="noStrike">
              <a:latin typeface="Arial"/>
            </a:endParaRPr>
          </a:p>
        </p:txBody>
      </p:sp>
      <p:sp>
        <p:nvSpPr>
          <p:cNvPr id="494" name="CustomShape 14"/>
          <p:cNvSpPr/>
          <p:nvPr/>
        </p:nvSpPr>
        <p:spPr>
          <a:xfrm>
            <a:off x="5323680" y="5558040"/>
            <a:ext cx="154368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確認画面へ</a:t>
            </a:r>
            <a:endParaRPr b="0" lang="en-US" sz="1800" spc="-1" strike="noStrike">
              <a:latin typeface="Arial"/>
            </a:endParaRPr>
          </a:p>
        </p:txBody>
      </p:sp>
      <p:sp>
        <p:nvSpPr>
          <p:cNvPr id="495" name="CustomShape 15"/>
          <p:cNvSpPr/>
          <p:nvPr/>
        </p:nvSpPr>
        <p:spPr>
          <a:xfrm>
            <a:off x="9200160" y="3809880"/>
            <a:ext cx="79848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参照</a:t>
            </a:r>
            <a:endParaRPr b="0" lang="en-US" sz="1800" spc="-1" strike="noStrike">
              <a:latin typeface="Arial"/>
            </a:endParaRPr>
          </a:p>
        </p:txBody>
      </p:sp>
      <p:sp>
        <p:nvSpPr>
          <p:cNvPr id="496" name="CustomShape 16"/>
          <p:cNvSpPr/>
          <p:nvPr/>
        </p:nvSpPr>
        <p:spPr>
          <a:xfrm>
            <a:off x="7498800" y="4262040"/>
            <a:ext cx="203148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アップロード</a:t>
            </a:r>
            <a:endParaRPr b="0" lang="en-US"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498" name="CustomShape 2"/>
          <p:cNvSpPr/>
          <p:nvPr/>
        </p:nvSpPr>
        <p:spPr>
          <a:xfrm>
            <a:off x="1248120" y="740160"/>
            <a:ext cx="9709560" cy="537696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99"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500"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501" name="CustomShape 5"/>
          <p:cNvSpPr/>
          <p:nvPr/>
        </p:nvSpPr>
        <p:spPr>
          <a:xfrm>
            <a:off x="6095880" y="2299320"/>
            <a:ext cx="4600800" cy="2376360"/>
          </a:xfrm>
          <a:prstGeom prst="rect">
            <a:avLst/>
          </a:prstGeom>
          <a:noFill/>
          <a:ln>
            <a:noFill/>
          </a:ln>
        </p:spPr>
        <p:style>
          <a:lnRef idx="0"/>
          <a:fillRef idx="0"/>
          <a:effectRef idx="0"/>
          <a:fontRef idx="minor"/>
        </p:style>
        <p:txBody>
          <a:bodyPr lIns="90000" rIns="90000" tIns="45000" bIns="45000"/>
          <a:p>
            <a:pPr>
              <a:lnSpc>
                <a:spcPct val="150000"/>
              </a:lnSpc>
            </a:pPr>
            <a:r>
              <a:rPr b="0" lang="en-US" sz="2000" spc="-1" strike="noStrike">
                <a:solidFill>
                  <a:srgbClr val="000000"/>
                </a:solidFill>
                <a:latin typeface="游ゴシック"/>
              </a:rPr>
              <a:t>商品名　　＿＿＿＿＿＿＿＿＿＿＿</a:t>
            </a:r>
            <a:endParaRPr b="0" lang="en-US" sz="2000" spc="-1" strike="noStrike">
              <a:latin typeface="Arial"/>
            </a:endParaRPr>
          </a:p>
          <a:p>
            <a:pPr>
              <a:lnSpc>
                <a:spcPct val="150000"/>
              </a:lnSpc>
            </a:pPr>
            <a:r>
              <a:rPr b="0" lang="en-US" sz="2000" spc="-1" strike="noStrike">
                <a:solidFill>
                  <a:srgbClr val="000000"/>
                </a:solidFill>
                <a:latin typeface="游ゴシック"/>
              </a:rPr>
              <a:t>商品かな　＿＿＿＿＿＿＿＿＿＿＿</a:t>
            </a:r>
            <a:endParaRPr b="0" lang="en-US" sz="2000" spc="-1" strike="noStrike">
              <a:latin typeface="Arial"/>
            </a:endParaRPr>
          </a:p>
          <a:p>
            <a:pPr>
              <a:lnSpc>
                <a:spcPct val="150000"/>
              </a:lnSpc>
            </a:pPr>
            <a:r>
              <a:rPr b="0" lang="en-US" sz="2000" spc="-1" strike="noStrike">
                <a:solidFill>
                  <a:srgbClr val="000000"/>
                </a:solidFill>
                <a:latin typeface="游ゴシック"/>
              </a:rPr>
              <a:t>商品詳細　＿＿＿＿＿＿＿＿＿＿＿</a:t>
            </a:r>
            <a:endParaRPr b="0" lang="en-US" sz="2000" spc="-1" strike="noStrike">
              <a:latin typeface="Arial"/>
            </a:endParaRPr>
          </a:p>
          <a:p>
            <a:pPr>
              <a:lnSpc>
                <a:spcPct val="150000"/>
              </a:lnSpc>
            </a:pPr>
            <a:r>
              <a:rPr b="0" lang="en-US" sz="2000" spc="-1" strike="noStrike">
                <a:solidFill>
                  <a:srgbClr val="000000"/>
                </a:solidFill>
                <a:latin typeface="游ゴシック"/>
              </a:rPr>
              <a:t>カテゴリ　＿＿＿＿＿＿＿＿＿＿＿</a:t>
            </a:r>
            <a:endParaRPr b="0" lang="en-US" sz="2000" spc="-1" strike="noStrike">
              <a:latin typeface="Arial"/>
            </a:endParaRPr>
          </a:p>
          <a:p>
            <a:pPr>
              <a:lnSpc>
                <a:spcPct val="150000"/>
              </a:lnSpc>
            </a:pPr>
            <a:r>
              <a:rPr b="0" lang="en-US" sz="2000" spc="-1" strike="noStrike">
                <a:solidFill>
                  <a:srgbClr val="000000"/>
                </a:solidFill>
                <a:latin typeface="游ゴシック"/>
              </a:rPr>
              <a:t>値段　　　＿＿＿＿＿＿＿＿＿＿＿</a:t>
            </a:r>
            <a:endParaRPr b="0" lang="en-US" sz="2000" spc="-1" strike="noStrike">
              <a:latin typeface="Arial"/>
            </a:endParaRPr>
          </a:p>
        </p:txBody>
      </p:sp>
      <p:sp>
        <p:nvSpPr>
          <p:cNvPr id="502" name="CustomShape 6"/>
          <p:cNvSpPr/>
          <p:nvPr/>
        </p:nvSpPr>
        <p:spPr>
          <a:xfrm>
            <a:off x="1806120" y="1724400"/>
            <a:ext cx="3302640" cy="297504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0" lang="en-US" sz="1800" spc="-1" strike="noStrike">
                <a:solidFill>
                  <a:srgbClr val="ffffff"/>
                </a:solidFill>
                <a:latin typeface="游ゴシック"/>
              </a:rPr>
              <a:t>image</a:t>
            </a:r>
            <a:endParaRPr b="0" lang="en-US" sz="1800" spc="-1" strike="noStrike">
              <a:latin typeface="Arial"/>
            </a:endParaRPr>
          </a:p>
        </p:txBody>
      </p:sp>
      <p:sp>
        <p:nvSpPr>
          <p:cNvPr id="503" name="CustomShape 7"/>
          <p:cNvSpPr/>
          <p:nvPr/>
        </p:nvSpPr>
        <p:spPr>
          <a:xfrm>
            <a:off x="1806120" y="4699800"/>
            <a:ext cx="34912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游ゴシック"/>
              </a:rPr>
              <a:t>ファイル名</a:t>
            </a:r>
            <a:r>
              <a:rPr b="0" lang="en-US" sz="1800" spc="-1" strike="noStrike">
                <a:solidFill>
                  <a:srgbClr val="000000"/>
                </a:solidFill>
                <a:latin typeface="游ゴシック"/>
              </a:rPr>
              <a:t>:</a:t>
            </a:r>
            <a:endParaRPr b="0" lang="en-US" sz="1800" spc="-1" strike="noStrike">
              <a:latin typeface="Arial"/>
            </a:endParaRPr>
          </a:p>
        </p:txBody>
      </p:sp>
      <p:sp>
        <p:nvSpPr>
          <p:cNvPr id="504" name="CustomShape 8"/>
          <p:cNvSpPr/>
          <p:nvPr/>
        </p:nvSpPr>
        <p:spPr>
          <a:xfrm>
            <a:off x="8186040" y="5855760"/>
            <a:ext cx="400572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masterAddConfirm.jsp</a:t>
            </a:r>
            <a:endParaRPr b="0" lang="en-US" sz="2800" spc="-1" strike="noStrike">
              <a:latin typeface="Arial"/>
            </a:endParaRPr>
          </a:p>
        </p:txBody>
      </p:sp>
      <p:sp>
        <p:nvSpPr>
          <p:cNvPr id="505" name="CustomShape 9"/>
          <p:cNvSpPr/>
          <p:nvPr/>
        </p:nvSpPr>
        <p:spPr>
          <a:xfrm>
            <a:off x="4735080" y="5261040"/>
            <a:ext cx="2736000" cy="35388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この商品を追加する</a:t>
            </a:r>
            <a:endParaRPr b="0" lang="en-US" sz="1800" spc="-1" strike="noStrike">
              <a:latin typeface="Arial"/>
            </a:endParaRPr>
          </a:p>
        </p:txBody>
      </p:sp>
      <p:sp>
        <p:nvSpPr>
          <p:cNvPr id="506" name="CustomShape 10"/>
          <p:cNvSpPr/>
          <p:nvPr/>
        </p:nvSpPr>
        <p:spPr>
          <a:xfrm>
            <a:off x="3019320" y="1036800"/>
            <a:ext cx="615276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游ゴシック"/>
              </a:rPr>
              <a:t>商品情報を確認してください</a:t>
            </a:r>
            <a:endParaRPr b="0" lang="en-US" sz="1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508" name="CustomShape 2"/>
          <p:cNvSpPr/>
          <p:nvPr/>
        </p:nvSpPr>
        <p:spPr>
          <a:xfrm>
            <a:off x="3265200" y="1421640"/>
            <a:ext cx="5661720" cy="252576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509"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510"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511" name="CustomShape 5"/>
          <p:cNvSpPr/>
          <p:nvPr/>
        </p:nvSpPr>
        <p:spPr>
          <a:xfrm>
            <a:off x="8070120" y="5855760"/>
            <a:ext cx="4121640" cy="94284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masterAddComplete.jsp</a:t>
            </a:r>
            <a:endParaRPr b="0" lang="en-US" sz="2800" spc="-1" strike="noStrike">
              <a:latin typeface="Arial"/>
            </a:endParaRPr>
          </a:p>
        </p:txBody>
      </p:sp>
      <p:sp>
        <p:nvSpPr>
          <p:cNvPr id="512" name="CustomShape 6"/>
          <p:cNvSpPr/>
          <p:nvPr/>
        </p:nvSpPr>
        <p:spPr>
          <a:xfrm>
            <a:off x="3019320" y="2361600"/>
            <a:ext cx="6152760" cy="639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游ゴシック"/>
              </a:rPr>
              <a:t>商品の追加完了</a:t>
            </a:r>
            <a:endParaRPr b="0" lang="en-US" sz="1800" spc="-1" strike="noStrike">
              <a:latin typeface="Arial"/>
            </a:endParaRPr>
          </a:p>
          <a:p>
            <a:pPr algn="ctr">
              <a:lnSpc>
                <a:spcPct val="100000"/>
              </a:lnSpc>
            </a:pPr>
            <a:r>
              <a:rPr b="0" lang="en-US" sz="1800" spc="-1" strike="noStrike" u="sng">
                <a:solidFill>
                  <a:srgbClr val="5b9bd5"/>
                </a:solidFill>
                <a:uFillTx/>
                <a:latin typeface="游ゴシック"/>
              </a:rPr>
              <a:t>管理画面へ</a:t>
            </a:r>
            <a:endParaRPr b="0" lang="en-US" sz="1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0" y="478800"/>
            <a:ext cx="12191760" cy="637884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95" name="CustomShape 2"/>
          <p:cNvSpPr/>
          <p:nvPr/>
        </p:nvSpPr>
        <p:spPr>
          <a:xfrm>
            <a:off x="9575280" y="6210720"/>
            <a:ext cx="28008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latin typeface="Calibri"/>
                <a:ea typeface="DejaVu Sans"/>
              </a:rPr>
              <a:t>home.jsp①</a:t>
            </a:r>
            <a:endParaRPr b="0" lang="en-US" sz="4000" spc="-1" strike="noStrike">
              <a:latin typeface="Arial"/>
            </a:endParaRPr>
          </a:p>
        </p:txBody>
      </p:sp>
      <p:sp>
        <p:nvSpPr>
          <p:cNvPr id="96" name="CustomShape 3"/>
          <p:cNvSpPr/>
          <p:nvPr/>
        </p:nvSpPr>
        <p:spPr>
          <a:xfrm>
            <a:off x="3702960" y="2019600"/>
            <a:ext cx="4628160" cy="3639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背景画像</a:t>
            </a:r>
            <a:endParaRPr b="0" lang="en-US" sz="1800" spc="-1" strike="noStrike">
              <a:latin typeface="Arial"/>
            </a:endParaRPr>
          </a:p>
        </p:txBody>
      </p:sp>
      <p:sp>
        <p:nvSpPr>
          <p:cNvPr id="97" name="CustomShape 4"/>
          <p:cNvSpPr/>
          <p:nvPr/>
        </p:nvSpPr>
        <p:spPr>
          <a:xfrm>
            <a:off x="4743720" y="2734920"/>
            <a:ext cx="4628160" cy="363960"/>
          </a:xfrm>
          <a:prstGeom prst="rect">
            <a:avLst/>
          </a:prstGeom>
          <a:noFill/>
          <a:ln>
            <a:noFill/>
          </a:ln>
        </p:spPr>
        <p:style>
          <a:lnRef idx="0"/>
          <a:fillRef idx="0"/>
          <a:effectRef idx="0"/>
          <a:fontRef idx="minor"/>
        </p:style>
        <p:txBody>
          <a:bodyPr lIns="90000" rIns="90000" tIns="45000" bIns="45000"/>
          <a:p>
            <a:pPr>
              <a:lnSpc>
                <a:spcPct val="100000"/>
              </a:lnSpc>
            </a:pPr>
            <a:r>
              <a:rPr b="0" lang="en-US" sz="5400" spc="-1" strike="noStrike">
                <a:solidFill>
                  <a:srgbClr val="000000"/>
                </a:solidFill>
                <a:latin typeface="Calibri"/>
                <a:ea typeface="DejaVu Sans"/>
              </a:rPr>
              <a:t>タイトル</a:t>
            </a:r>
            <a:endParaRPr b="0" lang="en-US" sz="5400" spc="-1" strike="noStrike">
              <a:latin typeface="Arial"/>
            </a:endParaRPr>
          </a:p>
        </p:txBody>
      </p:sp>
      <p:sp>
        <p:nvSpPr>
          <p:cNvPr id="98" name="CustomShape 5"/>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0" y="0"/>
            <a:ext cx="12191760" cy="637884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a:off x="725760" y="3643200"/>
            <a:ext cx="10740240" cy="216468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725760" y="711360"/>
            <a:ext cx="10740240" cy="214776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5464080" y="1603080"/>
            <a:ext cx="1263960" cy="363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Calibri"/>
                <a:ea typeface="DejaVu Sans"/>
              </a:rPr>
              <a:t>Contents①</a:t>
            </a:r>
            <a:endParaRPr b="0" lang="en-US" sz="1800" spc="-1" strike="noStrike">
              <a:latin typeface="Arial"/>
            </a:endParaRPr>
          </a:p>
        </p:txBody>
      </p:sp>
      <p:sp>
        <p:nvSpPr>
          <p:cNvPr id="103" name="CustomShape 5"/>
          <p:cNvSpPr/>
          <p:nvPr/>
        </p:nvSpPr>
        <p:spPr>
          <a:xfrm>
            <a:off x="5420520" y="4543560"/>
            <a:ext cx="1350720" cy="363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Calibri"/>
                <a:ea typeface="DejaVu Sans"/>
              </a:rPr>
              <a:t>Contents②</a:t>
            </a:r>
            <a:endParaRPr b="0" lang="en-US" sz="1800" spc="-1" strike="noStrike">
              <a:latin typeface="Arial"/>
            </a:endParaRPr>
          </a:p>
        </p:txBody>
      </p:sp>
      <p:sp>
        <p:nvSpPr>
          <p:cNvPr id="104" name="CustomShape 6"/>
          <p:cNvSpPr/>
          <p:nvPr/>
        </p:nvSpPr>
        <p:spPr>
          <a:xfrm>
            <a:off x="9644040" y="5808240"/>
            <a:ext cx="282348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latin typeface="Calibri"/>
                <a:ea typeface="DejaVu Sans"/>
              </a:rPr>
              <a:t>home.jsp②</a:t>
            </a:r>
            <a:endParaRPr b="0" lang="en-US" sz="4000" spc="-1" strike="noStrike">
              <a:latin typeface="Arial"/>
            </a:endParaRPr>
          </a:p>
        </p:txBody>
      </p:sp>
      <p:sp>
        <p:nvSpPr>
          <p:cNvPr id="105" name="CustomShape 7"/>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107" name="CustomShape 2"/>
          <p:cNvSpPr/>
          <p:nvPr/>
        </p:nvSpPr>
        <p:spPr>
          <a:xfrm>
            <a:off x="3156480" y="710280"/>
            <a:ext cx="5878440" cy="540684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08"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109"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110" name="CustomShape 5"/>
          <p:cNvSpPr/>
          <p:nvPr/>
        </p:nvSpPr>
        <p:spPr>
          <a:xfrm>
            <a:off x="10363320" y="5855760"/>
            <a:ext cx="182844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login.jsp</a:t>
            </a:r>
            <a:endParaRPr b="0" lang="en-US" sz="2800" spc="-1" strike="noStrike">
              <a:latin typeface="Arial"/>
            </a:endParaRPr>
          </a:p>
        </p:txBody>
      </p:sp>
      <p:sp>
        <p:nvSpPr>
          <p:cNvPr id="111" name="CustomShape 6"/>
          <p:cNvSpPr/>
          <p:nvPr/>
        </p:nvSpPr>
        <p:spPr>
          <a:xfrm>
            <a:off x="3846240" y="1182960"/>
            <a:ext cx="4498920" cy="46724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txBody>
          <a:bodyPr anchor="ctr"/>
          <a:p>
            <a:pPr algn="ctr">
              <a:lnSpc>
                <a:spcPct val="150000"/>
              </a:lnSpc>
            </a:pPr>
            <a:r>
              <a:rPr b="1" lang="en-US" sz="2400" spc="-1" strike="noStrike">
                <a:solidFill>
                  <a:srgbClr val="000000"/>
                </a:solidFill>
                <a:latin typeface="游ゴシック"/>
              </a:rPr>
              <a:t>ログイン</a:t>
            </a:r>
            <a:endParaRPr b="0" lang="en-US" sz="2400" spc="-1" strike="noStrike">
              <a:latin typeface="Arial"/>
            </a:endParaRPr>
          </a:p>
          <a:p>
            <a:pPr algn="ctr">
              <a:lnSpc>
                <a:spcPct val="150000"/>
              </a:lnSpc>
            </a:pPr>
            <a:r>
              <a:rPr b="0" lang="en-US" sz="2400" spc="-1" strike="noStrike">
                <a:solidFill>
                  <a:srgbClr val="000000"/>
                </a:solidFill>
                <a:latin typeface="游ゴシック"/>
              </a:rPr>
              <a:t>　</a:t>
            </a:r>
            <a:r>
              <a:rPr b="0" lang="en-US" sz="1100" spc="-1" strike="noStrike">
                <a:solidFill>
                  <a:srgbClr val="000000"/>
                </a:solidFill>
                <a:latin typeface="游ゴシック"/>
              </a:rPr>
              <a:t>ログイン</a:t>
            </a:r>
            <a:r>
              <a:rPr b="0" lang="en-US" sz="1100" spc="-1" strike="noStrike">
                <a:solidFill>
                  <a:srgbClr val="000000"/>
                </a:solidFill>
                <a:latin typeface="游ゴシック"/>
              </a:rPr>
              <a:t>ID</a:t>
            </a:r>
            <a:r>
              <a:rPr b="0" lang="en-US" sz="1100" spc="-1" strike="noStrike">
                <a:solidFill>
                  <a:srgbClr val="000000"/>
                </a:solidFill>
                <a:latin typeface="游ゴシック"/>
              </a:rPr>
              <a:t>保存（チェックボックス）</a:t>
            </a:r>
            <a:endParaRPr b="0" lang="en-US" sz="1100" spc="-1" strike="noStrike">
              <a:latin typeface="Arial"/>
            </a:endParaRPr>
          </a:p>
          <a:p>
            <a:pPr>
              <a:lnSpc>
                <a:spcPct val="150000"/>
              </a:lnSpc>
            </a:pPr>
            <a:r>
              <a:rPr b="0" lang="en-US" sz="1800" spc="-1" strike="noStrike">
                <a:solidFill>
                  <a:srgbClr val="000000"/>
                </a:solidFill>
                <a:latin typeface="游ゴシック"/>
              </a:rPr>
              <a:t>ログイン</a:t>
            </a:r>
            <a:r>
              <a:rPr b="0" lang="en-US" sz="1800" spc="-1" strike="noStrike">
                <a:solidFill>
                  <a:srgbClr val="000000"/>
                </a:solidFill>
                <a:latin typeface="游ゴシック"/>
              </a:rPr>
              <a:t>ID</a:t>
            </a:r>
            <a:endParaRPr b="0" lang="en-US" sz="1800" spc="-1" strike="noStrike">
              <a:latin typeface="Arial"/>
            </a:endParaRPr>
          </a:p>
          <a:p>
            <a:pPr>
              <a:lnSpc>
                <a:spcPct val="150000"/>
              </a:lnSpc>
            </a:pPr>
            <a:r>
              <a:rPr b="0" lang="en-US" sz="1800" spc="-1" strike="noStrike">
                <a:solidFill>
                  <a:srgbClr val="000000"/>
                </a:solidFill>
                <a:latin typeface="游ゴシック"/>
              </a:rPr>
              <a:t>パスワード</a:t>
            </a:r>
            <a:endParaRPr b="0" lang="en-US" sz="1800" spc="-1" strike="noStrike">
              <a:latin typeface="Arial"/>
            </a:endParaRPr>
          </a:p>
          <a:p>
            <a:pPr>
              <a:lnSpc>
                <a:spcPct val="150000"/>
              </a:lnSpc>
            </a:pPr>
            <a:r>
              <a:rPr b="0" lang="en-US" sz="1200" spc="-1" strike="noStrike">
                <a:solidFill>
                  <a:srgbClr val="000000"/>
                </a:solidFill>
                <a:latin typeface="游ゴシック"/>
              </a:rPr>
              <a:t>　　　　　　　　</a:t>
            </a:r>
            <a:endParaRPr b="0" lang="en-US" sz="1200" spc="-1" strike="noStrike">
              <a:latin typeface="Arial"/>
            </a:endParaRPr>
          </a:p>
          <a:p>
            <a:pPr algn="ctr">
              <a:lnSpc>
                <a:spcPct val="150000"/>
              </a:lnSpc>
            </a:pPr>
            <a:endParaRPr b="0" lang="en-US" sz="1200" spc="-1" strike="noStrike">
              <a:latin typeface="Arial"/>
            </a:endParaRPr>
          </a:p>
          <a:p>
            <a:pPr algn="ctr">
              <a:lnSpc>
                <a:spcPct val="150000"/>
              </a:lnSpc>
            </a:pPr>
            <a:r>
              <a:rPr b="0" lang="en-US" sz="1800" spc="-1" strike="noStrike">
                <a:solidFill>
                  <a:srgbClr val="000000"/>
                </a:solidFill>
                <a:latin typeface="游ゴシック"/>
              </a:rPr>
              <a:t>パスワードを忘れたら？</a:t>
            </a:r>
            <a:endParaRPr b="0" lang="en-US" sz="1800" spc="-1" strike="noStrike">
              <a:latin typeface="Arial"/>
            </a:endParaRPr>
          </a:p>
          <a:p>
            <a:pPr algn="ctr">
              <a:lnSpc>
                <a:spcPct val="150000"/>
              </a:lnSpc>
            </a:pPr>
            <a:r>
              <a:rPr b="0" lang="en-US" sz="1800" spc="-1" strike="noStrike" u="sng">
                <a:solidFill>
                  <a:srgbClr val="5b9bd5"/>
                </a:solidFill>
                <a:uFillTx/>
                <a:latin typeface="游ゴシック"/>
              </a:rPr>
              <a:t>こちらで設定しましょう</a:t>
            </a:r>
            <a:endParaRPr b="0" lang="en-US" sz="1800" spc="-1" strike="noStrike">
              <a:latin typeface="Arial"/>
            </a:endParaRPr>
          </a:p>
          <a:p>
            <a:pPr algn="ctr">
              <a:lnSpc>
                <a:spcPct val="150000"/>
              </a:lnSpc>
            </a:pPr>
            <a:r>
              <a:rPr b="0" lang="en-US" sz="1800" spc="-1" strike="noStrike">
                <a:solidFill>
                  <a:srgbClr val="000000"/>
                </a:solidFill>
                <a:latin typeface="游ゴシック"/>
              </a:rPr>
              <a:t>ユーザー登録がお済みでない方は</a:t>
            </a:r>
            <a:endParaRPr b="0" lang="en-US" sz="1800" spc="-1" strike="noStrike">
              <a:latin typeface="Arial"/>
            </a:endParaRPr>
          </a:p>
          <a:p>
            <a:pPr algn="ctr">
              <a:lnSpc>
                <a:spcPct val="150000"/>
              </a:lnSpc>
            </a:pPr>
            <a:r>
              <a:rPr b="0" lang="en-US" sz="1800" spc="-1" strike="noStrike" u="sng">
                <a:solidFill>
                  <a:srgbClr val="5b9bd5"/>
                </a:solidFill>
                <a:uFillTx/>
                <a:latin typeface="游ゴシック"/>
              </a:rPr>
              <a:t>新規ユーザー登録</a:t>
            </a:r>
            <a:endParaRPr b="0" lang="en-US" sz="1800" spc="-1" strike="noStrike">
              <a:latin typeface="Arial"/>
            </a:endParaRPr>
          </a:p>
          <a:p>
            <a:pPr algn="ctr">
              <a:lnSpc>
                <a:spcPct val="150000"/>
              </a:lnSpc>
            </a:pPr>
            <a:endParaRPr b="0" lang="en-US" sz="1800" spc="-1" strike="noStrike">
              <a:latin typeface="Arial"/>
            </a:endParaRPr>
          </a:p>
        </p:txBody>
      </p:sp>
      <p:sp>
        <p:nvSpPr>
          <p:cNvPr id="112" name="CustomShape 7"/>
          <p:cNvSpPr/>
          <p:nvPr/>
        </p:nvSpPr>
        <p:spPr>
          <a:xfrm>
            <a:off x="5300280" y="340164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ログイン</a:t>
            </a:r>
            <a:endParaRPr b="0" lang="en-US" sz="1800" spc="-1" strike="noStrike">
              <a:latin typeface="Arial"/>
            </a:endParaRPr>
          </a:p>
        </p:txBody>
      </p:sp>
      <p:sp>
        <p:nvSpPr>
          <p:cNvPr id="113" name="CustomShape 8"/>
          <p:cNvSpPr/>
          <p:nvPr/>
        </p:nvSpPr>
        <p:spPr>
          <a:xfrm>
            <a:off x="5181480" y="236088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114" name="CustomShape 9"/>
          <p:cNvSpPr/>
          <p:nvPr/>
        </p:nvSpPr>
        <p:spPr>
          <a:xfrm>
            <a:off x="5181480" y="275652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115" name="CustomShape 10"/>
          <p:cNvSpPr/>
          <p:nvPr/>
        </p:nvSpPr>
        <p:spPr>
          <a:xfrm flipH="1">
            <a:off x="4464360" y="1972800"/>
            <a:ext cx="208800" cy="177480"/>
          </a:xfrm>
          <a:prstGeom prst="rect">
            <a:avLst/>
          </a:prstGeom>
          <a:ln/>
        </p:spPr>
        <p:style>
          <a:lnRef idx="2">
            <a:schemeClr val="dk1"/>
          </a:lnRef>
          <a:fillRef idx="1">
            <a:schemeClr val="lt1"/>
          </a:fillRef>
          <a:effectRef idx="0">
            <a:schemeClr val="dk1"/>
          </a:effectRef>
          <a:fontRef idx="minor"/>
        </p:style>
      </p:sp>
      <p:sp>
        <p:nvSpPr>
          <p:cNvPr id="116" name="TextShape 11"/>
          <p:cNvSpPr txBox="1"/>
          <p:nvPr/>
        </p:nvSpPr>
        <p:spPr>
          <a:xfrm>
            <a:off x="5144400" y="1697040"/>
            <a:ext cx="1983600" cy="318960"/>
          </a:xfrm>
          <a:prstGeom prst="rect">
            <a:avLst/>
          </a:prstGeom>
          <a:noFill/>
          <a:ln>
            <a:noFill/>
          </a:ln>
        </p:spPr>
        <p:txBody>
          <a:bodyPr lIns="90000" rIns="90000" tIns="45000" bIns="45000"/>
          <a:p>
            <a:r>
              <a:rPr b="0" lang="en-US" sz="1800" spc="-1" strike="noStrike">
                <a:latin typeface="Arial"/>
              </a:rPr>
              <a:t>（エラーメッセージ）</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118" name="CustomShape 2"/>
          <p:cNvSpPr/>
          <p:nvPr/>
        </p:nvSpPr>
        <p:spPr>
          <a:xfrm>
            <a:off x="3156480" y="710280"/>
            <a:ext cx="5878440" cy="540684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19"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120"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121" name="CustomShape 5"/>
          <p:cNvSpPr/>
          <p:nvPr/>
        </p:nvSpPr>
        <p:spPr>
          <a:xfrm>
            <a:off x="8410680" y="5855760"/>
            <a:ext cx="378108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changePassword.jsp</a:t>
            </a:r>
            <a:endParaRPr b="0" lang="en-US" sz="2800" spc="-1" strike="noStrike">
              <a:latin typeface="Arial"/>
            </a:endParaRPr>
          </a:p>
        </p:txBody>
      </p:sp>
      <p:sp>
        <p:nvSpPr>
          <p:cNvPr id="122" name="CustomShape 6"/>
          <p:cNvSpPr/>
          <p:nvPr/>
        </p:nvSpPr>
        <p:spPr>
          <a:xfrm>
            <a:off x="3533760" y="836640"/>
            <a:ext cx="5124240" cy="4503960"/>
          </a:xfrm>
          <a:prstGeom prst="rect">
            <a:avLst/>
          </a:prstGeom>
          <a:noFill/>
          <a:ln>
            <a:noFill/>
          </a:ln>
        </p:spPr>
        <p:style>
          <a:lnRef idx="0"/>
          <a:fillRef idx="0"/>
          <a:effectRef idx="0"/>
          <a:fontRef idx="minor"/>
        </p:style>
        <p:txBody>
          <a:bodyPr lIns="90000" rIns="90000" tIns="45000" bIns="45000"/>
          <a:p>
            <a:pPr>
              <a:lnSpc>
                <a:spcPct val="250000"/>
              </a:lnSpc>
            </a:pPr>
            <a:r>
              <a:rPr b="1" lang="en-US" sz="1800" spc="-1" strike="noStrike">
                <a:solidFill>
                  <a:srgbClr val="000000"/>
                </a:solidFill>
                <a:latin typeface="游ゴシック"/>
              </a:rPr>
              <a:t>秘密の質問に答えてください</a:t>
            </a:r>
            <a:endParaRPr b="0" lang="en-US" sz="1800" spc="-1" strike="noStrike">
              <a:latin typeface="Arial"/>
            </a:endParaRPr>
          </a:p>
          <a:p>
            <a:pPr>
              <a:lnSpc>
                <a:spcPct val="250000"/>
              </a:lnSpc>
            </a:pPr>
            <a:endParaRPr b="0" lang="en-US" sz="1800" spc="-1" strike="noStrike">
              <a:latin typeface="Arial"/>
            </a:endParaRPr>
          </a:p>
          <a:p>
            <a:pPr>
              <a:lnSpc>
                <a:spcPct val="250000"/>
              </a:lnSpc>
            </a:pPr>
            <a:r>
              <a:rPr b="0" lang="en-US" sz="1600" spc="-1" strike="noStrike">
                <a:solidFill>
                  <a:srgbClr val="000000"/>
                </a:solidFill>
                <a:latin typeface="游ゴシック"/>
              </a:rPr>
              <a:t>ログイン</a:t>
            </a:r>
            <a:r>
              <a:rPr b="0" lang="en-US" sz="1600" spc="-1" strike="noStrike">
                <a:solidFill>
                  <a:srgbClr val="000000"/>
                </a:solidFill>
                <a:latin typeface="游ゴシック"/>
              </a:rPr>
              <a:t>ID</a:t>
            </a:r>
            <a:r>
              <a:rPr b="0" lang="en-US" sz="1600" spc="-1" strike="noStrike">
                <a:solidFill>
                  <a:srgbClr val="000000"/>
                </a:solidFill>
                <a:latin typeface="游ゴシック"/>
              </a:rPr>
              <a:t>：</a:t>
            </a:r>
            <a:endParaRPr b="0" lang="en-US" sz="1600" spc="-1" strike="noStrike">
              <a:latin typeface="Arial"/>
            </a:endParaRPr>
          </a:p>
          <a:p>
            <a:pPr>
              <a:lnSpc>
                <a:spcPct val="250000"/>
              </a:lnSpc>
            </a:pPr>
            <a:r>
              <a:rPr b="0" lang="en-US" sz="1600" spc="-1" strike="noStrike">
                <a:solidFill>
                  <a:srgbClr val="000000"/>
                </a:solidFill>
                <a:latin typeface="游ゴシック"/>
              </a:rPr>
              <a:t>秘密の質問：</a:t>
            </a:r>
            <a:endParaRPr b="0" lang="en-US" sz="1600" spc="-1" strike="noStrike">
              <a:latin typeface="Arial"/>
            </a:endParaRPr>
          </a:p>
          <a:p>
            <a:pPr>
              <a:lnSpc>
                <a:spcPct val="250000"/>
              </a:lnSpc>
            </a:pPr>
            <a:r>
              <a:rPr b="0" lang="en-US" sz="1600" spc="-1" strike="noStrike">
                <a:solidFill>
                  <a:srgbClr val="000000"/>
                </a:solidFill>
                <a:latin typeface="游ゴシック"/>
              </a:rPr>
              <a:t>秘密の質問の答え：</a:t>
            </a:r>
            <a:endParaRPr b="0" lang="en-US" sz="1600" spc="-1" strike="noStrike">
              <a:latin typeface="Arial"/>
            </a:endParaRPr>
          </a:p>
          <a:p>
            <a:pPr>
              <a:lnSpc>
                <a:spcPct val="250000"/>
              </a:lnSpc>
            </a:pPr>
            <a:r>
              <a:rPr b="0" lang="en-US" sz="1600" spc="-1" strike="noStrike">
                <a:solidFill>
                  <a:srgbClr val="000000"/>
                </a:solidFill>
                <a:latin typeface="游ゴシック"/>
              </a:rPr>
              <a:t>パスワード　：</a:t>
            </a:r>
            <a:endParaRPr b="0" lang="en-US" sz="1600" spc="-1" strike="noStrike">
              <a:latin typeface="Arial"/>
            </a:endParaRPr>
          </a:p>
          <a:p>
            <a:pPr>
              <a:lnSpc>
                <a:spcPct val="250000"/>
              </a:lnSpc>
            </a:pPr>
            <a:r>
              <a:rPr b="0" lang="en-US" sz="1600" spc="-1" strike="noStrike">
                <a:solidFill>
                  <a:srgbClr val="000000"/>
                </a:solidFill>
                <a:latin typeface="游ゴシック"/>
              </a:rPr>
              <a:t>再確認パスワード　：</a:t>
            </a:r>
            <a:endParaRPr b="0" lang="en-US" sz="1600" spc="-1" strike="noStrike">
              <a:latin typeface="Arial"/>
            </a:endParaRPr>
          </a:p>
        </p:txBody>
      </p:sp>
      <p:sp>
        <p:nvSpPr>
          <p:cNvPr id="123" name="CustomShape 7"/>
          <p:cNvSpPr/>
          <p:nvPr/>
        </p:nvSpPr>
        <p:spPr>
          <a:xfrm>
            <a:off x="6020640" y="258588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124" name="CustomShape 8"/>
          <p:cNvSpPr/>
          <p:nvPr/>
        </p:nvSpPr>
        <p:spPr>
          <a:xfrm>
            <a:off x="6020640" y="311400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txBody>
          <a:bodyPr anchor="ctr"/>
          <a:p>
            <a:pPr algn="ctr">
              <a:lnSpc>
                <a:spcPct val="100000"/>
              </a:lnSpc>
            </a:pPr>
            <a:r>
              <a:rPr b="0" lang="en-US" sz="1800" spc="-1" strike="noStrike">
                <a:solidFill>
                  <a:srgbClr val="000000"/>
                </a:solidFill>
                <a:latin typeface="游ゴシック"/>
              </a:rPr>
              <a:t>プルダウンメニュー</a:t>
            </a:r>
            <a:endParaRPr b="0" lang="en-US" sz="1800" spc="-1" strike="noStrike">
              <a:latin typeface="Arial"/>
            </a:endParaRPr>
          </a:p>
        </p:txBody>
      </p:sp>
      <p:sp>
        <p:nvSpPr>
          <p:cNvPr id="125" name="CustomShape 9"/>
          <p:cNvSpPr/>
          <p:nvPr/>
        </p:nvSpPr>
        <p:spPr>
          <a:xfrm>
            <a:off x="6020640" y="497268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126" name="CustomShape 10"/>
          <p:cNvSpPr/>
          <p:nvPr/>
        </p:nvSpPr>
        <p:spPr>
          <a:xfrm>
            <a:off x="6020640" y="372672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127" name="CustomShape 11"/>
          <p:cNvSpPr/>
          <p:nvPr/>
        </p:nvSpPr>
        <p:spPr>
          <a:xfrm>
            <a:off x="6020640" y="4334040"/>
            <a:ext cx="2637360" cy="263520"/>
          </a:xfrm>
          <a:prstGeom prst="rect">
            <a:avLst/>
          </a:prstGeom>
          <a:ln>
            <a:solidFill>
              <a:schemeClr val="tx1"/>
            </a:solidFill>
          </a:ln>
        </p:spPr>
        <p:style>
          <a:lnRef idx="2">
            <a:schemeClr val="accent6"/>
          </a:lnRef>
          <a:fillRef idx="1">
            <a:schemeClr val="lt1"/>
          </a:fillRef>
          <a:effectRef idx="0">
            <a:schemeClr val="accent6"/>
          </a:effectRef>
          <a:fontRef idx="minor"/>
        </p:style>
      </p:sp>
      <p:sp>
        <p:nvSpPr>
          <p:cNvPr id="128" name="CustomShape 12"/>
          <p:cNvSpPr/>
          <p:nvPr/>
        </p:nvSpPr>
        <p:spPr>
          <a:xfrm>
            <a:off x="5445360" y="546696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送信</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130" name="CustomShape 2"/>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131" name="CustomShape 3"/>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132" name="CustomShape 4"/>
          <p:cNvSpPr/>
          <p:nvPr/>
        </p:nvSpPr>
        <p:spPr>
          <a:xfrm>
            <a:off x="1197360" y="608040"/>
            <a:ext cx="9796680" cy="561816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33" name="CustomShape 5"/>
          <p:cNvSpPr/>
          <p:nvPr/>
        </p:nvSpPr>
        <p:spPr>
          <a:xfrm>
            <a:off x="2868120" y="1204920"/>
            <a:ext cx="7139880" cy="3331080"/>
          </a:xfrm>
          <a:prstGeom prst="rect">
            <a:avLst/>
          </a:prstGeom>
          <a:noFill/>
          <a:ln>
            <a:noFill/>
          </a:ln>
        </p:spPr>
        <p:style>
          <a:lnRef idx="0"/>
          <a:fillRef idx="0"/>
          <a:effectRef idx="0"/>
          <a:fontRef idx="minor"/>
        </p:style>
        <p:txBody>
          <a:bodyPr lIns="90000" rIns="90000" tIns="45000" bIns="45000"/>
          <a:p>
            <a:pPr>
              <a:lnSpc>
                <a:spcPct val="150000"/>
              </a:lnSpc>
            </a:pPr>
            <a:r>
              <a:rPr b="1" lang="en-US" sz="2000" spc="-1" strike="noStrike">
                <a:solidFill>
                  <a:srgbClr val="000000"/>
                </a:solidFill>
                <a:latin typeface="游ゴシック"/>
              </a:rPr>
              <a:t>パスワード再設定</a:t>
            </a:r>
            <a:endParaRPr b="0" lang="en-US" sz="2000" spc="-1" strike="noStrike">
              <a:latin typeface="Arial"/>
            </a:endParaRPr>
          </a:p>
          <a:p>
            <a:pPr>
              <a:lnSpc>
                <a:spcPct val="150000"/>
              </a:lnSpc>
            </a:pPr>
            <a:endParaRPr b="0" lang="en-US" sz="2000" spc="-1" strike="noStrike">
              <a:latin typeface="Arial"/>
            </a:endParaRPr>
          </a:p>
          <a:p>
            <a:pPr>
              <a:lnSpc>
                <a:spcPct val="150000"/>
              </a:lnSpc>
            </a:pPr>
            <a:endParaRPr b="0" lang="en-US" sz="2000" spc="-1" strike="noStrike">
              <a:latin typeface="Arial"/>
            </a:endParaRPr>
          </a:p>
          <a:p>
            <a:pPr>
              <a:lnSpc>
                <a:spcPct val="150000"/>
              </a:lnSpc>
            </a:pPr>
            <a:endParaRPr b="0" lang="en-US" sz="2000" spc="-1" strike="noStrike">
              <a:latin typeface="Arial"/>
            </a:endParaRPr>
          </a:p>
          <a:p>
            <a:pPr>
              <a:lnSpc>
                <a:spcPct val="150000"/>
              </a:lnSpc>
            </a:pPr>
            <a:r>
              <a:rPr b="0" lang="en-US" sz="1600" spc="-1" strike="noStrike">
                <a:solidFill>
                  <a:srgbClr val="000000"/>
                </a:solidFill>
                <a:latin typeface="游ゴシック"/>
              </a:rPr>
              <a:t>ログイン</a:t>
            </a:r>
            <a:r>
              <a:rPr b="0" lang="en-US" sz="1600" spc="-1" strike="noStrike">
                <a:solidFill>
                  <a:srgbClr val="000000"/>
                </a:solidFill>
                <a:latin typeface="游ゴシック"/>
              </a:rPr>
              <a:t>ID</a:t>
            </a:r>
            <a:r>
              <a:rPr b="0" lang="en-US" sz="1600" spc="-1" strike="noStrike">
                <a:solidFill>
                  <a:srgbClr val="000000"/>
                </a:solidFill>
                <a:latin typeface="游ゴシック"/>
              </a:rPr>
              <a:t>：</a:t>
            </a:r>
            <a:endParaRPr b="0" lang="en-US" sz="1600" spc="-1" strike="noStrike">
              <a:latin typeface="Arial"/>
            </a:endParaRPr>
          </a:p>
          <a:p>
            <a:pPr>
              <a:lnSpc>
                <a:spcPct val="150000"/>
              </a:lnSpc>
            </a:pPr>
            <a:r>
              <a:rPr b="0" lang="en-US" sz="1600" spc="-1" strike="noStrike">
                <a:solidFill>
                  <a:srgbClr val="000000"/>
                </a:solidFill>
                <a:latin typeface="游ゴシック"/>
              </a:rPr>
              <a:t>パスワード：</a:t>
            </a:r>
            <a:endParaRPr b="0" lang="en-US" sz="1600" spc="-1" strike="noStrike">
              <a:latin typeface="Arial"/>
            </a:endParaRPr>
          </a:p>
          <a:p>
            <a:pPr>
              <a:lnSpc>
                <a:spcPct val="150000"/>
              </a:lnSpc>
            </a:pPr>
            <a:r>
              <a:rPr b="0" lang="en-US" sz="1600" spc="-1" strike="noStrike">
                <a:solidFill>
                  <a:srgbClr val="000000"/>
                </a:solidFill>
                <a:latin typeface="游ゴシック"/>
              </a:rPr>
              <a:t>再確認パスワード：</a:t>
            </a:r>
            <a:endParaRPr b="0" lang="en-US" sz="1600" spc="-1" strike="noStrike">
              <a:latin typeface="Arial"/>
            </a:endParaRPr>
          </a:p>
          <a:p>
            <a:pPr>
              <a:lnSpc>
                <a:spcPct val="150000"/>
              </a:lnSpc>
            </a:pPr>
            <a:r>
              <a:rPr b="0" lang="en-US" sz="1600" spc="-1" strike="noStrike">
                <a:solidFill>
                  <a:srgbClr val="000000"/>
                </a:solidFill>
                <a:latin typeface="游ゴシック"/>
              </a:rPr>
              <a:t>秘密の質問：</a:t>
            </a:r>
            <a:endParaRPr b="0" lang="en-US" sz="1600" spc="-1" strike="noStrike">
              <a:latin typeface="Arial"/>
            </a:endParaRPr>
          </a:p>
          <a:p>
            <a:pPr>
              <a:lnSpc>
                <a:spcPct val="150000"/>
              </a:lnSpc>
            </a:pPr>
            <a:r>
              <a:rPr b="0" lang="en-US" sz="1600" spc="-1" strike="noStrike">
                <a:solidFill>
                  <a:srgbClr val="000000"/>
                </a:solidFill>
                <a:latin typeface="游ゴシック"/>
              </a:rPr>
              <a:t>秘密の質問の答え：</a:t>
            </a:r>
            <a:endParaRPr b="0" lang="en-US" sz="1600" spc="-1" strike="noStrike">
              <a:latin typeface="Arial"/>
            </a:endParaRPr>
          </a:p>
          <a:p>
            <a:pPr>
              <a:lnSpc>
                <a:spcPct val="150000"/>
              </a:lnSpc>
            </a:pPr>
            <a:endParaRPr b="0" lang="en-US" sz="1600" spc="-1" strike="noStrike">
              <a:latin typeface="Arial"/>
            </a:endParaRPr>
          </a:p>
        </p:txBody>
      </p:sp>
      <p:sp>
        <p:nvSpPr>
          <p:cNvPr id="134" name="CustomShape 6"/>
          <p:cNvSpPr/>
          <p:nvPr/>
        </p:nvSpPr>
        <p:spPr>
          <a:xfrm>
            <a:off x="4170240" y="570744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訂正</a:t>
            </a:r>
            <a:endParaRPr b="0" lang="en-US" sz="1800" spc="-1" strike="noStrike">
              <a:latin typeface="Arial"/>
            </a:endParaRPr>
          </a:p>
        </p:txBody>
      </p:sp>
      <p:sp>
        <p:nvSpPr>
          <p:cNvPr id="135" name="CustomShape 7"/>
          <p:cNvSpPr/>
          <p:nvPr/>
        </p:nvSpPr>
        <p:spPr>
          <a:xfrm>
            <a:off x="6589440" y="5707440"/>
            <a:ext cx="1301040" cy="296640"/>
          </a:xfrm>
          <a:prstGeom prst="rect">
            <a:avLst/>
          </a:prstGeom>
          <a:ln/>
        </p:spPr>
        <p:style>
          <a:lnRef idx="1">
            <a:schemeClr val="accent3"/>
          </a:lnRef>
          <a:fillRef idx="2">
            <a:schemeClr val="accent3"/>
          </a:fillRef>
          <a:effectRef idx="1">
            <a:schemeClr val="accent3"/>
          </a:effectRef>
          <a:fontRef idx="minor"/>
        </p:style>
        <p:txBody>
          <a:bodyPr anchor="ctr"/>
          <a:p>
            <a:pPr algn="ctr">
              <a:lnSpc>
                <a:spcPct val="100000"/>
              </a:lnSpc>
            </a:pPr>
            <a:r>
              <a:rPr b="0" lang="en-US" sz="1800" spc="-1" strike="noStrike">
                <a:solidFill>
                  <a:srgbClr val="000000"/>
                </a:solidFill>
                <a:latin typeface="游ゴシック"/>
              </a:rPr>
              <a:t>登録</a:t>
            </a:r>
            <a:endParaRPr b="0" lang="en-US" sz="1800" spc="-1" strike="noStrike">
              <a:latin typeface="Arial"/>
            </a:endParaRPr>
          </a:p>
        </p:txBody>
      </p:sp>
      <p:sp>
        <p:nvSpPr>
          <p:cNvPr id="136" name="CustomShape 8"/>
          <p:cNvSpPr/>
          <p:nvPr/>
        </p:nvSpPr>
        <p:spPr>
          <a:xfrm>
            <a:off x="8316720" y="5855760"/>
            <a:ext cx="387504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changePassword.jsp</a:t>
            </a:r>
            <a:endParaRPr b="0" lang="en-US" sz="2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0" y="478800"/>
            <a:ext cx="12191760" cy="589968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sp>
      <p:sp>
        <p:nvSpPr>
          <p:cNvPr id="138" name="CustomShape 2"/>
          <p:cNvSpPr/>
          <p:nvPr/>
        </p:nvSpPr>
        <p:spPr>
          <a:xfrm>
            <a:off x="3156480" y="943560"/>
            <a:ext cx="5878440" cy="3613680"/>
          </a:xfrm>
          <a:prstGeom prst="roundRect">
            <a:avLst>
              <a:gd name="adj" fmla="val 628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39" name="CustomShape 3"/>
          <p:cNvSpPr/>
          <p:nvPr/>
        </p:nvSpPr>
        <p:spPr>
          <a:xfrm>
            <a:off x="0" y="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Calibri"/>
              </a:rPr>
              <a:t>header</a:t>
            </a:r>
            <a:endParaRPr b="0" lang="en-US" sz="1800" spc="-1" strike="noStrike">
              <a:latin typeface="Arial"/>
            </a:endParaRPr>
          </a:p>
        </p:txBody>
      </p:sp>
      <p:sp>
        <p:nvSpPr>
          <p:cNvPr id="140" name="CustomShape 4"/>
          <p:cNvSpPr/>
          <p:nvPr/>
        </p:nvSpPr>
        <p:spPr>
          <a:xfrm>
            <a:off x="0" y="6379200"/>
            <a:ext cx="12191760" cy="478440"/>
          </a:xfrm>
          <a:prstGeom prst="rect">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p>
            <a:pPr algn="ctr">
              <a:lnSpc>
                <a:spcPct val="100000"/>
              </a:lnSpc>
            </a:pPr>
            <a:r>
              <a:rPr b="0" lang="en-US" sz="1800" spc="-1" strike="noStrike">
                <a:solidFill>
                  <a:srgbClr val="ffffff"/>
                </a:solidFill>
                <a:latin typeface="Arial"/>
              </a:rPr>
              <a:t>footer</a:t>
            </a:r>
            <a:endParaRPr b="0" lang="en-US" sz="1800" spc="-1" strike="noStrike">
              <a:latin typeface="Arial"/>
            </a:endParaRPr>
          </a:p>
        </p:txBody>
      </p:sp>
      <p:sp>
        <p:nvSpPr>
          <p:cNvPr id="141" name="CustomShape 5"/>
          <p:cNvSpPr/>
          <p:nvPr/>
        </p:nvSpPr>
        <p:spPr>
          <a:xfrm>
            <a:off x="5054760" y="3163320"/>
            <a:ext cx="236124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5b9bd5"/>
                </a:solidFill>
                <a:uFillTx/>
                <a:latin typeface="游ゴシック"/>
              </a:rPr>
              <a:t>ログインしてください</a:t>
            </a:r>
            <a:endParaRPr b="0" lang="en-US" sz="1800" spc="-1" strike="noStrike">
              <a:latin typeface="Arial"/>
            </a:endParaRPr>
          </a:p>
        </p:txBody>
      </p:sp>
      <p:sp>
        <p:nvSpPr>
          <p:cNvPr id="142" name="CustomShape 6"/>
          <p:cNvSpPr/>
          <p:nvPr/>
        </p:nvSpPr>
        <p:spPr>
          <a:xfrm>
            <a:off x="3955320" y="1950480"/>
            <a:ext cx="4280760" cy="639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游ゴシック"/>
              </a:rPr>
              <a:t>パスワード変更が完了しました。</a:t>
            </a:r>
            <a:endParaRPr b="0" lang="en-US" sz="1800" spc="-1" strike="noStrike">
              <a:latin typeface="Arial"/>
            </a:endParaRPr>
          </a:p>
          <a:p>
            <a:pPr algn="ctr">
              <a:lnSpc>
                <a:spcPct val="100000"/>
              </a:lnSpc>
            </a:pPr>
            <a:endParaRPr b="0" lang="en-US" sz="1800" spc="-1" strike="noStrike">
              <a:latin typeface="Arial"/>
            </a:endParaRPr>
          </a:p>
        </p:txBody>
      </p:sp>
      <p:sp>
        <p:nvSpPr>
          <p:cNvPr id="143" name="CustomShape 7"/>
          <p:cNvSpPr/>
          <p:nvPr/>
        </p:nvSpPr>
        <p:spPr>
          <a:xfrm>
            <a:off x="6923160" y="5855760"/>
            <a:ext cx="526824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游ゴシック"/>
              </a:rPr>
              <a:t>changePasswordComplete.jsp</a:t>
            </a:r>
            <a:endParaRPr b="0" lang="en-US" sz="2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733</TotalTime>
  <Application>LibreOffice/6.0.3.2$Windows_X86_64 LibreOffice_project/8f48d515416608e3a835360314dac7e47fd0b821</Application>
  <Words>727</Words>
  <Paragraphs>613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2018-05-16T07:05:16Z</dcterms:created>
  <dc:creator>細田 明</dc:creator>
  <dc:description/>
  <dc:language>ja-JP</dc:language>
  <cp:lastModifiedBy/>
  <dcterms:modified xsi:type="dcterms:W3CDTF">2018-05-17T14:23:28Z</dcterms:modified>
  <cp:revision>39</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ユーザー設定</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