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Understanding Climate Change Impacts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Jane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jane.smith@berkeley.edu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Understanding Climate Change Impacts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Climate Change Impacts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2024-01-26T09:14:22Z</dcterms:modified>
  <cp:category/>
</cp:coreProperties>
</file>