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Sleep Patterns in Infants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Amelia Edwards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Amelia.Edwards@berkeley.edu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Sleep Patterns in Infants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Sleep Patterns in Infants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2024-01-26T09:14:40Z</dcterms:modified>
  <cp:category/>
</cp:coreProperties>
</file>