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 Joy of Discovery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Ms. Jane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researcher.jane.smith@berkeley.edu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 Joy of Discovery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Joy of Discovery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2024-01-26T09:14:42Z</dcterms:modified>
  <cp:category/>
</cp:coreProperties>
</file>