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Education Attainment and Job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Angela Lee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alee@harvard.edu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Education Attainment and Job Success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Attainment and Job Success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2024-01-26T09:14:49Z</dcterms:modified>
  <cp:category/>
</cp:coreProperties>
</file>