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Bacterial Diversity in Soil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J. Mason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sjmason@berkeley.edu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Bacterial Diversity in Soil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Bacterial Diversity in Soil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2024-01-26T09:15:01Z</dcterms:modified>
  <cp:category/>
</cp:coreProperties>
</file>