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Rethinking Homelessness in the Digital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Alexis Durham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Brown University School of Social Work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alexis_durham@brown.edu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Rethinking Homelessness in the Digital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Homelessness in the Digital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2024-01-26T09:15:03Z</dcterms:modified>
  <cp:category/>
</cp:coreProperties>
</file>