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raveling Secrets of the Deep S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ylvia Earl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Geographic Socie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ylviaearle@nationalgeographic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raveling Secrets of the Deep Se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Secrets of the Deep Se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09Z</dcterms:modified>
  <cp:category/>
</cp:coreProperties>
</file>