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Education and Healthcare: A 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Lisa Lin, M.A.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lisalin@berkeley.edu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Education and Healthcare: A Correlation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Healthcare: A Correlation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2024-01-26T09:15:21Z</dcterms:modified>
  <cp:category/>
</cp:coreProperties>
</file>