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Decoding Sleep's Role in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Sophie StringTokenizerLapalme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sophie@ucdavis.edu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Decoding Sleep's Role in Memory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Sleep's Role in Memory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2024-01-26T09:15:30Z</dcterms:modified>
  <cp:category/>
</cp:coreProperties>
</file>