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Unveiling the Secrets of Black Holes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Stephen Hawking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Cambridge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hawking@cam.ac.uk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Unveiling the Secrets of Black Holes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Secrets of Black Holes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2024-01-26T09:15:57Z</dcterms:modified>
  <cp:category/>
</cp:coreProperties>
</file>