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The Internet: A Global Connection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John Smith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University of California, Berkeley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jsmith@berkeley.edu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18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The Internet: A Global Connection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Internet: A Global Connection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2024-01-26T09:16:13Z</dcterms:modified>
  <cp:category/>
</cp:coreProperties>
</file>