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Metal-Organic Frameworks for Gas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Omar M. Yaghi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yaghi@berkeley.edu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Metal-Organic Frameworks for Gas Storage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Metal-Organic Frameworks for Gas Storage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2024-01-26T09:16:20Z</dcterms:modified>
  <cp:category/>
</cp:coreProperties>
</file>