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Cryptocurrency: Understanding Digital Money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Massachusetts Institute of Technology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jane.doe@mit.edu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Cryptocurrency: Understanding Digital Money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Cryptocurrency: Understanding Digital Money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2024-01-26T09:16:27Z</dcterms:modified>
  <cp:category/>
</cp:coreProperties>
</file>