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Social Media Impact on Teen 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Williams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swilliams@stanford.edu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Social Media Impact on Teen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Impact on Teen Behavior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2024-01-26T09:16:42Z</dcterms:modified>
  <cp:category/>
</cp:coreProperties>
</file>