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 Yields Algorithmically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Olivia Hanson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olivia.hanson@ucdavis.edu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 Yields Algorithmically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Yields Algorithmically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2024-01-26T09:16:46Z</dcterms:modified>
  <cp:category/>
</cp:coreProperties>
</file>