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Harnessing AI in Disease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Rossi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isabella.rossi@berkeley.edu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Harnessing AI in Disease Diagnosis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AI in Disease Diagnosis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2024-01-26T09:16:48Z</dcterms:modified>
  <cp:category/>
</cp:coreProperties>
</file>