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Crop Yield with Precision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Aptos (Body)"/>
              </a:rPr>
              <a:t>Dr. Maria A. Oliver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Agricultural Research Institute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maria.oliver@ari.org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Crop Yield with Precision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Precision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2024-01-26T09:16:57Z</dcterms:modified>
  <cp:category/>
</cp:coreProperties>
</file>