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Harmful Effects of Plastic Waste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Annika Kruse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California Environmental Protection Agency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annika.kruse@calepa.ca.gov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Harmful Effects of Plastic Waste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Harmful Effects of Plastic Waste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2024-01-26T09:17:03Z</dcterms:modified>
  <cp:category/>
</cp:coreProperties>
</file>