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Green Hydrogen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Aptos (Body)"/>
              </a:rPr>
              <a:t>Giovanni Collina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University of Bologna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g.collina@unibo.it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Green Hydrogen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Green Hydrogen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2024-01-26T09:17:10Z</dcterms:modified>
  <cp:category/>
</cp:coreProperties>
</file>