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Decoding Mood Dynamics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Oliver Scott Curry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National Institute of Mental Health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oliver.curry@nih.gov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Decoding Mood Dynamics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Mood Dynamics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2024-01-26T09:17:15Z</dcterms:modified>
  <cp:category/>
</cp:coreProperties>
</file>