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Climate Change: Rising Temperatures, Changing Landscapes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Jane Doe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Center for Climate and Environmental Research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jane.doe@climate-research.org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Climate Change: Rising Temperatures, Changing Landscapes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Change: Rising Temperatures, Changing Landscapes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2024-01-26T09:17:23Z</dcterms:modified>
  <cp:category/>
</cp:coreProperties>
</file>