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Marine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Susannah L. Hallett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Plymouth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s.hallett@plymouth.ac.uk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Marine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2024-01-26T09:17:24Z</dcterms:modified>
  <cp:category/>
</cp:coreProperties>
</file>