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Assessing Brain Health in Aging Adults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Rebecca Woodard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University of California, Berkeley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rwoodard@berkeley.edu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Assessing Brain Health in Aging Adults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Brain Health in Aging Adults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2024-01-26T09:17:28Z</dcterms:modified>
  <cp:category/>
</cp:coreProperties>
</file>