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Climate Change and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Thomas E. McKone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Lawrence Berkeley National Laboratory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tmckone@lbl.gov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Climate Change and Health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Health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2024-01-26T09:17:30Z</dcterms:modified>
  <cp:category/>
</cp:coreProperties>
</file>