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Social Media Addiction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Akhil Gupta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IIT Hyderabad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akhil.gupta@gmail.com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Social Media Addiction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Social Media Addiction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2024-01-26T09:17:35Z</dcterms:modified>
  <cp:category/>
</cp:coreProperties>
</file>