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Microplastics in Marine Organisms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Sakurako Okubo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Tokyo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okubo@botany.u-tokyo.ac.jp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Microplastics in Marine Organisms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Marine Organisms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2024-01-26T09:17:43Z</dcterms:modified>
  <cp:category/>
</cp:coreProperties>
</file>