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Developing Green Supercapacitors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Aptos (Body)"/>
              </a:rPr>
              <a:t>Dr. Sarah Jones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sandrajones@stanford.edu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Developing Green Supercapacitors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Green Supercapacitors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2024-01-26T09:17:48Z</dcterms:modified>
  <cp:category/>
</cp:coreProperties>
</file>