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Climate Change on Water Availability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 Eberle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Hamburg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isabella.eberle@uni-hamburg.de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Climate Change on Water Availability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Water Availability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2024-01-26T09:18:01Z</dcterms:modified>
  <cp:category/>
</cp:coreProperties>
</file>