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Untangling the Enigmatic World of Dreams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Alice Roberts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alice.roberts@cam.ac.uk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Untangling the Enigmatic World of Dreams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Untangling the Enigmatic World of Dreams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2024-01-26T09:18:03Z</dcterms:modified>
  <cp:category/>
</cp:coreProperties>
</file>