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Mental Health Impact of Social Isolation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Emilia Barder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New York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emilia.barder@nyu.edu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Mental Health Impact of Social Isolation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Impact of Social Isolation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2024-01-26T09:18:14Z</dcterms:modified>
  <cp:category/>
</cp:coreProperties>
</file>