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Smart Homes: Energy Efficiency and Comfort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 Anderson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aanderson@berkeley.edu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Smart Homes: Energy Efficiency and Comfort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Homes: Energy Efficiency and Comfort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2024-01-26T09:18:38Z</dcterms:modified>
  <cp:category/>
</cp:coreProperties>
</file>