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Protein Structures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Lila Meri Baldwin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lila@compbio.berkeley.edu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Protein Structures and Functions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Structures and Functions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2024-01-26T09:18:51Z</dcterms:modified>
  <cp:category/>
</cp:coreProperties>
</file>