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Music's Impact on Mood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oliver.sacks@columbia.edu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Music's Impact on Mood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Music's Impact on Mood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2024-01-26T09:18:55Z</dcterms:modified>
  <cp:category/>
</cp:coreProperties>
</file>