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Microplastic Pollution in Aquatic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Rani Rani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Oceanography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rani.rani@nio.org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Microplastic Pollution in Aquatic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Microplastic Pollution in Aquatic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2024-01-26T09:18:57Z</dcterms:modified>
  <cp:category/>
</cp:coreProperties>
</file>