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World's Healthiest Diets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Andrew Weil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Arizona Center for Integrative Medicine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drweil@arizona.edu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World's Healthiest Diets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World's Healthiest Diets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2024-01-26T09:18:59Z</dcterms:modified>
  <cp:category/>
</cp:coreProperties>
</file>