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Urban Heat Islands and Their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Elizabeth Atkinson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eatkinson@mit.edu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Urban Heat Islands and Their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Urban Heat Islands and Their Impact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2024-01-26T09:19:02Z</dcterms:modified>
  <cp:category/>
</cp:coreProperties>
</file>