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Unlocking the Potential of AI in Healthcare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Emily Carter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emily.carter@stanford.edu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Unlocking the Potential of AI in Healthcare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Unlocking the Potential of AI in Healthcare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2024-01-26T09:19:04Z</dcterms:modified>
  <cp:category/>
</cp:coreProperties>
</file>