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Making Music Accessible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 Bradshaw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 Berklee College of Music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emily.bradshaw@berklee.edu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Making Music Accessible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Music Accessible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2024-01-26T09:19:06Z</dcterms:modified>
  <cp:category/>
</cp:coreProperties>
</file>